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79" r:id="rId4"/>
    <p:sldId id="280" r:id="rId5"/>
    <p:sldId id="419" r:id="rId6"/>
    <p:sldId id="469" r:id="rId7"/>
    <p:sldId id="258" r:id="rId8"/>
    <p:sldId id="263" r:id="rId9"/>
    <p:sldId id="534" r:id="rId10"/>
    <p:sldId id="535" r:id="rId11"/>
    <p:sldId id="536" r:id="rId12"/>
    <p:sldId id="537" r:id="rId13"/>
    <p:sldId id="575" r:id="rId14"/>
    <p:sldId id="538" r:id="rId15"/>
    <p:sldId id="539" r:id="rId16"/>
    <p:sldId id="420" r:id="rId17"/>
    <p:sldId id="475" r:id="rId18"/>
    <p:sldId id="423" r:id="rId19"/>
    <p:sldId id="541" r:id="rId20"/>
    <p:sldId id="540" r:id="rId21"/>
    <p:sldId id="542" r:id="rId22"/>
    <p:sldId id="544" r:id="rId23"/>
    <p:sldId id="543" r:id="rId24"/>
    <p:sldId id="546" r:id="rId25"/>
    <p:sldId id="545" r:id="rId26"/>
    <p:sldId id="548" r:id="rId27"/>
    <p:sldId id="551" r:id="rId28"/>
    <p:sldId id="549" r:id="rId29"/>
    <p:sldId id="552" r:id="rId30"/>
    <p:sldId id="553" r:id="rId31"/>
    <p:sldId id="550" r:id="rId32"/>
    <p:sldId id="554" r:id="rId33"/>
    <p:sldId id="555" r:id="rId34"/>
    <p:sldId id="556" r:id="rId35"/>
    <p:sldId id="557" r:id="rId36"/>
    <p:sldId id="574" r:id="rId37"/>
    <p:sldId id="421" r:id="rId38"/>
    <p:sldId id="422" r:id="rId39"/>
    <p:sldId id="478" r:id="rId40"/>
    <p:sldId id="476" r:id="rId41"/>
    <p:sldId id="503" r:id="rId42"/>
    <p:sldId id="477" r:id="rId43"/>
    <p:sldId id="453" r:id="rId44"/>
    <p:sldId id="454" r:id="rId45"/>
    <p:sldId id="456" r:id="rId46"/>
    <p:sldId id="457" r:id="rId47"/>
    <p:sldId id="460" r:id="rId48"/>
    <p:sldId id="461" r:id="rId49"/>
    <p:sldId id="458" r:id="rId50"/>
    <p:sldId id="440" r:id="rId51"/>
    <p:sldId id="565" r:id="rId52"/>
    <p:sldId id="504" r:id="rId53"/>
    <p:sldId id="462" r:id="rId54"/>
    <p:sldId id="459" r:id="rId55"/>
    <p:sldId id="463" r:id="rId56"/>
    <p:sldId id="442" r:id="rId57"/>
    <p:sldId id="566" r:id="rId58"/>
    <p:sldId id="464" r:id="rId59"/>
    <p:sldId id="570" r:id="rId60"/>
    <p:sldId id="571" r:id="rId61"/>
    <p:sldId id="572" r:id="rId62"/>
    <p:sldId id="567" r:id="rId63"/>
    <p:sldId id="480" r:id="rId64"/>
    <p:sldId id="57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36BDA-1CBF-7A48-B320-EDC663056FE7}" v="74" dt="2025-10-21T02:24:3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3"/>
    <p:restoredTop sz="94686"/>
  </p:normalViewPr>
  <p:slideViewPr>
    <p:cSldViewPr snapToGrid="0">
      <p:cViewPr>
        <p:scale>
          <a:sx n="74" d="100"/>
          <a:sy n="74" d="100"/>
        </p:scale>
        <p:origin x="44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9B536BDA-1CBF-7A48-B320-EDC663056FE7}"/>
    <pc:docChg chg="undo custSel addSld delSld modSld">
      <pc:chgData name="Considine, Jeffrey" userId="86e315e9-faf2-45bd-952d-740601e51f8e" providerId="ADAL" clId="{9B536BDA-1CBF-7A48-B320-EDC663056FE7}" dt="2025-10-21T02:29:18.455" v="1171" actId="14100"/>
      <pc:docMkLst>
        <pc:docMk/>
      </pc:docMkLst>
      <pc:sldChg chg="modSp mod">
        <pc:chgData name="Considine, Jeffrey" userId="86e315e9-faf2-45bd-952d-740601e51f8e" providerId="ADAL" clId="{9B536BDA-1CBF-7A48-B320-EDC663056FE7}" dt="2025-10-21T02:18:37.793" v="1049" actId="20577"/>
        <pc:sldMkLst>
          <pc:docMk/>
          <pc:sldMk cId="709448690" sldId="257"/>
        </pc:sldMkLst>
        <pc:spChg chg="mod">
          <ac:chgData name="Considine, Jeffrey" userId="86e315e9-faf2-45bd-952d-740601e51f8e" providerId="ADAL" clId="{9B536BDA-1CBF-7A48-B320-EDC663056FE7}" dt="2025-10-21T02:18:37.793" v="1049" actId="20577"/>
          <ac:spMkLst>
            <pc:docMk/>
            <pc:sldMk cId="709448690" sldId="257"/>
            <ac:spMk id="3" creationId="{1A669A00-9B8A-75C5-A9F7-08ABDCA389E4}"/>
          </ac:spMkLst>
        </pc:spChg>
      </pc:sldChg>
      <pc:sldChg chg="addSp delSp modSp mod modClrScheme chgLayout">
        <pc:chgData name="Considine, Jeffrey" userId="86e315e9-faf2-45bd-952d-740601e51f8e" providerId="ADAL" clId="{9B536BDA-1CBF-7A48-B320-EDC663056FE7}" dt="2025-10-21T02:19:04.696" v="1052" actId="207"/>
        <pc:sldMkLst>
          <pc:docMk/>
          <pc:sldMk cId="1841126099" sldId="258"/>
        </pc:sldMkLst>
        <pc:spChg chg="mod ord">
          <ac:chgData name="Considine, Jeffrey" userId="86e315e9-faf2-45bd-952d-740601e51f8e" providerId="ADAL" clId="{9B536BDA-1CBF-7A48-B320-EDC663056FE7}" dt="2025-10-19T01:56:08.730" v="213" actId="700"/>
          <ac:spMkLst>
            <pc:docMk/>
            <pc:sldMk cId="1841126099" sldId="258"/>
            <ac:spMk id="2" creationId="{8E3AC7C4-B54F-3705-CD7B-92AEEA31EC8F}"/>
          </ac:spMkLst>
        </pc:spChg>
        <pc:spChg chg="del mod ord">
          <ac:chgData name="Considine, Jeffrey" userId="86e315e9-faf2-45bd-952d-740601e51f8e" providerId="ADAL" clId="{9B536BDA-1CBF-7A48-B320-EDC663056FE7}" dt="2025-10-19T01:56:08.730" v="213" actId="700"/>
          <ac:spMkLst>
            <pc:docMk/>
            <pc:sldMk cId="1841126099" sldId="258"/>
            <ac:spMk id="3" creationId="{49FC8F6B-56BF-B511-AC48-0B6583E20F91}"/>
          </ac:spMkLst>
        </pc:spChg>
        <pc:spChg chg="add mod ord">
          <ac:chgData name="Considine, Jeffrey" userId="86e315e9-faf2-45bd-952d-740601e51f8e" providerId="ADAL" clId="{9B536BDA-1CBF-7A48-B320-EDC663056FE7}" dt="2025-10-19T01:56:08.730" v="213" actId="700"/>
          <ac:spMkLst>
            <pc:docMk/>
            <pc:sldMk cId="1841126099" sldId="258"/>
            <ac:spMk id="4" creationId="{32245ADD-4A15-C771-4FF8-FCBF567C7420}"/>
          </ac:spMkLst>
        </pc:spChg>
        <pc:spChg chg="add mod ord">
          <ac:chgData name="Considine, Jeffrey" userId="86e315e9-faf2-45bd-952d-740601e51f8e" providerId="ADAL" clId="{9B536BDA-1CBF-7A48-B320-EDC663056FE7}" dt="2025-10-19T01:56:16.722" v="219" actId="255"/>
          <ac:spMkLst>
            <pc:docMk/>
            <pc:sldMk cId="1841126099" sldId="258"/>
            <ac:spMk id="5" creationId="{586925E9-8C4A-7FE6-0A75-1B0574A90938}"/>
          </ac:spMkLst>
        </pc:spChg>
        <pc:spChg chg="add mod ord">
          <ac:chgData name="Considine, Jeffrey" userId="86e315e9-faf2-45bd-952d-740601e51f8e" providerId="ADAL" clId="{9B536BDA-1CBF-7A48-B320-EDC663056FE7}" dt="2025-10-19T01:56:25.855" v="231" actId="20577"/>
          <ac:spMkLst>
            <pc:docMk/>
            <pc:sldMk cId="1841126099" sldId="258"/>
            <ac:spMk id="6" creationId="{641C3C57-8A75-2000-DE96-27680EF862FF}"/>
          </ac:spMkLst>
        </pc:spChg>
        <pc:spChg chg="add mod ord">
          <ac:chgData name="Considine, Jeffrey" userId="86e315e9-faf2-45bd-952d-740601e51f8e" providerId="ADAL" clId="{9B536BDA-1CBF-7A48-B320-EDC663056FE7}" dt="2025-10-21T02:19:04.696" v="1052" actId="207"/>
          <ac:spMkLst>
            <pc:docMk/>
            <pc:sldMk cId="1841126099" sldId="258"/>
            <ac:spMk id="7" creationId="{66BCEBC8-A7DB-284C-4ACD-993FFC7B14F7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11:06.085" v="977" actId="2696"/>
        <pc:sldMkLst>
          <pc:docMk/>
          <pc:sldMk cId="3413903668" sldId="259"/>
        </pc:sldMkLst>
        <pc:spChg chg="mod">
          <ac:chgData name="Considine, Jeffrey" userId="86e315e9-faf2-45bd-952d-740601e51f8e" providerId="ADAL" clId="{9B536BDA-1CBF-7A48-B320-EDC663056FE7}" dt="2025-10-19T01:56:35.603" v="250" actId="20577"/>
          <ac:spMkLst>
            <pc:docMk/>
            <pc:sldMk cId="3413903668" sldId="259"/>
            <ac:spMk id="2" creationId="{3391D2D7-0432-4E1C-75DA-798BF25918F6}"/>
          </ac:spMkLst>
        </pc:spChg>
      </pc:sldChg>
      <pc:sldChg chg="add del">
        <pc:chgData name="Considine, Jeffrey" userId="86e315e9-faf2-45bd-952d-740601e51f8e" providerId="ADAL" clId="{9B536BDA-1CBF-7A48-B320-EDC663056FE7}" dt="2025-10-21T02:11:26.529" v="980" actId="2696"/>
        <pc:sldMkLst>
          <pc:docMk/>
          <pc:sldMk cId="770853249" sldId="260"/>
        </pc:sldMkLst>
      </pc:sldChg>
      <pc:sldChg chg="add del">
        <pc:chgData name="Considine, Jeffrey" userId="86e315e9-faf2-45bd-952d-740601e51f8e" providerId="ADAL" clId="{9B536BDA-1CBF-7A48-B320-EDC663056FE7}" dt="2025-10-21T02:11:33.554" v="982" actId="2696"/>
        <pc:sldMkLst>
          <pc:docMk/>
          <pc:sldMk cId="2265518525" sldId="261"/>
        </pc:sldMkLst>
      </pc:sldChg>
      <pc:sldChg chg="add del">
        <pc:chgData name="Considine, Jeffrey" userId="86e315e9-faf2-45bd-952d-740601e51f8e" providerId="ADAL" clId="{9B536BDA-1CBF-7A48-B320-EDC663056FE7}" dt="2025-10-21T02:11:36.891" v="983" actId="2696"/>
        <pc:sldMkLst>
          <pc:docMk/>
          <pc:sldMk cId="2531083782" sldId="262"/>
        </pc:sldMkLst>
      </pc:sldChg>
      <pc:sldChg chg="addSp delSp modSp new mod modClrScheme chgLayout">
        <pc:chgData name="Considine, Jeffrey" userId="86e315e9-faf2-45bd-952d-740601e51f8e" providerId="ADAL" clId="{9B536BDA-1CBF-7A48-B320-EDC663056FE7}" dt="2025-10-19T01:57:10.745" v="290" actId="20577"/>
        <pc:sldMkLst>
          <pc:docMk/>
          <pc:sldMk cId="202313472" sldId="263"/>
        </pc:sldMkLst>
        <pc:spChg chg="del">
          <ac:chgData name="Considine, Jeffrey" userId="86e315e9-faf2-45bd-952d-740601e51f8e" providerId="ADAL" clId="{9B536BDA-1CBF-7A48-B320-EDC663056FE7}" dt="2025-10-19T01:56:58.343" v="255" actId="6264"/>
          <ac:spMkLst>
            <pc:docMk/>
            <pc:sldMk cId="202313472" sldId="263"/>
            <ac:spMk id="2" creationId="{D63152E7-2364-859F-33A3-2B3FD7BA42B1}"/>
          </ac:spMkLst>
        </pc:spChg>
        <pc:spChg chg="del">
          <ac:chgData name="Considine, Jeffrey" userId="86e315e9-faf2-45bd-952d-740601e51f8e" providerId="ADAL" clId="{9B536BDA-1CBF-7A48-B320-EDC663056FE7}" dt="2025-10-19T01:56:58.343" v="255" actId="6264"/>
          <ac:spMkLst>
            <pc:docMk/>
            <pc:sldMk cId="202313472" sldId="263"/>
            <ac:spMk id="3" creationId="{233CE21E-870A-AD93-93FF-6FDA3C6D56EB}"/>
          </ac:spMkLst>
        </pc:spChg>
        <pc:spChg chg="del">
          <ac:chgData name="Considine, Jeffrey" userId="86e315e9-faf2-45bd-952d-740601e51f8e" providerId="ADAL" clId="{9B536BDA-1CBF-7A48-B320-EDC663056FE7}" dt="2025-10-19T01:56:58.343" v="255" actId="6264"/>
          <ac:spMkLst>
            <pc:docMk/>
            <pc:sldMk cId="202313472" sldId="263"/>
            <ac:spMk id="4" creationId="{B0F729D8-4FD1-16A2-0DD9-76BCCB5A9F92}"/>
          </ac:spMkLst>
        </pc:spChg>
        <pc:spChg chg="del">
          <ac:chgData name="Considine, Jeffrey" userId="86e315e9-faf2-45bd-952d-740601e51f8e" providerId="ADAL" clId="{9B536BDA-1CBF-7A48-B320-EDC663056FE7}" dt="2025-10-19T01:56:58.343" v="255" actId="6264"/>
          <ac:spMkLst>
            <pc:docMk/>
            <pc:sldMk cId="202313472" sldId="263"/>
            <ac:spMk id="5" creationId="{837FE41C-AF0D-4325-3DDA-3892676CC84B}"/>
          </ac:spMkLst>
        </pc:spChg>
        <pc:spChg chg="del">
          <ac:chgData name="Considine, Jeffrey" userId="86e315e9-faf2-45bd-952d-740601e51f8e" providerId="ADAL" clId="{9B536BDA-1CBF-7A48-B320-EDC663056FE7}" dt="2025-10-19T01:56:58.343" v="255" actId="6264"/>
          <ac:spMkLst>
            <pc:docMk/>
            <pc:sldMk cId="202313472" sldId="263"/>
            <ac:spMk id="6" creationId="{35022212-1D5C-0F55-FD20-58746091B5BF}"/>
          </ac:spMkLst>
        </pc:spChg>
        <pc:spChg chg="add del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7" creationId="{F9092DDE-F810-EF6A-70E8-D5D02EF4766F}"/>
          </ac:spMkLst>
        </pc:spChg>
        <pc:spChg chg="add del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8" creationId="{157ADCCC-E9DB-BC92-FA45-D2D44B272EE3}"/>
          </ac:spMkLst>
        </pc:spChg>
        <pc:spChg chg="add del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9" creationId="{0205AD8E-0993-9A96-E6E7-BBC6C9D3D714}"/>
          </ac:spMkLst>
        </pc:spChg>
        <pc:spChg chg="add del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10" creationId="{D3A48EF1-1E90-34EE-63BC-467616D7D1FF}"/>
          </ac:spMkLst>
        </pc:spChg>
        <pc:spChg chg="add del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11" creationId="{99FC044E-7553-EF47-A7FF-98D32BE58832}"/>
          </ac:spMkLst>
        </pc:spChg>
        <pc:spChg chg="add mod ord">
          <ac:chgData name="Considine, Jeffrey" userId="86e315e9-faf2-45bd-952d-740601e51f8e" providerId="ADAL" clId="{9B536BDA-1CBF-7A48-B320-EDC663056FE7}" dt="2025-10-19T01:57:10.745" v="290" actId="20577"/>
          <ac:spMkLst>
            <pc:docMk/>
            <pc:sldMk cId="202313472" sldId="263"/>
            <ac:spMk id="12" creationId="{4DC4364F-D8F6-5C40-ED3F-01134BDF710B}"/>
          </ac:spMkLst>
        </pc:spChg>
        <pc:spChg chg="add mod ord">
          <ac:chgData name="Considine, Jeffrey" userId="86e315e9-faf2-45bd-952d-740601e51f8e" providerId="ADAL" clId="{9B536BDA-1CBF-7A48-B320-EDC663056FE7}" dt="2025-10-19T01:57:00.214" v="256" actId="700"/>
          <ac:spMkLst>
            <pc:docMk/>
            <pc:sldMk cId="202313472" sldId="263"/>
            <ac:spMk id="13" creationId="{AEBDD6CF-E2C1-A0A0-C468-48D91B6BCF31}"/>
          </ac:spMkLst>
        </pc:spChg>
      </pc:sldChg>
      <pc:sldChg chg="modSp add del mod">
        <pc:chgData name="Considine, Jeffrey" userId="86e315e9-faf2-45bd-952d-740601e51f8e" providerId="ADAL" clId="{9B536BDA-1CBF-7A48-B320-EDC663056FE7}" dt="2025-10-21T02:20:52.599" v="1064" actId="2696"/>
        <pc:sldMkLst>
          <pc:docMk/>
          <pc:sldMk cId="32526579" sldId="264"/>
        </pc:sldMkLst>
        <pc:spChg chg="mod">
          <ac:chgData name="Considine, Jeffrey" userId="86e315e9-faf2-45bd-952d-740601e51f8e" providerId="ADAL" clId="{9B536BDA-1CBF-7A48-B320-EDC663056FE7}" dt="2025-10-19T01:57:46.737" v="340" actId="20577"/>
          <ac:spMkLst>
            <pc:docMk/>
            <pc:sldMk cId="32526579" sldId="264"/>
            <ac:spMk id="12" creationId="{676F0F29-C9CC-4270-5781-77406FE7A43D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15" v="1068" actId="2696"/>
        <pc:sldMkLst>
          <pc:docMk/>
          <pc:sldMk cId="1636572605" sldId="265"/>
        </pc:sldMkLst>
        <pc:spChg chg="mod">
          <ac:chgData name="Considine, Jeffrey" userId="86e315e9-faf2-45bd-952d-740601e51f8e" providerId="ADAL" clId="{9B536BDA-1CBF-7A48-B320-EDC663056FE7}" dt="2025-10-19T01:58:08.004" v="353" actId="20577"/>
          <ac:spMkLst>
            <pc:docMk/>
            <pc:sldMk cId="1636572605" sldId="265"/>
            <ac:spMk id="2" creationId="{AB9A437C-F11C-D865-8515-0E19C8383A9A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41" v="1078" actId="2696"/>
        <pc:sldMkLst>
          <pc:docMk/>
          <pc:sldMk cId="2965689898" sldId="266"/>
        </pc:sldMkLst>
        <pc:spChg chg="mod">
          <ac:chgData name="Considine, Jeffrey" userId="86e315e9-faf2-45bd-952d-740601e51f8e" providerId="ADAL" clId="{9B536BDA-1CBF-7A48-B320-EDC663056FE7}" dt="2025-10-19T01:58:16.151" v="367" actId="20577"/>
          <ac:spMkLst>
            <pc:docMk/>
            <pc:sldMk cId="2965689898" sldId="266"/>
            <ac:spMk id="2" creationId="{8BFA7704-8B2B-3CB9-9F8E-1C1493A4C829}"/>
          </ac:spMkLst>
        </pc:spChg>
      </pc:sldChg>
      <pc:sldChg chg="addSp delSp modSp new del mod modClrScheme chgLayout">
        <pc:chgData name="Considine, Jeffrey" userId="86e315e9-faf2-45bd-952d-740601e51f8e" providerId="ADAL" clId="{9B536BDA-1CBF-7A48-B320-EDC663056FE7}" dt="2025-10-21T02:20:52.658" v="1079" actId="2696"/>
        <pc:sldMkLst>
          <pc:docMk/>
          <pc:sldMk cId="1676294829" sldId="267"/>
        </pc:sldMkLst>
        <pc:spChg chg="del mod ord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2" creationId="{F59A8D58-3F88-CEB5-4AAB-CB1E4D4D0447}"/>
          </ac:spMkLst>
        </pc:spChg>
        <pc:spChg chg="del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3" creationId="{E2A821C5-E68B-36A0-F949-D71A956A2677}"/>
          </ac:spMkLst>
        </pc:spChg>
        <pc:spChg chg="del mod ord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4" creationId="{01F0939A-1C39-D4B3-9A91-06520E3D26E8}"/>
          </ac:spMkLst>
        </pc:spChg>
        <pc:spChg chg="del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5" creationId="{DA8F1FD4-45F7-8AA4-DCA9-1EBCDBE9F1B4}"/>
          </ac:spMkLst>
        </pc:spChg>
        <pc:spChg chg="del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6" creationId="{0AF00B98-3594-08F1-9432-7A190DF9F201}"/>
          </ac:spMkLst>
        </pc:spChg>
        <pc:spChg chg="add mod ord">
          <ac:chgData name="Considine, Jeffrey" userId="86e315e9-faf2-45bd-952d-740601e51f8e" providerId="ADAL" clId="{9B536BDA-1CBF-7A48-B320-EDC663056FE7}" dt="2025-10-19T02:01:10.371" v="761" actId="313"/>
          <ac:spMkLst>
            <pc:docMk/>
            <pc:sldMk cId="1676294829" sldId="267"/>
            <ac:spMk id="7" creationId="{CC7C5D1C-5A84-E254-0423-803BC6E57B2F}"/>
          </ac:spMkLst>
        </pc:spChg>
        <pc:spChg chg="add mod ord">
          <ac:chgData name="Considine, Jeffrey" userId="86e315e9-faf2-45bd-952d-740601e51f8e" providerId="ADAL" clId="{9B536BDA-1CBF-7A48-B320-EDC663056FE7}" dt="2025-10-19T01:58:26.290" v="369" actId="700"/>
          <ac:spMkLst>
            <pc:docMk/>
            <pc:sldMk cId="1676294829" sldId="267"/>
            <ac:spMk id="8" creationId="{84C64722-FC46-E90E-05FE-C9D20DB7FE5F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17" v="1069" actId="2696"/>
        <pc:sldMkLst>
          <pc:docMk/>
          <pc:sldMk cId="3265012596" sldId="268"/>
        </pc:sldMkLst>
        <pc:spChg chg="mod">
          <ac:chgData name="Considine, Jeffrey" userId="86e315e9-faf2-45bd-952d-740601e51f8e" providerId="ADAL" clId="{9B536BDA-1CBF-7A48-B320-EDC663056FE7}" dt="2025-10-19T01:59:22.137" v="468" actId="20577"/>
          <ac:spMkLst>
            <pc:docMk/>
            <pc:sldMk cId="3265012596" sldId="268"/>
            <ac:spMk id="2" creationId="{64763DB9-C643-C013-E444-7C4250DB2D34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05" v="1067" actId="2696"/>
        <pc:sldMkLst>
          <pc:docMk/>
          <pc:sldMk cId="2237426558" sldId="269"/>
        </pc:sldMkLst>
        <pc:spChg chg="mod">
          <ac:chgData name="Considine, Jeffrey" userId="86e315e9-faf2-45bd-952d-740601e51f8e" providerId="ADAL" clId="{9B536BDA-1CBF-7A48-B320-EDC663056FE7}" dt="2025-10-19T01:59:34.984" v="502" actId="20577"/>
          <ac:spMkLst>
            <pc:docMk/>
            <pc:sldMk cId="2237426558" sldId="269"/>
            <ac:spMk id="2" creationId="{C5E5A0CA-A3DB-99FA-58F1-BF30A8ED066B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22" v="1072" actId="2696"/>
        <pc:sldMkLst>
          <pc:docMk/>
          <pc:sldMk cId="1529558902" sldId="270"/>
        </pc:sldMkLst>
        <pc:spChg chg="mod">
          <ac:chgData name="Considine, Jeffrey" userId="86e315e9-faf2-45bd-952d-740601e51f8e" providerId="ADAL" clId="{9B536BDA-1CBF-7A48-B320-EDC663056FE7}" dt="2025-10-19T01:59:44.199" v="543" actId="20577"/>
          <ac:spMkLst>
            <pc:docMk/>
            <pc:sldMk cId="1529558902" sldId="270"/>
            <ac:spMk id="2" creationId="{A496EB2A-E671-38B1-54C9-AF1BCEE77DC5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02" v="1065" actId="2696"/>
        <pc:sldMkLst>
          <pc:docMk/>
          <pc:sldMk cId="2982680518" sldId="271"/>
        </pc:sldMkLst>
        <pc:spChg chg="mod">
          <ac:chgData name="Considine, Jeffrey" userId="86e315e9-faf2-45bd-952d-740601e51f8e" providerId="ADAL" clId="{9B536BDA-1CBF-7A48-B320-EDC663056FE7}" dt="2025-10-19T01:59:56.288" v="578" actId="20577"/>
          <ac:spMkLst>
            <pc:docMk/>
            <pc:sldMk cId="2982680518" sldId="271"/>
            <ac:spMk id="2" creationId="{20A11BAB-691C-F0AC-FC72-F9768E33940F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03" v="1066" actId="2696"/>
        <pc:sldMkLst>
          <pc:docMk/>
          <pc:sldMk cId="3170113576" sldId="272"/>
        </pc:sldMkLst>
        <pc:spChg chg="mod">
          <ac:chgData name="Considine, Jeffrey" userId="86e315e9-faf2-45bd-952d-740601e51f8e" providerId="ADAL" clId="{9B536BDA-1CBF-7A48-B320-EDC663056FE7}" dt="2025-10-19T02:00:06.961" v="614" actId="20577"/>
          <ac:spMkLst>
            <pc:docMk/>
            <pc:sldMk cId="3170113576" sldId="272"/>
            <ac:spMk id="2" creationId="{B3A3AF85-9BEC-1CA7-57D7-35A3EB10CCE7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28" v="1075" actId="2696"/>
        <pc:sldMkLst>
          <pc:docMk/>
          <pc:sldMk cId="1542762020" sldId="273"/>
        </pc:sldMkLst>
        <pc:spChg chg="mod">
          <ac:chgData name="Considine, Jeffrey" userId="86e315e9-faf2-45bd-952d-740601e51f8e" providerId="ADAL" clId="{9B536BDA-1CBF-7A48-B320-EDC663056FE7}" dt="2025-10-19T02:00:20.092" v="656" actId="20577"/>
          <ac:spMkLst>
            <pc:docMk/>
            <pc:sldMk cId="1542762020" sldId="273"/>
            <ac:spMk id="2" creationId="{4662E84D-F14A-A442-065E-AB2685E789C8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21" v="1071" actId="2696"/>
        <pc:sldMkLst>
          <pc:docMk/>
          <pc:sldMk cId="2066870783" sldId="274"/>
        </pc:sldMkLst>
        <pc:spChg chg="mod">
          <ac:chgData name="Considine, Jeffrey" userId="86e315e9-faf2-45bd-952d-740601e51f8e" providerId="ADAL" clId="{9B536BDA-1CBF-7A48-B320-EDC663056FE7}" dt="2025-10-19T02:00:27.876" v="693" actId="20577"/>
          <ac:spMkLst>
            <pc:docMk/>
            <pc:sldMk cId="2066870783" sldId="274"/>
            <ac:spMk id="2" creationId="{D3D82399-501C-5FF9-1635-62D7A62A52BE}"/>
          </ac:spMkLst>
        </pc:spChg>
      </pc:sldChg>
      <pc:sldChg chg="addSp delSp modSp new del mod modClrScheme chgLayout">
        <pc:chgData name="Considine, Jeffrey" userId="86e315e9-faf2-45bd-952d-740601e51f8e" providerId="ADAL" clId="{9B536BDA-1CBF-7A48-B320-EDC663056FE7}" dt="2025-10-21T02:20:52.619" v="1070" actId="2696"/>
        <pc:sldMkLst>
          <pc:docMk/>
          <pc:sldMk cId="3527787660" sldId="275"/>
        </pc:sldMkLst>
        <pc:spChg chg="del mod ord">
          <ac:chgData name="Considine, Jeffrey" userId="86e315e9-faf2-45bd-952d-740601e51f8e" providerId="ADAL" clId="{9B536BDA-1CBF-7A48-B320-EDC663056FE7}" dt="2025-10-19T02:00:41.503" v="695" actId="700"/>
          <ac:spMkLst>
            <pc:docMk/>
            <pc:sldMk cId="3527787660" sldId="275"/>
            <ac:spMk id="2" creationId="{0049FA54-4C83-61B4-94CA-ACA1A3F3329B}"/>
          </ac:spMkLst>
        </pc:spChg>
        <pc:spChg chg="del mod ord">
          <ac:chgData name="Considine, Jeffrey" userId="86e315e9-faf2-45bd-952d-740601e51f8e" providerId="ADAL" clId="{9B536BDA-1CBF-7A48-B320-EDC663056FE7}" dt="2025-10-19T02:00:41.503" v="695" actId="700"/>
          <ac:spMkLst>
            <pc:docMk/>
            <pc:sldMk cId="3527787660" sldId="275"/>
            <ac:spMk id="3" creationId="{0CAC1430-6AD8-C102-A8FE-1CE75B874AEE}"/>
          </ac:spMkLst>
        </pc:spChg>
        <pc:spChg chg="add mod ord">
          <ac:chgData name="Considine, Jeffrey" userId="86e315e9-faf2-45bd-952d-740601e51f8e" providerId="ADAL" clId="{9B536BDA-1CBF-7A48-B320-EDC663056FE7}" dt="2025-10-19T02:01:17.820" v="762" actId="20577"/>
          <ac:spMkLst>
            <pc:docMk/>
            <pc:sldMk cId="3527787660" sldId="275"/>
            <ac:spMk id="4" creationId="{3AADB503-FFAA-8401-3406-CC6FD20C89F1}"/>
          </ac:spMkLst>
        </pc:spChg>
        <pc:spChg chg="add mod ord">
          <ac:chgData name="Considine, Jeffrey" userId="86e315e9-faf2-45bd-952d-740601e51f8e" providerId="ADAL" clId="{9B536BDA-1CBF-7A48-B320-EDC663056FE7}" dt="2025-10-19T02:01:21.684" v="774" actId="20577"/>
          <ac:spMkLst>
            <pc:docMk/>
            <pc:sldMk cId="3527787660" sldId="275"/>
            <ac:spMk id="5" creationId="{CB030564-0F13-F42A-E554-1697647A437C}"/>
          </ac:spMkLst>
        </pc:spChg>
        <pc:spChg chg="add mod ord">
          <ac:chgData name="Considine, Jeffrey" userId="86e315e9-faf2-45bd-952d-740601e51f8e" providerId="ADAL" clId="{9B536BDA-1CBF-7A48-B320-EDC663056FE7}" dt="2025-10-19T02:00:41.503" v="695" actId="700"/>
          <ac:spMkLst>
            <pc:docMk/>
            <pc:sldMk cId="3527787660" sldId="275"/>
            <ac:spMk id="6" creationId="{6596C2E9-457E-18D1-6D12-E81E389D1A8A}"/>
          </ac:spMkLst>
        </pc:spChg>
        <pc:spChg chg="add mod ord">
          <ac:chgData name="Considine, Jeffrey" userId="86e315e9-faf2-45bd-952d-740601e51f8e" providerId="ADAL" clId="{9B536BDA-1CBF-7A48-B320-EDC663056FE7}" dt="2025-10-19T02:01:24.886" v="787" actId="20577"/>
          <ac:spMkLst>
            <pc:docMk/>
            <pc:sldMk cId="3527787660" sldId="275"/>
            <ac:spMk id="7" creationId="{C050B194-C82E-0527-480F-319A75CD2F04}"/>
          </ac:spMkLst>
        </pc:spChg>
        <pc:spChg chg="add mod ord">
          <ac:chgData name="Considine, Jeffrey" userId="86e315e9-faf2-45bd-952d-740601e51f8e" providerId="ADAL" clId="{9B536BDA-1CBF-7A48-B320-EDC663056FE7}" dt="2025-10-19T02:00:41.503" v="695" actId="700"/>
          <ac:spMkLst>
            <pc:docMk/>
            <pc:sldMk cId="3527787660" sldId="275"/>
            <ac:spMk id="8" creationId="{8C01D084-2290-6618-A9DD-EC2156C59BAA}"/>
          </ac:spMkLst>
        </pc:spChg>
      </pc:sldChg>
      <pc:sldChg chg="addSp delSp modSp new del mod modClrScheme chgLayout">
        <pc:chgData name="Considine, Jeffrey" userId="86e315e9-faf2-45bd-952d-740601e51f8e" providerId="ADAL" clId="{9B536BDA-1CBF-7A48-B320-EDC663056FE7}" dt="2025-10-21T02:20:52.624" v="1073" actId="2696"/>
        <pc:sldMkLst>
          <pc:docMk/>
          <pc:sldMk cId="2326196249" sldId="276"/>
        </pc:sldMkLst>
        <pc:spChg chg="del mod ord">
          <ac:chgData name="Considine, Jeffrey" userId="86e315e9-faf2-45bd-952d-740601e51f8e" providerId="ADAL" clId="{9B536BDA-1CBF-7A48-B320-EDC663056FE7}" dt="2025-10-19T02:04:25.818" v="789" actId="700"/>
          <ac:spMkLst>
            <pc:docMk/>
            <pc:sldMk cId="2326196249" sldId="276"/>
            <ac:spMk id="2" creationId="{99A8D431-5331-822A-5971-A21C9541FF03}"/>
          </ac:spMkLst>
        </pc:spChg>
        <pc:spChg chg="del mod ord">
          <ac:chgData name="Considine, Jeffrey" userId="86e315e9-faf2-45bd-952d-740601e51f8e" providerId="ADAL" clId="{9B536BDA-1CBF-7A48-B320-EDC663056FE7}" dt="2025-10-19T02:04:25.818" v="789" actId="700"/>
          <ac:spMkLst>
            <pc:docMk/>
            <pc:sldMk cId="2326196249" sldId="276"/>
            <ac:spMk id="3" creationId="{4014309A-EDD8-32FD-396B-0DC248BF7A5A}"/>
          </ac:spMkLst>
        </pc:spChg>
        <pc:spChg chg="add mod ord">
          <ac:chgData name="Considine, Jeffrey" userId="86e315e9-faf2-45bd-952d-740601e51f8e" providerId="ADAL" clId="{9B536BDA-1CBF-7A48-B320-EDC663056FE7}" dt="2025-10-19T02:05:01.707" v="868" actId="20577"/>
          <ac:spMkLst>
            <pc:docMk/>
            <pc:sldMk cId="2326196249" sldId="276"/>
            <ac:spMk id="4" creationId="{31EF5E4B-D73F-DD9E-25D6-195F4A322883}"/>
          </ac:spMkLst>
        </pc:spChg>
        <pc:spChg chg="add mod ord">
          <ac:chgData name="Considine, Jeffrey" userId="86e315e9-faf2-45bd-952d-740601e51f8e" providerId="ADAL" clId="{9B536BDA-1CBF-7A48-B320-EDC663056FE7}" dt="2025-10-19T02:04:28.616" v="801" actId="20577"/>
          <ac:spMkLst>
            <pc:docMk/>
            <pc:sldMk cId="2326196249" sldId="276"/>
            <ac:spMk id="5" creationId="{5F785B44-F0E0-C375-71C8-0648D2547A62}"/>
          </ac:spMkLst>
        </pc:spChg>
        <pc:spChg chg="add mod ord">
          <ac:chgData name="Considine, Jeffrey" userId="86e315e9-faf2-45bd-952d-740601e51f8e" providerId="ADAL" clId="{9B536BDA-1CBF-7A48-B320-EDC663056FE7}" dt="2025-10-19T02:04:25.818" v="789" actId="700"/>
          <ac:spMkLst>
            <pc:docMk/>
            <pc:sldMk cId="2326196249" sldId="276"/>
            <ac:spMk id="6" creationId="{F903DCB9-680B-4A78-3566-B4A6B03D61CE}"/>
          </ac:spMkLst>
        </pc:spChg>
        <pc:spChg chg="add mod ord">
          <ac:chgData name="Considine, Jeffrey" userId="86e315e9-faf2-45bd-952d-740601e51f8e" providerId="ADAL" clId="{9B536BDA-1CBF-7A48-B320-EDC663056FE7}" dt="2025-10-19T02:04:31.477" v="814" actId="20577"/>
          <ac:spMkLst>
            <pc:docMk/>
            <pc:sldMk cId="2326196249" sldId="276"/>
            <ac:spMk id="7" creationId="{62C1E206-7868-6C68-3E41-4F29AFE86DED}"/>
          </ac:spMkLst>
        </pc:spChg>
        <pc:spChg chg="add mod ord">
          <ac:chgData name="Considine, Jeffrey" userId="86e315e9-faf2-45bd-952d-740601e51f8e" providerId="ADAL" clId="{9B536BDA-1CBF-7A48-B320-EDC663056FE7}" dt="2025-10-19T02:04:25.818" v="789" actId="700"/>
          <ac:spMkLst>
            <pc:docMk/>
            <pc:sldMk cId="2326196249" sldId="276"/>
            <ac:spMk id="8" creationId="{3A127A95-B547-A112-93DE-4F378DE1AC7E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11:05.066" v="976" actId="2696"/>
        <pc:sldMkLst>
          <pc:docMk/>
          <pc:sldMk cId="1513681270" sldId="277"/>
        </pc:sldMkLst>
        <pc:spChg chg="mod">
          <ac:chgData name="Considine, Jeffrey" userId="86e315e9-faf2-45bd-952d-740601e51f8e" providerId="ADAL" clId="{9B536BDA-1CBF-7A48-B320-EDC663056FE7}" dt="2025-10-19T02:16:49.598" v="897" actId="20577"/>
          <ac:spMkLst>
            <pc:docMk/>
            <pc:sldMk cId="1513681270" sldId="277"/>
            <ac:spMk id="2" creationId="{78160D4A-233F-FDE3-1E22-CED6882C9BD1}"/>
          </ac:spMkLst>
        </pc:spChg>
      </pc:sldChg>
      <pc:sldChg chg="modSp new del mod">
        <pc:chgData name="Considine, Jeffrey" userId="86e315e9-faf2-45bd-952d-740601e51f8e" providerId="ADAL" clId="{9B536BDA-1CBF-7A48-B320-EDC663056FE7}" dt="2025-10-21T02:20:52.630" v="1076" actId="2696"/>
        <pc:sldMkLst>
          <pc:docMk/>
          <pc:sldMk cId="3400812908" sldId="278"/>
        </pc:sldMkLst>
        <pc:spChg chg="mod">
          <ac:chgData name="Considine, Jeffrey" userId="86e315e9-faf2-45bd-952d-740601e51f8e" providerId="ADAL" clId="{9B536BDA-1CBF-7A48-B320-EDC663056FE7}" dt="2025-10-19T02:17:26.557" v="922" actId="20577"/>
          <ac:spMkLst>
            <pc:docMk/>
            <pc:sldMk cId="3400812908" sldId="278"/>
            <ac:spMk id="2" creationId="{BB23D46E-CEA2-6001-3F67-BF052A3264C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10:39.753" v="927"/>
        <pc:sldMkLst>
          <pc:docMk/>
          <pc:sldMk cId="2565656905" sldId="279"/>
        </pc:sldMkLst>
        <pc:spChg chg="add mod">
          <ac:chgData name="Considine, Jeffrey" userId="86e315e9-faf2-45bd-952d-740601e51f8e" providerId="ADAL" clId="{9B536BDA-1CBF-7A48-B320-EDC663056FE7}" dt="2025-10-21T02:10:39.753" v="927"/>
          <ac:spMkLst>
            <pc:docMk/>
            <pc:sldMk cId="2565656905" sldId="279"/>
            <ac:spMk id="6" creationId="{C8207723-9642-8F8C-75AD-D33934EA6FF6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10:34.173" v="926"/>
        <pc:sldMkLst>
          <pc:docMk/>
          <pc:sldMk cId="3115021036" sldId="280"/>
        </pc:sldMkLst>
        <pc:spChg chg="add mod">
          <ac:chgData name="Considine, Jeffrey" userId="86e315e9-faf2-45bd-952d-740601e51f8e" providerId="ADAL" clId="{9B536BDA-1CBF-7A48-B320-EDC663056FE7}" dt="2025-10-21T02:10:34.173" v="926"/>
          <ac:spMkLst>
            <pc:docMk/>
            <pc:sldMk cId="3115021036" sldId="280"/>
            <ac:spMk id="4" creationId="{5561AD25-4839-F4CE-BF8E-E402795F96E0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10:25.353" v="924"/>
        <pc:sldMkLst>
          <pc:docMk/>
          <pc:sldMk cId="2643419522" sldId="419"/>
        </pc:sldMkLst>
        <pc:spChg chg="add mod">
          <ac:chgData name="Considine, Jeffrey" userId="86e315e9-faf2-45bd-952d-740601e51f8e" providerId="ADAL" clId="{9B536BDA-1CBF-7A48-B320-EDC663056FE7}" dt="2025-10-21T02:10:25.353" v="924"/>
          <ac:spMkLst>
            <pc:docMk/>
            <pc:sldMk cId="2643419522" sldId="419"/>
            <ac:spMk id="3" creationId="{4BCC8328-378A-D5D1-E819-EC0A8E931EB8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21.912" v="1089"/>
        <pc:sldMkLst>
          <pc:docMk/>
          <pc:sldMk cId="2378139573" sldId="420"/>
        </pc:sldMkLst>
        <pc:spChg chg="add mod">
          <ac:chgData name="Considine, Jeffrey" userId="86e315e9-faf2-45bd-952d-740601e51f8e" providerId="ADAL" clId="{9B536BDA-1CBF-7A48-B320-EDC663056FE7}" dt="2025-10-21T02:21:21.912" v="1089"/>
          <ac:spMkLst>
            <pc:docMk/>
            <pc:sldMk cId="2378139573" sldId="420"/>
            <ac:spMk id="3" creationId="{384357CF-C221-F841-2CE0-A89894C63280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1.216" v="1123"/>
        <pc:sldMkLst>
          <pc:docMk/>
          <pc:sldMk cId="1508413418" sldId="421"/>
        </pc:sldMkLst>
        <pc:spChg chg="add mod">
          <ac:chgData name="Considine, Jeffrey" userId="86e315e9-faf2-45bd-952d-740601e51f8e" providerId="ADAL" clId="{9B536BDA-1CBF-7A48-B320-EDC663056FE7}" dt="2025-10-21T02:22:21.216" v="1123"/>
          <ac:spMkLst>
            <pc:docMk/>
            <pc:sldMk cId="1508413418" sldId="421"/>
            <ac:spMk id="6" creationId="{FA5B286C-5E16-2386-201A-1C347777683C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2.910" v="1124"/>
        <pc:sldMkLst>
          <pc:docMk/>
          <pc:sldMk cId="4129100940" sldId="422"/>
        </pc:sldMkLst>
        <pc:spChg chg="add mod">
          <ac:chgData name="Considine, Jeffrey" userId="86e315e9-faf2-45bd-952d-740601e51f8e" providerId="ADAL" clId="{9B536BDA-1CBF-7A48-B320-EDC663056FE7}" dt="2025-10-21T02:22:22.910" v="1124"/>
          <ac:spMkLst>
            <pc:docMk/>
            <pc:sldMk cId="4129100940" sldId="422"/>
            <ac:spMk id="3" creationId="{B6D89B6D-B7B8-EF81-3AC7-DA8C531C5501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6:57.601" v="1158" actId="14100"/>
        <pc:sldMkLst>
          <pc:docMk/>
          <pc:sldMk cId="2416503841" sldId="423"/>
        </pc:sldMkLst>
        <pc:spChg chg="add mod">
          <ac:chgData name="Considine, Jeffrey" userId="86e315e9-faf2-45bd-952d-740601e51f8e" providerId="ADAL" clId="{9B536BDA-1CBF-7A48-B320-EDC663056FE7}" dt="2025-10-21T02:21:50.834" v="1100"/>
          <ac:spMkLst>
            <pc:docMk/>
            <pc:sldMk cId="2416503841" sldId="423"/>
            <ac:spMk id="3" creationId="{696A9E60-A1BF-3285-2E28-5507C5B6AB7B}"/>
          </ac:spMkLst>
        </pc:spChg>
        <pc:spChg chg="mod">
          <ac:chgData name="Considine, Jeffrey" userId="86e315e9-faf2-45bd-952d-740601e51f8e" providerId="ADAL" clId="{9B536BDA-1CBF-7A48-B320-EDC663056FE7}" dt="2025-10-21T02:26:57.601" v="1158" actId="14100"/>
          <ac:spMkLst>
            <pc:docMk/>
            <pc:sldMk cId="2416503841" sldId="423"/>
            <ac:spMk id="20" creationId="{11CA6303-5C5D-6F79-F8AF-DC1925A1CDC2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3:28.918" v="1141"/>
        <pc:sldMkLst>
          <pc:docMk/>
          <pc:sldMk cId="1745528894" sldId="440"/>
        </pc:sldMkLst>
        <pc:spChg chg="add mod">
          <ac:chgData name="Considine, Jeffrey" userId="86e315e9-faf2-45bd-952d-740601e51f8e" providerId="ADAL" clId="{9B536BDA-1CBF-7A48-B320-EDC663056FE7}" dt="2025-10-21T02:23:28.918" v="1141"/>
          <ac:spMkLst>
            <pc:docMk/>
            <pc:sldMk cId="1745528894" sldId="440"/>
            <ac:spMk id="3" creationId="{B1CFE930-C040-76F9-1803-37595702C8E6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3:52.410" v="1146"/>
        <pc:sldMkLst>
          <pc:docMk/>
          <pc:sldMk cId="1197131464" sldId="442"/>
        </pc:sldMkLst>
        <pc:spChg chg="add mod">
          <ac:chgData name="Considine, Jeffrey" userId="86e315e9-faf2-45bd-952d-740601e51f8e" providerId="ADAL" clId="{9B536BDA-1CBF-7A48-B320-EDC663056FE7}" dt="2025-10-21T02:23:52.410" v="1146"/>
          <ac:spMkLst>
            <pc:docMk/>
            <pc:sldMk cId="1197131464" sldId="442"/>
            <ac:spMk id="3" creationId="{15ABCD44-07AE-B848-5219-9EA9ACC9EBBC}"/>
          </ac:spMkLst>
        </pc:spChg>
      </pc:sldChg>
      <pc:sldChg chg="modSp add del mod">
        <pc:chgData name="Considine, Jeffrey" userId="86e315e9-faf2-45bd-952d-740601e51f8e" providerId="ADAL" clId="{9B536BDA-1CBF-7A48-B320-EDC663056FE7}" dt="2025-10-21T02:20:29.902" v="1062" actId="2696"/>
        <pc:sldMkLst>
          <pc:docMk/>
          <pc:sldMk cId="1396288074" sldId="443"/>
        </pc:sldMkLst>
        <pc:spChg chg="mod">
          <ac:chgData name="Considine, Jeffrey" userId="86e315e9-faf2-45bd-952d-740601e51f8e" providerId="ADAL" clId="{9B536BDA-1CBF-7A48-B320-EDC663056FE7}" dt="2025-10-21T02:14:42.170" v="991" actId="27636"/>
          <ac:spMkLst>
            <pc:docMk/>
            <pc:sldMk cId="1396288074" sldId="443"/>
            <ac:spMk id="3" creationId="{9BC2E248-DA1F-0C3D-0EDC-582E4D8B1DA7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8:33.349" v="1163" actId="14100"/>
        <pc:sldMkLst>
          <pc:docMk/>
          <pc:sldMk cId="308342360" sldId="453"/>
        </pc:sldMkLst>
        <pc:spChg chg="add mod">
          <ac:chgData name="Considine, Jeffrey" userId="86e315e9-faf2-45bd-952d-740601e51f8e" providerId="ADAL" clId="{9B536BDA-1CBF-7A48-B320-EDC663056FE7}" dt="2025-10-21T02:22:28.605" v="1129"/>
          <ac:spMkLst>
            <pc:docMk/>
            <pc:sldMk cId="308342360" sldId="453"/>
            <ac:spMk id="3" creationId="{5DCA4FC4-62E5-7FD1-E4F8-953D59E276BB}"/>
          </ac:spMkLst>
        </pc:spChg>
        <pc:spChg chg="mod">
          <ac:chgData name="Considine, Jeffrey" userId="86e315e9-faf2-45bd-952d-740601e51f8e" providerId="ADAL" clId="{9B536BDA-1CBF-7A48-B320-EDC663056FE7}" dt="2025-10-21T02:28:33.349" v="1163" actId="14100"/>
          <ac:spMkLst>
            <pc:docMk/>
            <pc:sldMk cId="308342360" sldId="453"/>
            <ac:spMk id="4" creationId="{8E877ED2-6695-970C-23AF-1C2D84D79222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8:38.591" v="1164" actId="14100"/>
        <pc:sldMkLst>
          <pc:docMk/>
          <pc:sldMk cId="4153125735" sldId="454"/>
        </pc:sldMkLst>
        <pc:spChg chg="add mod">
          <ac:chgData name="Considine, Jeffrey" userId="86e315e9-faf2-45bd-952d-740601e51f8e" providerId="ADAL" clId="{9B536BDA-1CBF-7A48-B320-EDC663056FE7}" dt="2025-10-21T02:22:29.283" v="1130"/>
          <ac:spMkLst>
            <pc:docMk/>
            <pc:sldMk cId="4153125735" sldId="454"/>
            <ac:spMk id="3" creationId="{0950F3CD-C98A-2521-D55E-7A5918ACF516}"/>
          </ac:spMkLst>
        </pc:spChg>
        <pc:spChg chg="mod">
          <ac:chgData name="Considine, Jeffrey" userId="86e315e9-faf2-45bd-952d-740601e51f8e" providerId="ADAL" clId="{9B536BDA-1CBF-7A48-B320-EDC663056FE7}" dt="2025-10-21T02:28:38.591" v="1164" actId="14100"/>
          <ac:spMkLst>
            <pc:docMk/>
            <pc:sldMk cId="4153125735" sldId="454"/>
            <ac:spMk id="4" creationId="{8E877ED2-6695-970C-23AF-1C2D84D79222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8:44.171" v="1165" actId="14100"/>
        <pc:sldMkLst>
          <pc:docMk/>
          <pc:sldMk cId="4232462466" sldId="456"/>
        </pc:sldMkLst>
        <pc:spChg chg="mod">
          <ac:chgData name="Considine, Jeffrey" userId="86e315e9-faf2-45bd-952d-740601e51f8e" providerId="ADAL" clId="{9B536BDA-1CBF-7A48-B320-EDC663056FE7}" dt="2025-10-21T02:28:44.171" v="1165" actId="14100"/>
          <ac:spMkLst>
            <pc:docMk/>
            <pc:sldMk cId="4232462466" sldId="456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2:42.431" v="1133" actId="1076"/>
          <ac:spMkLst>
            <pc:docMk/>
            <pc:sldMk cId="4232462466" sldId="456"/>
            <ac:spMk id="5" creationId="{4D6B19C6-E5F6-ED7D-3884-751CD83D48A2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8:49.520" v="1166" actId="14100"/>
        <pc:sldMkLst>
          <pc:docMk/>
          <pc:sldMk cId="975182871" sldId="457"/>
        </pc:sldMkLst>
        <pc:spChg chg="mod">
          <ac:chgData name="Considine, Jeffrey" userId="86e315e9-faf2-45bd-952d-740601e51f8e" providerId="ADAL" clId="{9B536BDA-1CBF-7A48-B320-EDC663056FE7}" dt="2025-10-21T02:28:49.520" v="1166" actId="14100"/>
          <ac:spMkLst>
            <pc:docMk/>
            <pc:sldMk cId="975182871" sldId="457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2:55.712" v="1135" actId="1076"/>
          <ac:spMkLst>
            <pc:docMk/>
            <pc:sldMk cId="975182871" sldId="457"/>
            <ac:spMk id="5" creationId="{96CC4B0C-6CB3-245A-52F0-DCC4CA992C53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9:01.173" v="1168" actId="14100"/>
        <pc:sldMkLst>
          <pc:docMk/>
          <pc:sldMk cId="900773557" sldId="458"/>
        </pc:sldMkLst>
        <pc:spChg chg="mod">
          <ac:chgData name="Considine, Jeffrey" userId="86e315e9-faf2-45bd-952d-740601e51f8e" providerId="ADAL" clId="{9B536BDA-1CBF-7A48-B320-EDC663056FE7}" dt="2025-10-21T02:29:01.173" v="1168" actId="14100"/>
          <ac:spMkLst>
            <pc:docMk/>
            <pc:sldMk cId="900773557" sldId="458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3:23.215" v="1140"/>
          <ac:spMkLst>
            <pc:docMk/>
            <pc:sldMk cId="900773557" sldId="458"/>
            <ac:spMk id="7" creationId="{7A4F7593-B6C3-2D3F-C735-DE023DAE0B55}"/>
          </ac:spMkLst>
        </pc:spChg>
      </pc:sldChg>
      <pc:sldChg chg="addSp delSp modSp add mod">
        <pc:chgData name="Considine, Jeffrey" userId="86e315e9-faf2-45bd-952d-740601e51f8e" providerId="ADAL" clId="{9B536BDA-1CBF-7A48-B320-EDC663056FE7}" dt="2025-10-21T02:29:14.075" v="1170" actId="14100"/>
        <pc:sldMkLst>
          <pc:docMk/>
          <pc:sldMk cId="2529959789" sldId="459"/>
        </pc:sldMkLst>
        <pc:spChg chg="add del mod">
          <ac:chgData name="Considine, Jeffrey" userId="86e315e9-faf2-45bd-952d-740601e51f8e" providerId="ADAL" clId="{9B536BDA-1CBF-7A48-B320-EDC663056FE7}" dt="2025-10-21T02:23:55.901" v="1148" actId="478"/>
          <ac:spMkLst>
            <pc:docMk/>
            <pc:sldMk cId="2529959789" sldId="459"/>
            <ac:spMk id="3" creationId="{37838148-9B62-3423-B4B5-A1E330F88247}"/>
          </ac:spMkLst>
        </pc:spChg>
        <pc:spChg chg="mod">
          <ac:chgData name="Considine, Jeffrey" userId="86e315e9-faf2-45bd-952d-740601e51f8e" providerId="ADAL" clId="{9B536BDA-1CBF-7A48-B320-EDC663056FE7}" dt="2025-10-21T02:29:14.075" v="1170" actId="14100"/>
          <ac:spMkLst>
            <pc:docMk/>
            <pc:sldMk cId="2529959789" sldId="459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3:53.358" v="1147"/>
          <ac:spMkLst>
            <pc:docMk/>
            <pc:sldMk cId="2529959789" sldId="459"/>
            <ac:spMk id="5" creationId="{75EDEE9C-36B8-9BC0-004B-377138479582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58.465" v="1136"/>
        <pc:sldMkLst>
          <pc:docMk/>
          <pc:sldMk cId="3712862111" sldId="460"/>
        </pc:sldMkLst>
        <pc:spChg chg="add mod">
          <ac:chgData name="Considine, Jeffrey" userId="86e315e9-faf2-45bd-952d-740601e51f8e" providerId="ADAL" clId="{9B536BDA-1CBF-7A48-B320-EDC663056FE7}" dt="2025-10-21T02:22:58.465" v="1136"/>
          <ac:spMkLst>
            <pc:docMk/>
            <pc:sldMk cId="3712862111" sldId="460"/>
            <ac:spMk id="4" creationId="{62594611-F2EA-E6AD-4E33-BD418F20E154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8:56.430" v="1167" actId="14100"/>
        <pc:sldMkLst>
          <pc:docMk/>
          <pc:sldMk cId="1434163131" sldId="461"/>
        </pc:sldMkLst>
        <pc:spChg chg="mod">
          <ac:chgData name="Considine, Jeffrey" userId="86e315e9-faf2-45bd-952d-740601e51f8e" providerId="ADAL" clId="{9B536BDA-1CBF-7A48-B320-EDC663056FE7}" dt="2025-10-21T02:28:56.430" v="1167" actId="14100"/>
          <ac:spMkLst>
            <pc:docMk/>
            <pc:sldMk cId="1434163131" sldId="461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3:12.878" v="1139" actId="1076"/>
          <ac:spMkLst>
            <pc:docMk/>
            <pc:sldMk cId="1434163131" sldId="461"/>
            <ac:spMk id="12" creationId="{4219597A-696E-A65C-76A4-7FB013EB15A7}"/>
          </ac:spMkLst>
        </pc:spChg>
      </pc:sldChg>
      <pc:sldChg chg="modSp add mod">
        <pc:chgData name="Considine, Jeffrey" userId="86e315e9-faf2-45bd-952d-740601e51f8e" providerId="ADAL" clId="{9B536BDA-1CBF-7A48-B320-EDC663056FE7}" dt="2025-10-21T02:29:09.965" v="1169" actId="14100"/>
        <pc:sldMkLst>
          <pc:docMk/>
          <pc:sldMk cId="1998845718" sldId="462"/>
        </pc:sldMkLst>
        <pc:spChg chg="mod">
          <ac:chgData name="Considine, Jeffrey" userId="86e315e9-faf2-45bd-952d-740601e51f8e" providerId="ADAL" clId="{9B536BDA-1CBF-7A48-B320-EDC663056FE7}" dt="2025-10-21T02:29:09.965" v="1169" actId="14100"/>
          <ac:spMkLst>
            <pc:docMk/>
            <pc:sldMk cId="1998845718" sldId="462"/>
            <ac:spMk id="4" creationId="{8E877ED2-6695-970C-23AF-1C2D84D79222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9:18.455" v="1171" actId="14100"/>
        <pc:sldMkLst>
          <pc:docMk/>
          <pc:sldMk cId="4058342603" sldId="463"/>
        </pc:sldMkLst>
        <pc:spChg chg="mod">
          <ac:chgData name="Considine, Jeffrey" userId="86e315e9-faf2-45bd-952d-740601e51f8e" providerId="ADAL" clId="{9B536BDA-1CBF-7A48-B320-EDC663056FE7}" dt="2025-10-21T02:29:18.455" v="1171" actId="14100"/>
          <ac:spMkLst>
            <pc:docMk/>
            <pc:sldMk cId="4058342603" sldId="463"/>
            <ac:spMk id="4" creationId="{8E877ED2-6695-970C-23AF-1C2D84D79222}"/>
          </ac:spMkLst>
        </pc:spChg>
        <pc:spChg chg="add mod">
          <ac:chgData name="Considine, Jeffrey" userId="86e315e9-faf2-45bd-952d-740601e51f8e" providerId="ADAL" clId="{9B536BDA-1CBF-7A48-B320-EDC663056FE7}" dt="2025-10-21T02:23:51.096" v="1145"/>
          <ac:spMkLst>
            <pc:docMk/>
            <pc:sldMk cId="4058342603" sldId="463"/>
            <ac:spMk id="5" creationId="{A2B7D2F5-92AD-CD90-8D75-3DCAB8DC3B8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4:01.832" v="1150"/>
        <pc:sldMkLst>
          <pc:docMk/>
          <pc:sldMk cId="839309822" sldId="464"/>
        </pc:sldMkLst>
        <pc:spChg chg="add mod">
          <ac:chgData name="Considine, Jeffrey" userId="86e315e9-faf2-45bd-952d-740601e51f8e" providerId="ADAL" clId="{9B536BDA-1CBF-7A48-B320-EDC663056FE7}" dt="2025-10-21T02:24:01.832" v="1150"/>
          <ac:spMkLst>
            <pc:docMk/>
            <pc:sldMk cId="839309822" sldId="464"/>
            <ac:spMk id="6" creationId="{C087A009-83DA-8774-5928-8135CE85CC7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10:29.126" v="925"/>
        <pc:sldMkLst>
          <pc:docMk/>
          <pc:sldMk cId="960842315" sldId="469"/>
        </pc:sldMkLst>
        <pc:spChg chg="add mod">
          <ac:chgData name="Considine, Jeffrey" userId="86e315e9-faf2-45bd-952d-740601e51f8e" providerId="ADAL" clId="{9B536BDA-1CBF-7A48-B320-EDC663056FE7}" dt="2025-10-21T02:10:29.126" v="925"/>
          <ac:spMkLst>
            <pc:docMk/>
            <pc:sldMk cId="960842315" sldId="469"/>
            <ac:spMk id="5" creationId="{288313FA-F400-205F-B969-31725D727CC2}"/>
          </ac:spMkLst>
        </pc:spChg>
      </pc:sldChg>
      <pc:sldChg chg="add del">
        <pc:chgData name="Considine, Jeffrey" userId="86e315e9-faf2-45bd-952d-740601e51f8e" providerId="ADAL" clId="{9B536BDA-1CBF-7A48-B320-EDC663056FE7}" dt="2025-10-21T02:20:52.626" v="1074" actId="2696"/>
        <pc:sldMkLst>
          <pc:docMk/>
          <pc:sldMk cId="3388698451" sldId="470"/>
        </pc:sldMkLst>
      </pc:sldChg>
      <pc:sldChg chg="add del">
        <pc:chgData name="Considine, Jeffrey" userId="86e315e9-faf2-45bd-952d-740601e51f8e" providerId="ADAL" clId="{9B536BDA-1CBF-7A48-B320-EDC663056FE7}" dt="2025-10-21T02:20:52.674" v="1080" actId="2696"/>
        <pc:sldMkLst>
          <pc:docMk/>
          <pc:sldMk cId="2217981706" sldId="471"/>
        </pc:sldMkLst>
      </pc:sldChg>
      <pc:sldChg chg="add del">
        <pc:chgData name="Considine, Jeffrey" userId="86e315e9-faf2-45bd-952d-740601e51f8e" providerId="ADAL" clId="{9B536BDA-1CBF-7A48-B320-EDC663056FE7}" dt="2025-10-21T02:20:52.631" v="1077" actId="2696"/>
        <pc:sldMkLst>
          <pc:docMk/>
          <pc:sldMk cId="1686930670" sldId="472"/>
        </pc:sldMkLst>
      </pc:sldChg>
      <pc:sldChg chg="addSp modSp add mod">
        <pc:chgData name="Considine, Jeffrey" userId="86e315e9-faf2-45bd-952d-740601e51f8e" providerId="ADAL" clId="{9B536BDA-1CBF-7A48-B320-EDC663056FE7}" dt="2025-10-21T02:21:48.399" v="1099" actId="1076"/>
        <pc:sldMkLst>
          <pc:docMk/>
          <pc:sldMk cId="2223808070" sldId="475"/>
        </pc:sldMkLst>
        <pc:spChg chg="add mod">
          <ac:chgData name="Considine, Jeffrey" userId="86e315e9-faf2-45bd-952d-740601e51f8e" providerId="ADAL" clId="{9B536BDA-1CBF-7A48-B320-EDC663056FE7}" dt="2025-10-21T02:21:35.762" v="1096" actId="404"/>
          <ac:spMkLst>
            <pc:docMk/>
            <pc:sldMk cId="2223808070" sldId="475"/>
            <ac:spMk id="3" creationId="{699BA649-9297-3A80-57B8-43EB4E179FEF}"/>
          </ac:spMkLst>
        </pc:spChg>
        <pc:spChg chg="add mod">
          <ac:chgData name="Considine, Jeffrey" userId="86e315e9-faf2-45bd-952d-740601e51f8e" providerId="ADAL" clId="{9B536BDA-1CBF-7A48-B320-EDC663056FE7}" dt="2025-10-21T02:21:48.399" v="1099" actId="1076"/>
          <ac:spMkLst>
            <pc:docMk/>
            <pc:sldMk cId="2223808070" sldId="475"/>
            <ac:spMk id="5" creationId="{59EA2506-5612-1925-6E45-0AB611C857F0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4.157" v="1126"/>
        <pc:sldMkLst>
          <pc:docMk/>
          <pc:sldMk cId="3190719718" sldId="476"/>
        </pc:sldMkLst>
        <pc:spChg chg="add mod">
          <ac:chgData name="Considine, Jeffrey" userId="86e315e9-faf2-45bd-952d-740601e51f8e" providerId="ADAL" clId="{9B536BDA-1CBF-7A48-B320-EDC663056FE7}" dt="2025-10-21T02:22:24.157" v="1126"/>
          <ac:spMkLst>
            <pc:docMk/>
            <pc:sldMk cId="3190719718" sldId="476"/>
            <ac:spMk id="3" creationId="{4D5FDEC6-E106-5C7E-7032-51D2E0E2C7FD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7.947" v="1128"/>
        <pc:sldMkLst>
          <pc:docMk/>
          <pc:sldMk cId="4162172006" sldId="477"/>
        </pc:sldMkLst>
        <pc:spChg chg="add mod">
          <ac:chgData name="Considine, Jeffrey" userId="86e315e9-faf2-45bd-952d-740601e51f8e" providerId="ADAL" clId="{9B536BDA-1CBF-7A48-B320-EDC663056FE7}" dt="2025-10-21T02:22:27.947" v="1128"/>
          <ac:spMkLst>
            <pc:docMk/>
            <pc:sldMk cId="4162172006" sldId="477"/>
            <ac:spMk id="4" creationId="{62E6F0F3-F4B8-D280-203B-8DC18EA7616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3.528" v="1125"/>
        <pc:sldMkLst>
          <pc:docMk/>
          <pc:sldMk cId="1716706685" sldId="478"/>
        </pc:sldMkLst>
        <pc:spChg chg="add mod">
          <ac:chgData name="Considine, Jeffrey" userId="86e315e9-faf2-45bd-952d-740601e51f8e" providerId="ADAL" clId="{9B536BDA-1CBF-7A48-B320-EDC663056FE7}" dt="2025-10-21T02:22:23.528" v="1125"/>
          <ac:spMkLst>
            <pc:docMk/>
            <pc:sldMk cId="1716706685" sldId="478"/>
            <ac:spMk id="2" creationId="{168D4170-E37E-6374-E567-28C8E8685869}"/>
          </ac:spMkLst>
        </pc:spChg>
      </pc:sldChg>
      <pc:sldChg chg="add del">
        <pc:chgData name="Considine, Jeffrey" userId="86e315e9-faf2-45bd-952d-740601e51f8e" providerId="ADAL" clId="{9B536BDA-1CBF-7A48-B320-EDC663056FE7}" dt="2025-10-21T02:16:01.082" v="993" actId="2696"/>
        <pc:sldMkLst>
          <pc:docMk/>
          <pc:sldMk cId="582945489" sldId="479"/>
        </pc:sldMkLst>
      </pc:sldChg>
      <pc:sldChg chg="addSp modSp add mod">
        <pc:chgData name="Considine, Jeffrey" userId="86e315e9-faf2-45bd-952d-740601e51f8e" providerId="ADAL" clId="{9B536BDA-1CBF-7A48-B320-EDC663056FE7}" dt="2025-10-21T02:24:37.222" v="1157" actId="1036"/>
        <pc:sldMkLst>
          <pc:docMk/>
          <pc:sldMk cId="2886889761" sldId="480"/>
        </pc:sldMkLst>
        <pc:spChg chg="add mod">
          <ac:chgData name="Considine, Jeffrey" userId="86e315e9-faf2-45bd-952d-740601e51f8e" providerId="ADAL" clId="{9B536BDA-1CBF-7A48-B320-EDC663056FE7}" dt="2025-10-21T02:24:37.222" v="1157" actId="1036"/>
          <ac:spMkLst>
            <pc:docMk/>
            <pc:sldMk cId="2886889761" sldId="480"/>
            <ac:spMk id="4" creationId="{0F90A084-B6B7-030E-2E25-F6E3BC549090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27.328" v="1127"/>
        <pc:sldMkLst>
          <pc:docMk/>
          <pc:sldMk cId="7700145" sldId="503"/>
        </pc:sldMkLst>
        <pc:spChg chg="add mod">
          <ac:chgData name="Considine, Jeffrey" userId="86e315e9-faf2-45bd-952d-740601e51f8e" providerId="ADAL" clId="{9B536BDA-1CBF-7A48-B320-EDC663056FE7}" dt="2025-10-21T02:22:27.328" v="1127"/>
          <ac:spMkLst>
            <pc:docMk/>
            <pc:sldMk cId="7700145" sldId="503"/>
            <ac:spMk id="3" creationId="{324ADACB-D353-8227-0376-BD8E4B477751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3:31.667" v="1143"/>
        <pc:sldMkLst>
          <pc:docMk/>
          <pc:sldMk cId="3042380396" sldId="504"/>
        </pc:sldMkLst>
        <pc:spChg chg="add mod">
          <ac:chgData name="Considine, Jeffrey" userId="86e315e9-faf2-45bd-952d-740601e51f8e" providerId="ADAL" clId="{9B536BDA-1CBF-7A48-B320-EDC663056FE7}" dt="2025-10-21T02:23:31.667" v="1143"/>
          <ac:spMkLst>
            <pc:docMk/>
            <pc:sldMk cId="3042380396" sldId="504"/>
            <ac:spMk id="3" creationId="{4E245863-69C9-1A24-2305-EB08C7D364E5}"/>
          </ac:spMkLst>
        </pc:spChg>
      </pc:sldChg>
      <pc:sldChg chg="add del">
        <pc:chgData name="Considine, Jeffrey" userId="86e315e9-faf2-45bd-952d-740601e51f8e" providerId="ADAL" clId="{9B536BDA-1CBF-7A48-B320-EDC663056FE7}" dt="2025-10-21T02:12:22.462" v="986" actId="2696"/>
        <pc:sldMkLst>
          <pc:docMk/>
          <pc:sldMk cId="456568809" sldId="532"/>
        </pc:sldMkLst>
      </pc:sldChg>
      <pc:sldChg chg="addSp modSp add del">
        <pc:chgData name="Considine, Jeffrey" userId="86e315e9-faf2-45bd-952d-740601e51f8e" providerId="ADAL" clId="{9B536BDA-1CBF-7A48-B320-EDC663056FE7}" dt="2025-10-21T02:12:39.973" v="988" actId="2696"/>
        <pc:sldMkLst>
          <pc:docMk/>
          <pc:sldMk cId="1739960136" sldId="533"/>
        </pc:sldMkLst>
        <pc:spChg chg="add mod">
          <ac:chgData name="Considine, Jeffrey" userId="86e315e9-faf2-45bd-952d-740601e51f8e" providerId="ADAL" clId="{9B536BDA-1CBF-7A48-B320-EDC663056FE7}" dt="2025-10-21T02:12:28.220" v="987"/>
          <ac:spMkLst>
            <pc:docMk/>
            <pc:sldMk cId="1739960136" sldId="533"/>
            <ac:spMk id="4" creationId="{88C48495-F033-C0FB-0B6C-0909E3B265F1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1:10.576" v="1083" actId="1035"/>
        <pc:sldMkLst>
          <pc:docMk/>
          <pc:sldMk cId="4001584054" sldId="534"/>
        </pc:sldMkLst>
        <pc:spChg chg="add mod">
          <ac:chgData name="Considine, Jeffrey" userId="86e315e9-faf2-45bd-952d-740601e51f8e" providerId="ADAL" clId="{9B536BDA-1CBF-7A48-B320-EDC663056FE7}" dt="2025-10-21T02:21:10.576" v="1083" actId="1035"/>
          <ac:spMkLst>
            <pc:docMk/>
            <pc:sldMk cId="4001584054" sldId="534"/>
            <ac:spMk id="4" creationId="{63FA6879-3294-70FE-BBA5-48B242DBAFD5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14.170" v="1084"/>
        <pc:sldMkLst>
          <pc:docMk/>
          <pc:sldMk cId="185739567" sldId="535"/>
        </pc:sldMkLst>
        <pc:spChg chg="add mod">
          <ac:chgData name="Considine, Jeffrey" userId="86e315e9-faf2-45bd-952d-740601e51f8e" providerId="ADAL" clId="{9B536BDA-1CBF-7A48-B320-EDC663056FE7}" dt="2025-10-21T02:21:14.170" v="1084"/>
          <ac:spMkLst>
            <pc:docMk/>
            <pc:sldMk cId="185739567" sldId="535"/>
            <ac:spMk id="2" creationId="{91C3E1CE-5ED9-E805-FD9C-C51A29A044F8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16.253" v="1085"/>
        <pc:sldMkLst>
          <pc:docMk/>
          <pc:sldMk cId="2494455290" sldId="536"/>
        </pc:sldMkLst>
        <pc:spChg chg="add mod">
          <ac:chgData name="Considine, Jeffrey" userId="86e315e9-faf2-45bd-952d-740601e51f8e" providerId="ADAL" clId="{9B536BDA-1CBF-7A48-B320-EDC663056FE7}" dt="2025-10-21T02:21:16.253" v="1085"/>
          <ac:spMkLst>
            <pc:docMk/>
            <pc:sldMk cId="2494455290" sldId="536"/>
            <ac:spMk id="2" creationId="{78FAF377-B5BE-CE17-5AF5-EC7C1DF2656F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17.798" v="1086"/>
        <pc:sldMkLst>
          <pc:docMk/>
          <pc:sldMk cId="4182788613" sldId="537"/>
        </pc:sldMkLst>
        <pc:spChg chg="add mod">
          <ac:chgData name="Considine, Jeffrey" userId="86e315e9-faf2-45bd-952d-740601e51f8e" providerId="ADAL" clId="{9B536BDA-1CBF-7A48-B320-EDC663056FE7}" dt="2025-10-21T02:21:17.798" v="1086"/>
          <ac:spMkLst>
            <pc:docMk/>
            <pc:sldMk cId="4182788613" sldId="537"/>
            <ac:spMk id="3" creationId="{D143F0EB-352D-65AA-241B-2567B720BD5F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19.979" v="1087"/>
        <pc:sldMkLst>
          <pc:docMk/>
          <pc:sldMk cId="726685474" sldId="538"/>
        </pc:sldMkLst>
        <pc:spChg chg="add mod">
          <ac:chgData name="Considine, Jeffrey" userId="86e315e9-faf2-45bd-952d-740601e51f8e" providerId="ADAL" clId="{9B536BDA-1CBF-7A48-B320-EDC663056FE7}" dt="2025-10-21T02:21:19.979" v="1087"/>
          <ac:spMkLst>
            <pc:docMk/>
            <pc:sldMk cId="726685474" sldId="538"/>
            <ac:spMk id="3" creationId="{63F86B27-FB1A-86FA-F0D3-A82ECD37718B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21.033" v="1088"/>
        <pc:sldMkLst>
          <pc:docMk/>
          <pc:sldMk cId="1622482084" sldId="539"/>
        </pc:sldMkLst>
        <pc:spChg chg="add mod">
          <ac:chgData name="Considine, Jeffrey" userId="86e315e9-faf2-45bd-952d-740601e51f8e" providerId="ADAL" clId="{9B536BDA-1CBF-7A48-B320-EDC663056FE7}" dt="2025-10-21T02:21:21.033" v="1088"/>
          <ac:spMkLst>
            <pc:docMk/>
            <pc:sldMk cId="1622482084" sldId="539"/>
            <ac:spMk id="8" creationId="{2C9904E6-8BF2-7C01-F76B-71045D6577FF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7:11.862" v="1160" actId="14100"/>
        <pc:sldMkLst>
          <pc:docMk/>
          <pc:sldMk cId="3146252061" sldId="540"/>
        </pc:sldMkLst>
        <pc:spChg chg="add mod">
          <ac:chgData name="Considine, Jeffrey" userId="86e315e9-faf2-45bd-952d-740601e51f8e" providerId="ADAL" clId="{9B536BDA-1CBF-7A48-B320-EDC663056FE7}" dt="2025-10-21T02:21:56.558" v="1103"/>
          <ac:spMkLst>
            <pc:docMk/>
            <pc:sldMk cId="3146252061" sldId="540"/>
            <ac:spMk id="3" creationId="{E2955878-EA32-66B6-3C45-AED6C93850AA}"/>
          </ac:spMkLst>
        </pc:spChg>
        <pc:spChg chg="mod">
          <ac:chgData name="Considine, Jeffrey" userId="86e315e9-faf2-45bd-952d-740601e51f8e" providerId="ADAL" clId="{9B536BDA-1CBF-7A48-B320-EDC663056FE7}" dt="2025-10-21T02:27:11.862" v="1160" actId="14100"/>
          <ac:spMkLst>
            <pc:docMk/>
            <pc:sldMk cId="3146252061" sldId="540"/>
            <ac:spMk id="20" creationId="{11CA6303-5C5D-6F79-F8AF-DC1925A1CDC2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7:07.251" v="1159" actId="14100"/>
        <pc:sldMkLst>
          <pc:docMk/>
          <pc:sldMk cId="3294519578" sldId="541"/>
        </pc:sldMkLst>
        <pc:spChg chg="add mod">
          <ac:chgData name="Considine, Jeffrey" userId="86e315e9-faf2-45bd-952d-740601e51f8e" providerId="ADAL" clId="{9B536BDA-1CBF-7A48-B320-EDC663056FE7}" dt="2025-10-21T02:21:53.611" v="1102" actId="1036"/>
          <ac:spMkLst>
            <pc:docMk/>
            <pc:sldMk cId="3294519578" sldId="541"/>
            <ac:spMk id="3" creationId="{12725B94-3FD5-272F-EC1D-E22E5DE7561B}"/>
          </ac:spMkLst>
        </pc:spChg>
        <pc:spChg chg="mod">
          <ac:chgData name="Considine, Jeffrey" userId="86e315e9-faf2-45bd-952d-740601e51f8e" providerId="ADAL" clId="{9B536BDA-1CBF-7A48-B320-EDC663056FE7}" dt="2025-10-21T02:27:07.251" v="1159" actId="14100"/>
          <ac:spMkLst>
            <pc:docMk/>
            <pc:sldMk cId="3294519578" sldId="541"/>
            <ac:spMk id="20" creationId="{11CA6303-5C5D-6F79-F8AF-DC1925A1CDC2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1:58.074" v="1104"/>
        <pc:sldMkLst>
          <pc:docMk/>
          <pc:sldMk cId="2453203016" sldId="542"/>
        </pc:sldMkLst>
        <pc:spChg chg="add mod">
          <ac:chgData name="Considine, Jeffrey" userId="86e315e9-faf2-45bd-952d-740601e51f8e" providerId="ADAL" clId="{9B536BDA-1CBF-7A48-B320-EDC663056FE7}" dt="2025-10-21T02:21:58.074" v="1104"/>
          <ac:spMkLst>
            <pc:docMk/>
            <pc:sldMk cId="2453203016" sldId="542"/>
            <ac:spMk id="4" creationId="{46D7F109-AF14-07F2-C73D-83D7D0178C34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02.659" v="1106"/>
        <pc:sldMkLst>
          <pc:docMk/>
          <pc:sldMk cId="1223921645" sldId="543"/>
        </pc:sldMkLst>
        <pc:spChg chg="add mod">
          <ac:chgData name="Considine, Jeffrey" userId="86e315e9-faf2-45bd-952d-740601e51f8e" providerId="ADAL" clId="{9B536BDA-1CBF-7A48-B320-EDC663056FE7}" dt="2025-10-21T02:22:02.659" v="1106"/>
          <ac:spMkLst>
            <pc:docMk/>
            <pc:sldMk cId="1223921645" sldId="543"/>
            <ac:spMk id="3" creationId="{427A7D0D-F4A8-432C-725C-A0D842A487F7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01.376" v="1105"/>
        <pc:sldMkLst>
          <pc:docMk/>
          <pc:sldMk cId="1935613794" sldId="544"/>
        </pc:sldMkLst>
        <pc:spChg chg="add mod">
          <ac:chgData name="Considine, Jeffrey" userId="86e315e9-faf2-45bd-952d-740601e51f8e" providerId="ADAL" clId="{9B536BDA-1CBF-7A48-B320-EDC663056FE7}" dt="2025-10-21T02:22:01.376" v="1105"/>
          <ac:spMkLst>
            <pc:docMk/>
            <pc:sldMk cId="1935613794" sldId="544"/>
            <ac:spMk id="5" creationId="{44BBBA6E-0B58-45A2-AF71-4C41254C6CE4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04.417" v="1108"/>
        <pc:sldMkLst>
          <pc:docMk/>
          <pc:sldMk cId="1217592830" sldId="545"/>
        </pc:sldMkLst>
        <pc:spChg chg="add mod">
          <ac:chgData name="Considine, Jeffrey" userId="86e315e9-faf2-45bd-952d-740601e51f8e" providerId="ADAL" clId="{9B536BDA-1CBF-7A48-B320-EDC663056FE7}" dt="2025-10-21T02:22:04.417" v="1108"/>
          <ac:spMkLst>
            <pc:docMk/>
            <pc:sldMk cId="1217592830" sldId="545"/>
            <ac:spMk id="9" creationId="{4FB8B3FB-9EC6-3A21-C0E3-51A02FE63DF9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03.281" v="1107"/>
        <pc:sldMkLst>
          <pc:docMk/>
          <pc:sldMk cId="2692980941" sldId="546"/>
        </pc:sldMkLst>
        <pc:spChg chg="add mod">
          <ac:chgData name="Considine, Jeffrey" userId="86e315e9-faf2-45bd-952d-740601e51f8e" providerId="ADAL" clId="{9B536BDA-1CBF-7A48-B320-EDC663056FE7}" dt="2025-10-21T02:22:03.281" v="1107"/>
          <ac:spMkLst>
            <pc:docMk/>
            <pc:sldMk cId="2692980941" sldId="546"/>
            <ac:spMk id="4" creationId="{CFB67F8D-ADCB-F871-653E-1AE5F898DA6F}"/>
          </ac:spMkLst>
        </pc:spChg>
      </pc:sldChg>
      <pc:sldChg chg="addSp modSp add mod">
        <pc:chgData name="Considine, Jeffrey" userId="86e315e9-faf2-45bd-952d-740601e51f8e" providerId="ADAL" clId="{9B536BDA-1CBF-7A48-B320-EDC663056FE7}" dt="2025-10-21T02:22:08.279" v="1113" actId="1035"/>
        <pc:sldMkLst>
          <pc:docMk/>
          <pc:sldMk cId="3411873464" sldId="548"/>
        </pc:sldMkLst>
        <pc:spChg chg="add mod">
          <ac:chgData name="Considine, Jeffrey" userId="86e315e9-faf2-45bd-952d-740601e51f8e" providerId="ADAL" clId="{9B536BDA-1CBF-7A48-B320-EDC663056FE7}" dt="2025-10-21T02:22:08.279" v="1113" actId="1035"/>
          <ac:spMkLst>
            <pc:docMk/>
            <pc:sldMk cId="3411873464" sldId="548"/>
            <ac:spMk id="9" creationId="{7DA4CC48-A367-9F12-56EE-9942B386DBD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1.564" v="1115"/>
        <pc:sldMkLst>
          <pc:docMk/>
          <pc:sldMk cId="761192880" sldId="549"/>
        </pc:sldMkLst>
        <pc:spChg chg="add mod">
          <ac:chgData name="Considine, Jeffrey" userId="86e315e9-faf2-45bd-952d-740601e51f8e" providerId="ADAL" clId="{9B536BDA-1CBF-7A48-B320-EDC663056FE7}" dt="2025-10-21T02:22:11.564" v="1115"/>
          <ac:spMkLst>
            <pc:docMk/>
            <pc:sldMk cId="761192880" sldId="549"/>
            <ac:spMk id="3" creationId="{B25B9B94-DB07-29DE-2B5C-ED0E18CFEC1C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4.943" v="1118"/>
        <pc:sldMkLst>
          <pc:docMk/>
          <pc:sldMk cId="2818246313" sldId="550"/>
        </pc:sldMkLst>
        <pc:spChg chg="add mod">
          <ac:chgData name="Considine, Jeffrey" userId="86e315e9-faf2-45bd-952d-740601e51f8e" providerId="ADAL" clId="{9B536BDA-1CBF-7A48-B320-EDC663056FE7}" dt="2025-10-21T02:22:14.943" v="1118"/>
          <ac:spMkLst>
            <pc:docMk/>
            <pc:sldMk cId="2818246313" sldId="550"/>
            <ac:spMk id="4" creationId="{3E6E3CEC-87B8-21F1-9151-9289128EF1AE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09.897" v="1114"/>
        <pc:sldMkLst>
          <pc:docMk/>
          <pc:sldMk cId="4218988702" sldId="551"/>
        </pc:sldMkLst>
        <pc:spChg chg="add mod">
          <ac:chgData name="Considine, Jeffrey" userId="86e315e9-faf2-45bd-952d-740601e51f8e" providerId="ADAL" clId="{9B536BDA-1CBF-7A48-B320-EDC663056FE7}" dt="2025-10-21T02:22:09.897" v="1114"/>
          <ac:spMkLst>
            <pc:docMk/>
            <pc:sldMk cId="4218988702" sldId="551"/>
            <ac:spMk id="3" creationId="{734A213A-2D83-461B-074B-92684E6B50E2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2.789" v="1116"/>
        <pc:sldMkLst>
          <pc:docMk/>
          <pc:sldMk cId="1785874451" sldId="552"/>
        </pc:sldMkLst>
        <pc:spChg chg="add mod">
          <ac:chgData name="Considine, Jeffrey" userId="86e315e9-faf2-45bd-952d-740601e51f8e" providerId="ADAL" clId="{9B536BDA-1CBF-7A48-B320-EDC663056FE7}" dt="2025-10-21T02:22:12.789" v="1116"/>
          <ac:spMkLst>
            <pc:docMk/>
            <pc:sldMk cId="1785874451" sldId="552"/>
            <ac:spMk id="3" creationId="{2010955E-7723-E65A-AB28-366B3304FACD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4.265" v="1117"/>
        <pc:sldMkLst>
          <pc:docMk/>
          <pc:sldMk cId="35245942" sldId="553"/>
        </pc:sldMkLst>
        <pc:spChg chg="add mod">
          <ac:chgData name="Considine, Jeffrey" userId="86e315e9-faf2-45bd-952d-740601e51f8e" providerId="ADAL" clId="{9B536BDA-1CBF-7A48-B320-EDC663056FE7}" dt="2025-10-21T02:22:14.265" v="1117"/>
          <ac:spMkLst>
            <pc:docMk/>
            <pc:sldMk cId="35245942" sldId="553"/>
            <ac:spMk id="3" creationId="{1D86819C-E3D1-BCB0-05A8-B6CF43550EEF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5.551" v="1119"/>
        <pc:sldMkLst>
          <pc:docMk/>
          <pc:sldMk cId="1807492751" sldId="554"/>
        </pc:sldMkLst>
        <pc:spChg chg="add mod">
          <ac:chgData name="Considine, Jeffrey" userId="86e315e9-faf2-45bd-952d-740601e51f8e" providerId="ADAL" clId="{9B536BDA-1CBF-7A48-B320-EDC663056FE7}" dt="2025-10-21T02:22:15.551" v="1119"/>
          <ac:spMkLst>
            <pc:docMk/>
            <pc:sldMk cId="1807492751" sldId="554"/>
            <ac:spMk id="3" creationId="{A13CEFEC-5C67-C0EA-D058-7645F6F40FE6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7.093" v="1120"/>
        <pc:sldMkLst>
          <pc:docMk/>
          <pc:sldMk cId="3173015493" sldId="555"/>
        </pc:sldMkLst>
        <pc:spChg chg="add mod">
          <ac:chgData name="Considine, Jeffrey" userId="86e315e9-faf2-45bd-952d-740601e51f8e" providerId="ADAL" clId="{9B536BDA-1CBF-7A48-B320-EDC663056FE7}" dt="2025-10-21T02:22:17.093" v="1120"/>
          <ac:spMkLst>
            <pc:docMk/>
            <pc:sldMk cId="3173015493" sldId="555"/>
            <ac:spMk id="18" creationId="{DE333157-2DC0-6B9C-7E75-91AE0F91B4DB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7.709" v="1121"/>
        <pc:sldMkLst>
          <pc:docMk/>
          <pc:sldMk cId="2510909484" sldId="556"/>
        </pc:sldMkLst>
        <pc:spChg chg="add mod">
          <ac:chgData name="Considine, Jeffrey" userId="86e315e9-faf2-45bd-952d-740601e51f8e" providerId="ADAL" clId="{9B536BDA-1CBF-7A48-B320-EDC663056FE7}" dt="2025-10-21T02:22:17.709" v="1121"/>
          <ac:spMkLst>
            <pc:docMk/>
            <pc:sldMk cId="2510909484" sldId="556"/>
            <ac:spMk id="3" creationId="{DF75033B-D0F1-91D6-493D-5AB596125DB9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2:18.398" v="1122"/>
        <pc:sldMkLst>
          <pc:docMk/>
          <pc:sldMk cId="3234376369" sldId="557"/>
        </pc:sldMkLst>
        <pc:spChg chg="add mod">
          <ac:chgData name="Considine, Jeffrey" userId="86e315e9-faf2-45bd-952d-740601e51f8e" providerId="ADAL" clId="{9B536BDA-1CBF-7A48-B320-EDC663056FE7}" dt="2025-10-21T02:22:18.398" v="1122"/>
          <ac:spMkLst>
            <pc:docMk/>
            <pc:sldMk cId="3234376369" sldId="557"/>
            <ac:spMk id="4" creationId="{C038F2AA-5224-1681-EE06-AB12F4C4B7F0}"/>
          </ac:spMkLst>
        </pc:spChg>
      </pc:sldChg>
      <pc:sldChg chg="add del">
        <pc:chgData name="Considine, Jeffrey" userId="86e315e9-faf2-45bd-952d-740601e51f8e" providerId="ADAL" clId="{9B536BDA-1CBF-7A48-B320-EDC663056FE7}" dt="2025-10-21T02:16:19.083" v="998" actId="2696"/>
        <pc:sldMkLst>
          <pc:docMk/>
          <pc:sldMk cId="3482666311" sldId="559"/>
        </pc:sldMkLst>
      </pc:sldChg>
      <pc:sldChg chg="add del">
        <pc:chgData name="Considine, Jeffrey" userId="86e315e9-faf2-45bd-952d-740601e51f8e" providerId="ADAL" clId="{9B536BDA-1CBF-7A48-B320-EDC663056FE7}" dt="2025-10-21T02:16:06.347" v="996" actId="2696"/>
        <pc:sldMkLst>
          <pc:docMk/>
          <pc:sldMk cId="4173767374" sldId="560"/>
        </pc:sldMkLst>
      </pc:sldChg>
      <pc:sldChg chg="add del">
        <pc:chgData name="Considine, Jeffrey" userId="86e315e9-faf2-45bd-952d-740601e51f8e" providerId="ADAL" clId="{9B536BDA-1CBF-7A48-B320-EDC663056FE7}" dt="2025-10-21T02:19:38.742" v="1060" actId="2696"/>
        <pc:sldMkLst>
          <pc:docMk/>
          <pc:sldMk cId="1715955391" sldId="561"/>
        </pc:sldMkLst>
      </pc:sldChg>
      <pc:sldChg chg="add del">
        <pc:chgData name="Considine, Jeffrey" userId="86e315e9-faf2-45bd-952d-740601e51f8e" providerId="ADAL" clId="{9B536BDA-1CBF-7A48-B320-EDC663056FE7}" dt="2025-10-21T02:20:29.887" v="1061" actId="2696"/>
        <pc:sldMkLst>
          <pc:docMk/>
          <pc:sldMk cId="2301912994" sldId="564"/>
        </pc:sldMkLst>
      </pc:sldChg>
      <pc:sldChg chg="addSp modSp add">
        <pc:chgData name="Considine, Jeffrey" userId="86e315e9-faf2-45bd-952d-740601e51f8e" providerId="ADAL" clId="{9B536BDA-1CBF-7A48-B320-EDC663056FE7}" dt="2025-10-21T02:23:30.702" v="1142"/>
        <pc:sldMkLst>
          <pc:docMk/>
          <pc:sldMk cId="560251584" sldId="565"/>
        </pc:sldMkLst>
        <pc:spChg chg="add mod">
          <ac:chgData name="Considine, Jeffrey" userId="86e315e9-faf2-45bd-952d-740601e51f8e" providerId="ADAL" clId="{9B536BDA-1CBF-7A48-B320-EDC663056FE7}" dt="2025-10-21T02:23:30.702" v="1142"/>
          <ac:spMkLst>
            <pc:docMk/>
            <pc:sldMk cId="560251584" sldId="565"/>
            <ac:spMk id="3" creationId="{7197AFF1-CDF3-6D46-D5C7-5FC85B8602F9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3:59.537" v="1149"/>
        <pc:sldMkLst>
          <pc:docMk/>
          <pc:sldMk cId="1020014715" sldId="566"/>
        </pc:sldMkLst>
        <pc:spChg chg="add mod">
          <ac:chgData name="Considine, Jeffrey" userId="86e315e9-faf2-45bd-952d-740601e51f8e" providerId="ADAL" clId="{9B536BDA-1CBF-7A48-B320-EDC663056FE7}" dt="2025-10-21T02:23:59.537" v="1149"/>
          <ac:spMkLst>
            <pc:docMk/>
            <pc:sldMk cId="1020014715" sldId="566"/>
            <ac:spMk id="4" creationId="{FC118F0D-E8A7-1375-2597-4F7BE525EE8A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4:30.748" v="1154"/>
        <pc:sldMkLst>
          <pc:docMk/>
          <pc:sldMk cId="2750923303" sldId="567"/>
        </pc:sldMkLst>
        <pc:spChg chg="add mod">
          <ac:chgData name="Considine, Jeffrey" userId="86e315e9-faf2-45bd-952d-740601e51f8e" providerId="ADAL" clId="{9B536BDA-1CBF-7A48-B320-EDC663056FE7}" dt="2025-10-21T02:24:30.748" v="1154"/>
          <ac:spMkLst>
            <pc:docMk/>
            <pc:sldMk cId="2750923303" sldId="567"/>
            <ac:spMk id="3" creationId="{4F8A0D98-CAF2-AEC5-7E98-C278D519BB02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4:19.630" v="1151"/>
        <pc:sldMkLst>
          <pc:docMk/>
          <pc:sldMk cId="1208799874" sldId="570"/>
        </pc:sldMkLst>
        <pc:spChg chg="add mod">
          <ac:chgData name="Considine, Jeffrey" userId="86e315e9-faf2-45bd-952d-740601e51f8e" providerId="ADAL" clId="{9B536BDA-1CBF-7A48-B320-EDC663056FE7}" dt="2025-10-21T02:24:19.630" v="1151"/>
          <ac:spMkLst>
            <pc:docMk/>
            <pc:sldMk cId="1208799874" sldId="570"/>
            <ac:spMk id="9" creationId="{98230CD6-A238-ADFB-9C04-4715C3E95C50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4:21.095" v="1152"/>
        <pc:sldMkLst>
          <pc:docMk/>
          <pc:sldMk cId="358952585" sldId="571"/>
        </pc:sldMkLst>
        <pc:spChg chg="add mod">
          <ac:chgData name="Considine, Jeffrey" userId="86e315e9-faf2-45bd-952d-740601e51f8e" providerId="ADAL" clId="{9B536BDA-1CBF-7A48-B320-EDC663056FE7}" dt="2025-10-21T02:24:21.095" v="1152"/>
          <ac:spMkLst>
            <pc:docMk/>
            <pc:sldMk cId="358952585" sldId="571"/>
            <ac:spMk id="8" creationId="{2475BD07-BE61-1150-B414-41FF83755CFD}"/>
          </ac:spMkLst>
        </pc:spChg>
      </pc:sldChg>
      <pc:sldChg chg="addSp modSp add">
        <pc:chgData name="Considine, Jeffrey" userId="86e315e9-faf2-45bd-952d-740601e51f8e" providerId="ADAL" clId="{9B536BDA-1CBF-7A48-B320-EDC663056FE7}" dt="2025-10-21T02:24:22.952" v="1153"/>
        <pc:sldMkLst>
          <pc:docMk/>
          <pc:sldMk cId="374509018" sldId="572"/>
        </pc:sldMkLst>
        <pc:spChg chg="add mod">
          <ac:chgData name="Considine, Jeffrey" userId="86e315e9-faf2-45bd-952d-740601e51f8e" providerId="ADAL" clId="{9B536BDA-1CBF-7A48-B320-EDC663056FE7}" dt="2025-10-21T02:24:22.952" v="1153"/>
          <ac:spMkLst>
            <pc:docMk/>
            <pc:sldMk cId="374509018" sldId="572"/>
            <ac:spMk id="8" creationId="{2ABA38CB-2A4F-02A2-8753-5F54F4B9E58D}"/>
          </ac:spMkLst>
        </pc:spChg>
      </pc:sldChg>
      <pc:sldChg chg="modSp add mod">
        <pc:chgData name="Considine, Jeffrey" userId="86e315e9-faf2-45bd-952d-740601e51f8e" providerId="ADAL" clId="{9B536BDA-1CBF-7A48-B320-EDC663056FE7}" dt="2025-10-21T02:20:32.907" v="1063"/>
        <pc:sldMkLst>
          <pc:docMk/>
          <pc:sldMk cId="1233948740" sldId="573"/>
        </pc:sldMkLst>
        <pc:spChg chg="mod">
          <ac:chgData name="Considine, Jeffrey" userId="86e315e9-faf2-45bd-952d-740601e51f8e" providerId="ADAL" clId="{9B536BDA-1CBF-7A48-B320-EDC663056FE7}" dt="2025-10-21T02:20:32.907" v="1063"/>
          <ac:spMkLst>
            <pc:docMk/>
            <pc:sldMk cId="1233948740" sldId="573"/>
            <ac:spMk id="7" creationId="{57E346E5-8F0C-2DD5-7BBC-E2F3DFA270D4}"/>
          </ac:spMkLst>
        </pc:spChg>
      </pc:sldChg>
      <pc:sldChg chg="modSp add mod">
        <pc:chgData name="Considine, Jeffrey" userId="86e315e9-faf2-45bd-952d-740601e51f8e" providerId="ADAL" clId="{9B536BDA-1CBF-7A48-B320-EDC663056FE7}" dt="2025-10-21T02:28:21.613" v="1162" actId="207"/>
        <pc:sldMkLst>
          <pc:docMk/>
          <pc:sldMk cId="1918904220" sldId="574"/>
        </pc:sldMkLst>
        <pc:spChg chg="mod">
          <ac:chgData name="Considine, Jeffrey" userId="86e315e9-faf2-45bd-952d-740601e51f8e" providerId="ADAL" clId="{9B536BDA-1CBF-7A48-B320-EDC663056FE7}" dt="2025-10-21T02:19:25.009" v="1057"/>
          <ac:spMkLst>
            <pc:docMk/>
            <pc:sldMk cId="1918904220" sldId="574"/>
            <ac:spMk id="5" creationId="{5ACACACC-4008-951E-22FC-714122482339}"/>
          </ac:spMkLst>
        </pc:spChg>
        <pc:spChg chg="mod">
          <ac:chgData name="Considine, Jeffrey" userId="86e315e9-faf2-45bd-952d-740601e51f8e" providerId="ADAL" clId="{9B536BDA-1CBF-7A48-B320-EDC663056FE7}" dt="2025-10-21T02:28:21.613" v="1162" actId="207"/>
          <ac:spMkLst>
            <pc:docMk/>
            <pc:sldMk cId="1918904220" sldId="574"/>
            <ac:spMk id="7" creationId="{694F4E95-D1C6-43E5-7139-4FA8F30300F5}"/>
          </ac:spMkLst>
        </pc:spChg>
      </pc:sldChg>
      <pc:sldChg chg="modSp add mod">
        <pc:chgData name="Considine, Jeffrey" userId="86e315e9-faf2-45bd-952d-740601e51f8e" providerId="ADAL" clId="{9B536BDA-1CBF-7A48-B320-EDC663056FE7}" dt="2025-10-21T02:19:13.873" v="1053" actId="207"/>
        <pc:sldMkLst>
          <pc:docMk/>
          <pc:sldMk cId="3835372601" sldId="575"/>
        </pc:sldMkLst>
        <pc:spChg chg="mod">
          <ac:chgData name="Considine, Jeffrey" userId="86e315e9-faf2-45bd-952d-740601e51f8e" providerId="ADAL" clId="{9B536BDA-1CBF-7A48-B320-EDC663056FE7}" dt="2025-10-21T02:19:13.873" v="1053" actId="207"/>
          <ac:spMkLst>
            <pc:docMk/>
            <pc:sldMk cId="3835372601" sldId="575"/>
            <ac:spMk id="7" creationId="{993A1DF1-F6A8-79BE-0094-0EB121E89C82}"/>
          </ac:spMkLst>
        </pc:spChg>
      </pc:sldChg>
    </pc:docChg>
  </pc:docChgLst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10-19T13:49:49.444" v="388" actId="207"/>
      <pc:docMkLst>
        <pc:docMk/>
      </pc:docMkLst>
      <pc:sldChg chg="modSp mod">
        <pc:chgData name="Considine, Jeffrey" userId="86e315e9-faf2-45bd-952d-740601e51f8e" providerId="ADAL" clId="{09FAF155-6A21-4C95-9C08-38EFC6114ABE}" dt="2025-10-19T13:46:26.029" v="5" actId="20577"/>
        <pc:sldMkLst>
          <pc:docMk/>
          <pc:sldMk cId="1841126099" sldId="258"/>
        </pc:sldMkLst>
        <pc:spChg chg="mod">
          <ac:chgData name="Considine, Jeffrey" userId="86e315e9-faf2-45bd-952d-740601e51f8e" providerId="ADAL" clId="{09FAF155-6A21-4C95-9C08-38EFC6114ABE}" dt="2025-10-19T13:46:26.029" v="5" actId="20577"/>
          <ac:spMkLst>
            <pc:docMk/>
            <pc:sldMk cId="1841126099" sldId="258"/>
            <ac:spMk id="7" creationId="{66BCEBC8-A7DB-284C-4ACD-993FFC7B14F7}"/>
          </ac:spMkLst>
        </pc:spChg>
      </pc:sldChg>
      <pc:sldChg chg="modSp mod">
        <pc:chgData name="Considine, Jeffrey" userId="86e315e9-faf2-45bd-952d-740601e51f8e" providerId="ADAL" clId="{09FAF155-6A21-4C95-9C08-38EFC6114ABE}" dt="2025-10-19T13:49:49.444" v="388" actId="207"/>
        <pc:sldMkLst>
          <pc:docMk/>
          <pc:sldMk cId="202313472" sldId="263"/>
        </pc:sldMkLst>
        <pc:spChg chg="mod">
          <ac:chgData name="Considine, Jeffrey" userId="86e315e9-faf2-45bd-952d-740601e51f8e" providerId="ADAL" clId="{09FAF155-6A21-4C95-9C08-38EFC6114ABE}" dt="2025-10-19T13:49:49.444" v="388" actId="207"/>
          <ac:spMkLst>
            <pc:docMk/>
            <pc:sldMk cId="202313472" sldId="263"/>
            <ac:spMk id="13" creationId="{AEBDD6CF-E2C1-A0A0-C468-48D91B6BCF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993F2-916E-9640-9D62-F97C3ECC239D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2F5654-2348-7741-BA8C-417746C4A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47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11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11.e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41.emf"/><Relationship Id="rId4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41.emf"/><Relationship Id="rId4" Type="http://schemas.openxmlformats.org/officeDocument/2006/relationships/image" Target="../media/image11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e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Graduate Artificial Intelligence</a:t>
            </a:r>
            <a:br>
              <a:rPr lang="en-US"/>
            </a:br>
            <a:r>
              <a:rPr lang="en-US"/>
              <a:t>CS 640</a:t>
            </a:r>
            <a:br>
              <a:rPr lang="en-US"/>
            </a:br>
            <a:r>
              <a:rPr lang="en-US"/>
              <a:t>Training by Backpropagation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Considine</a:t>
            </a:r>
          </a:p>
          <a:p>
            <a:r>
              <a:rPr lang="en-US" err="1"/>
              <a:t>jconsidi@bu.edu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A7510-0613-8107-03A5-D80F75B5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8" b="65585"/>
          <a:stretch/>
        </p:blipFill>
        <p:spPr>
          <a:xfrm>
            <a:off x="1818290" y="1587061"/>
            <a:ext cx="9049412" cy="253299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AA4EC5-D538-63F0-A857-537AC30959EE}"/>
              </a:ext>
            </a:extLst>
          </p:cNvPr>
          <p:cNvSpPr txBox="1">
            <a:spLocks/>
          </p:cNvSpPr>
          <p:nvPr/>
        </p:nvSpPr>
        <p:spPr>
          <a:xfrm>
            <a:off x="838200" y="41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BackProp</a:t>
            </a:r>
            <a:r>
              <a:rPr lang="en-US" dirty="0"/>
              <a:t> intuition #2: </a:t>
            </a:r>
            <a:r>
              <a:rPr lang="en-US" dirty="0">
                <a:solidFill>
                  <a:srgbClr val="CB8362"/>
                </a:solidFill>
              </a:rPr>
              <a:t>the backward pass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15C61-42F5-C682-93CB-ACEC2E868153}"/>
              </a:ext>
            </a:extLst>
          </p:cNvPr>
          <p:cNvSpPr txBox="1"/>
          <p:nvPr/>
        </p:nvSpPr>
        <p:spPr>
          <a:xfrm>
            <a:off x="3140162" y="50247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To calculate how a small change in a weight or bias feeding into hidden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r>
              <a:rPr lang="en-CA" dirty="0">
                <a:effectLst/>
                <a:latin typeface="Times New Roman" panose="02020603050405020304" pitchFamily="18" charset="0"/>
              </a:rPr>
              <a:t> modifies the loss, we need to know:</a:t>
            </a:r>
            <a:br>
              <a:rPr lang="en-CA" dirty="0">
                <a:effectLst/>
                <a:latin typeface="Times New Roman" panose="02020603050405020304" pitchFamily="18" charset="0"/>
              </a:rPr>
            </a:br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a change in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r>
              <a:rPr lang="en-CA" dirty="0">
                <a:effectLst/>
                <a:latin typeface="Times New Roman" panose="02020603050405020304" pitchFamily="18" charset="0"/>
              </a:rPr>
              <a:t> changes the model output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f</a:t>
            </a:r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a change in model output changes the loss </a:t>
            </a:r>
            <a:r>
              <a:rPr lang="en-CA" i="1" dirty="0">
                <a:effectLst/>
                <a:latin typeface="Times New Roman" panose="02020603050405020304" pitchFamily="18" charset="0"/>
              </a:rPr>
              <a:t>l</a:t>
            </a:r>
            <a:endParaRPr lang="en-CA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C7DAC64-CD58-7CBB-DA37-5EF27658DF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642"/>
          <a:stretch/>
        </p:blipFill>
        <p:spPr>
          <a:xfrm>
            <a:off x="1451050" y="4120055"/>
            <a:ext cx="9987850" cy="6621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6E8322-1522-12E4-E759-6D7D3B12C7AF}"/>
              </a:ext>
            </a:extLst>
          </p:cNvPr>
          <p:cNvSpPr/>
          <p:nvPr/>
        </p:nvSpPr>
        <p:spPr>
          <a:xfrm>
            <a:off x="1923393" y="1587061"/>
            <a:ext cx="7312769" cy="262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3E1CE-5ED9-E805-FD9C-C51A29A044F8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85739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A7510-0613-8107-03A5-D80F75B5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8" t="33989" b="31596"/>
          <a:stretch/>
        </p:blipFill>
        <p:spPr>
          <a:xfrm>
            <a:off x="1818290" y="1587061"/>
            <a:ext cx="9049412" cy="253299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AA4EC5-D538-63F0-A857-537AC30959EE}"/>
              </a:ext>
            </a:extLst>
          </p:cNvPr>
          <p:cNvSpPr txBox="1">
            <a:spLocks/>
          </p:cNvSpPr>
          <p:nvPr/>
        </p:nvSpPr>
        <p:spPr>
          <a:xfrm>
            <a:off x="838200" y="41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BackProp</a:t>
            </a:r>
            <a:r>
              <a:rPr lang="en-US" dirty="0"/>
              <a:t> intuition #2: </a:t>
            </a:r>
            <a:r>
              <a:rPr lang="en-US" dirty="0">
                <a:solidFill>
                  <a:srgbClr val="CB8362"/>
                </a:solidFill>
              </a:rPr>
              <a:t>the backward pass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24750-E412-F4AF-F858-3BE2B8BA38DD}"/>
              </a:ext>
            </a:extLst>
          </p:cNvPr>
          <p:cNvSpPr txBox="1"/>
          <p:nvPr/>
        </p:nvSpPr>
        <p:spPr>
          <a:xfrm>
            <a:off x="3396975" y="500292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To calculate how a small change in a weight or bias feeding into hidden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2</a:t>
            </a:r>
            <a:r>
              <a:rPr lang="en-CA" dirty="0">
                <a:effectLst/>
                <a:latin typeface="Times New Roman" panose="02020603050405020304" pitchFamily="18" charset="0"/>
              </a:rPr>
              <a:t> modifies the loss, we need to know:</a:t>
            </a:r>
          </a:p>
          <a:p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a change in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2</a:t>
            </a:r>
            <a:r>
              <a:rPr lang="en-CA" dirty="0">
                <a:effectLst/>
                <a:latin typeface="Times New Roman" panose="02020603050405020304" pitchFamily="18" charset="0"/>
              </a:rPr>
              <a:t> affects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r>
              <a:rPr lang="en-CA" dirty="0">
                <a:effectLst/>
                <a:latin typeface="Times New Roman" panose="02020603050405020304" pitchFamily="18" charset="0"/>
              </a:rPr>
              <a:t> changes the model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this output changes the loss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A2E2800-AB40-0DC3-46D3-5C0B7EC1E4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642"/>
          <a:stretch/>
        </p:blipFill>
        <p:spPr>
          <a:xfrm>
            <a:off x="1451050" y="4120055"/>
            <a:ext cx="9987850" cy="6621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FAF377-B5BE-CE17-5AF5-EC7C1DF2656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494455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A7510-0613-8107-03A5-D80F75B56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18" t="67673" b="-2088"/>
          <a:stretch/>
        </p:blipFill>
        <p:spPr>
          <a:xfrm>
            <a:off x="1818290" y="1587061"/>
            <a:ext cx="9049412" cy="2532994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DAA4EC5-D538-63F0-A857-537AC30959EE}"/>
              </a:ext>
            </a:extLst>
          </p:cNvPr>
          <p:cNvSpPr txBox="1">
            <a:spLocks/>
          </p:cNvSpPr>
          <p:nvPr/>
        </p:nvSpPr>
        <p:spPr>
          <a:xfrm>
            <a:off x="838200" y="4124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BackProp</a:t>
            </a:r>
            <a:r>
              <a:rPr lang="en-US" dirty="0"/>
              <a:t> intuition #2: </a:t>
            </a:r>
            <a:r>
              <a:rPr lang="en-US" dirty="0">
                <a:solidFill>
                  <a:srgbClr val="CB8362"/>
                </a:solidFill>
              </a:rPr>
              <a:t>the backward pass</a:t>
            </a:r>
            <a:endParaRPr lang="en-US" dirty="0"/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EFC7CE1-AB76-276F-FD72-FF3597E22A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9642"/>
          <a:stretch/>
        </p:blipFill>
        <p:spPr>
          <a:xfrm>
            <a:off x="1451050" y="4120055"/>
            <a:ext cx="9987850" cy="662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730E4-9498-C9FE-3D9D-8C7908AAFBC8}"/>
              </a:ext>
            </a:extLst>
          </p:cNvPr>
          <p:cNvSpPr txBox="1"/>
          <p:nvPr/>
        </p:nvSpPr>
        <p:spPr>
          <a:xfrm>
            <a:off x="3478923" y="485623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effectLst/>
                <a:latin typeface="Times New Roman" panose="02020603050405020304" pitchFamily="18" charset="0"/>
              </a:rPr>
              <a:t>To calculate how a small change in a weight or bias feeding into hidden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1</a:t>
            </a:r>
            <a:r>
              <a:rPr lang="en-CA" dirty="0">
                <a:effectLst/>
                <a:latin typeface="Times New Roman" panose="02020603050405020304" pitchFamily="18" charset="0"/>
              </a:rPr>
              <a:t> modifies the loss, we need to know:</a:t>
            </a:r>
          </a:p>
          <a:p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a change in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1</a:t>
            </a:r>
            <a:r>
              <a:rPr lang="en-CA" dirty="0">
                <a:effectLst/>
                <a:latin typeface="Times New Roman" panose="02020603050405020304" pitchFamily="18" charset="0"/>
              </a:rPr>
              <a:t> affects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2</a:t>
            </a:r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a change in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2</a:t>
            </a:r>
            <a:r>
              <a:rPr lang="en-CA" dirty="0">
                <a:effectLst/>
                <a:latin typeface="Times New Roman" panose="02020603050405020304" pitchFamily="18" charset="0"/>
              </a:rPr>
              <a:t> affects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endParaRPr lang="en-CA" dirty="0">
              <a:effectLst/>
              <a:latin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layer </a:t>
            </a:r>
            <a:r>
              <a:rPr lang="en-CA" b="1" dirty="0">
                <a:effectLst/>
                <a:latin typeface="Times New Roman" panose="02020603050405020304" pitchFamily="18" charset="0"/>
              </a:rPr>
              <a:t>h</a:t>
            </a:r>
            <a:r>
              <a:rPr lang="en-CA" baseline="-25000" dirty="0">
                <a:effectLst/>
                <a:latin typeface="Times New Roman" panose="02020603050405020304" pitchFamily="18" charset="0"/>
              </a:rPr>
              <a:t>3</a:t>
            </a:r>
            <a:r>
              <a:rPr lang="en-CA" dirty="0">
                <a:effectLst/>
                <a:latin typeface="Times New Roman" panose="02020603050405020304" pitchFamily="18" charset="0"/>
              </a:rPr>
              <a:t> changes the model output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effectLst/>
                <a:latin typeface="Times New Roman" panose="02020603050405020304" pitchFamily="18" charset="0"/>
              </a:rPr>
              <a:t>how the model output changes the loss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3F0EB-352D-65AA-241B-2567B720BD5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18278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19A02-CA59-49AB-9511-C0AA28AB9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D81E-E45F-5192-408B-9A1201CF6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514F-1E23-C253-5C67-BF6AF2053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127EDF-8A46-7A04-6080-0CE2148432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1A8A8D-AF03-0110-55DF-EB3604720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3A1DF1-F6A8-79BE-0094-0EB121E89C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Why calculate gradients?</a:t>
            </a:r>
          </a:p>
          <a:p>
            <a:r>
              <a:rPr lang="en-US" dirty="0"/>
              <a:t>Backpropagation intuition</a:t>
            </a:r>
          </a:p>
          <a:p>
            <a:r>
              <a:rPr lang="en-US" dirty="0">
                <a:solidFill>
                  <a:srgbClr val="7030A0"/>
                </a:solidFill>
              </a:rPr>
              <a:t>Backpropagation example</a:t>
            </a:r>
          </a:p>
          <a:p>
            <a:r>
              <a:rPr lang="en-US" dirty="0"/>
              <a:t>Backpropagation with matrices</a:t>
            </a:r>
          </a:p>
        </p:txBody>
      </p:sp>
    </p:spTree>
    <p:extLst>
      <p:ext uri="{BB962C8B-B14F-4D97-AF65-F5344CB8AC3E}">
        <p14:creationId xmlns:p14="http://schemas.microsoft.com/office/powerpoint/2010/main" val="383537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BB8B-E8EB-CC74-1190-6D8A5120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1776AF-88CF-AF1C-DCBE-4E4EEAF6D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79" t="-18606" r="1079" b="-5321"/>
          <a:stretch/>
        </p:blipFill>
        <p:spPr>
          <a:xfrm>
            <a:off x="1403794" y="1828800"/>
            <a:ext cx="9186108" cy="7698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743AD6-96CB-03A1-6FC4-47F744678A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3119924"/>
            <a:ext cx="2858495" cy="397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A6FCA-7653-490D-09A5-16D9D66F8114}"/>
              </a:ext>
            </a:extLst>
          </p:cNvPr>
          <p:cNvSpPr txBox="1"/>
          <p:nvPr/>
        </p:nvSpPr>
        <p:spPr>
          <a:xfrm>
            <a:off x="1123720" y="4259380"/>
            <a:ext cx="9694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Consists of a series of functions that are composed with each other.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in neural networks just uses scalars (not vectors)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“Activation functions” sin, exp, cos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86B27-FB1A-86FA-F0D3-A82ECD37718B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72668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9BB8B-E8EB-CC74-1190-6D8A5120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53144-6BCB-2587-B5C6-7EC27A790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944379"/>
            <a:ext cx="9106298" cy="621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27BD13-1B0D-781D-B160-40A00D8D0DEB}"/>
              </a:ext>
            </a:extLst>
          </p:cNvPr>
          <p:cNvSpPr txBox="1"/>
          <p:nvPr/>
        </p:nvSpPr>
        <p:spPr>
          <a:xfrm>
            <a:off x="5484967" y="4442989"/>
            <a:ext cx="1222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A09DE-66B4-BB6D-E4DB-0769C8D3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43" t="320" b="-1"/>
          <a:stretch/>
        </p:blipFill>
        <p:spPr>
          <a:xfrm>
            <a:off x="2563225" y="5454443"/>
            <a:ext cx="7065549" cy="5415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ED03A4-07B3-87E3-5D48-4588C82822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166" b="-250"/>
          <a:stretch/>
        </p:blipFill>
        <p:spPr>
          <a:xfrm>
            <a:off x="4666752" y="3108907"/>
            <a:ext cx="2858495" cy="3978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914C921-D3A4-7DEF-EB16-B40CD06DCE46}"/>
              </a:ext>
            </a:extLst>
          </p:cNvPr>
          <p:cNvSpPr/>
          <p:nvPr/>
        </p:nvSpPr>
        <p:spPr>
          <a:xfrm>
            <a:off x="8778240" y="5634446"/>
            <a:ext cx="252549" cy="361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904E6-8BF2-7C01-F76B-71045D6577F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62248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toy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681A17-4931-D056-B8C0-364F1E5184B1}"/>
              </a:ext>
            </a:extLst>
          </p:cNvPr>
          <p:cNvSpPr txBox="1"/>
          <p:nvPr/>
        </p:nvSpPr>
        <p:spPr>
          <a:xfrm>
            <a:off x="700753" y="4091032"/>
            <a:ext cx="2214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calculate: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0B7634-87AF-49AC-A534-FFDA8F51B647}"/>
              </a:ext>
            </a:extLst>
          </p:cNvPr>
          <p:cNvCxnSpPr>
            <a:cxnSpLocks/>
          </p:cNvCxnSpPr>
          <p:nvPr/>
        </p:nvCxnSpPr>
        <p:spPr>
          <a:xfrm flipH="1">
            <a:off x="8053330" y="4951170"/>
            <a:ext cx="1696726" cy="490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E019EF-7D60-1FA5-854F-9747EC2EF743}"/>
                  </a:ext>
                </a:extLst>
              </p:cNvPr>
              <p:cNvSpPr txBox="1"/>
              <p:nvPr/>
            </p:nvSpPr>
            <p:spPr>
              <a:xfrm>
                <a:off x="9827172" y="4304839"/>
                <a:ext cx="236482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the loss l</a:t>
                </a:r>
                <a:r>
                  <a:rPr lang="en-US" baseline="-25000" dirty="0"/>
                  <a:t>i </a:t>
                </a:r>
                <a:r>
                  <a:rPr lang="en-US" dirty="0"/>
                  <a:t>for the </a:t>
                </a:r>
                <a:r>
                  <a:rPr lang="en-US" dirty="0" err="1"/>
                  <a:t>i’th</a:t>
                </a:r>
                <a:r>
                  <a:rPr lang="en-US" dirty="0"/>
                  <a:t> example?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4E019EF-7D60-1FA5-854F-9747EC2EF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7172" y="4304839"/>
                <a:ext cx="2364828" cy="1200329"/>
              </a:xfrm>
              <a:prstGeom prst="rect">
                <a:avLst/>
              </a:prstGeom>
              <a:blipFill>
                <a:blip r:embed="rId2"/>
                <a:stretch>
                  <a:fillRect l="-2128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078125-6A4F-D018-E00C-E26BF06990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8"/>
          <a:stretch/>
        </p:blipFill>
        <p:spPr>
          <a:xfrm>
            <a:off x="1502945" y="1944379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85248-0BE0-D6C0-FC6C-0FBD09236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772" y="5582064"/>
            <a:ext cx="7772400" cy="654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95E06E-B03A-8119-ADF0-1989AC2C8A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3166" b="-250"/>
          <a:stretch/>
        </p:blipFill>
        <p:spPr>
          <a:xfrm>
            <a:off x="4666752" y="3119924"/>
            <a:ext cx="2858495" cy="397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357CF-C221-F841-2CE0-A89894C63280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378139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Gradients of composed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8F5A0-CA99-FD92-839B-C90A82CD63CC}"/>
              </a:ext>
            </a:extLst>
          </p:cNvPr>
          <p:cNvSpPr txBox="1"/>
          <p:nvPr/>
        </p:nvSpPr>
        <p:spPr>
          <a:xfrm>
            <a:off x="380438" y="3744814"/>
            <a:ext cx="8378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Calculating expressions by hand: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expressions very complicated.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obvious redundancy (look at sin terms in bottom equation)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93291-2ABD-47DD-2EAE-3627B91DE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944379"/>
            <a:ext cx="9106298" cy="621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1EF12-A668-42D1-7487-11998058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808" y="4959234"/>
            <a:ext cx="7772400" cy="1763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81ABB0-FE80-C89F-BFAD-4FFAA0FBD6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3166" b="-250"/>
          <a:stretch/>
        </p:blipFill>
        <p:spPr>
          <a:xfrm>
            <a:off x="4666752" y="3119924"/>
            <a:ext cx="2858495" cy="397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A2506-5612-1925-6E45-0AB611C857F0}"/>
              </a:ext>
            </a:extLst>
          </p:cNvPr>
          <p:cNvSpPr txBox="1"/>
          <p:nvPr/>
        </p:nvSpPr>
        <p:spPr>
          <a:xfrm>
            <a:off x="0" y="6492875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223808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656685" y="3429000"/>
            <a:ext cx="27591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660B-6E3B-AB83-159F-C140C2E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580690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C6043-DEB8-1516-BAF1-A8F3BD25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2756235"/>
            <a:ext cx="2858495" cy="397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6A9E60-A1BF-3285-2E28-5507C5B6AB7B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41650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656685" y="3429000"/>
            <a:ext cx="2717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660B-6E3B-AB83-159F-C140C2E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580690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C6043-DEB8-1516-BAF1-A8F3BD25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2756235"/>
            <a:ext cx="2858495" cy="3978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BAD3-56ED-7130-AF77-1FD140FD98B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674"/>
          <a:stretch/>
        </p:blipFill>
        <p:spPr>
          <a:xfrm>
            <a:off x="3914507" y="3633836"/>
            <a:ext cx="1962290" cy="159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3BF21E-6DE4-4E75-4DA5-E0BFFCDBD3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674"/>
          <a:stretch/>
        </p:blipFill>
        <p:spPr>
          <a:xfrm>
            <a:off x="7116245" y="3519644"/>
            <a:ext cx="1962290" cy="1599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725B94-3FD5-272F-EC1D-E22E5DE7561B}"/>
              </a:ext>
            </a:extLst>
          </p:cNvPr>
          <p:cNvSpPr txBox="1"/>
          <p:nvPr/>
        </p:nvSpPr>
        <p:spPr>
          <a:xfrm>
            <a:off x="8929247" y="649917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294519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calculate gradients?</a:t>
            </a:r>
          </a:p>
          <a:p>
            <a:r>
              <a:rPr lang="en-US" dirty="0"/>
              <a:t>Backpropagation intuition</a:t>
            </a:r>
          </a:p>
          <a:p>
            <a:r>
              <a:rPr lang="en-US" dirty="0"/>
              <a:t>Backpropagation example</a:t>
            </a:r>
          </a:p>
          <a:p>
            <a:r>
              <a:rPr lang="en-US" dirty="0"/>
              <a:t>Backpropagation with matrices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656685" y="3429000"/>
            <a:ext cx="2717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660B-6E3B-AB83-159F-C140C2E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580690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C6043-DEB8-1516-BAF1-A8F3BD25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2756235"/>
            <a:ext cx="2858495" cy="397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4E0693-044B-24B9-6129-A514E84ED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307" y="5755607"/>
            <a:ext cx="9430031" cy="5755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C8BAD3-56ED-7130-AF77-1FD140FD98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8674"/>
          <a:stretch/>
        </p:blipFill>
        <p:spPr>
          <a:xfrm>
            <a:off x="3914507" y="3633836"/>
            <a:ext cx="1962290" cy="1599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3BF21E-6DE4-4E75-4DA5-E0BFFCDBD3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8674"/>
          <a:stretch/>
        </p:blipFill>
        <p:spPr>
          <a:xfrm>
            <a:off x="7116245" y="3519644"/>
            <a:ext cx="1962290" cy="15991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955878-EA32-66B6-3C45-AED6C93850AA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146252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656685" y="3429000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660B-6E3B-AB83-159F-C140C2E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580690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C6043-DEB8-1516-BAF1-A8F3BD25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2756235"/>
            <a:ext cx="2858495" cy="397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65FEB-DF0B-79D3-B696-5A134121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93" y="3925948"/>
            <a:ext cx="6976850" cy="68126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7F109-AF14-07F2-C73D-83D7D0178C34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453203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656685" y="3429000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9A660B-6E3B-AB83-159F-C140C2EB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8"/>
          <a:stretch/>
        </p:blipFill>
        <p:spPr>
          <a:xfrm>
            <a:off x="1502945" y="1580690"/>
            <a:ext cx="9106298" cy="621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C6043-DEB8-1516-BAF1-A8F3BD2523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166" b="-250"/>
          <a:stretch/>
        </p:blipFill>
        <p:spPr>
          <a:xfrm>
            <a:off x="4666752" y="2756235"/>
            <a:ext cx="2858495" cy="397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865FEB-DF0B-79D3-B696-5A134121A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93" y="3925948"/>
            <a:ext cx="6976850" cy="6812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4C174C-DB0D-DF17-F4C5-4E4248053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866" y="5379118"/>
            <a:ext cx="10248777" cy="81464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BBA6E-0B58-45A2-AF71-4C41254C6CE4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93561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CAB8E-6685-6658-EA6A-71C7F6A89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974" y="3988320"/>
            <a:ext cx="2794491" cy="90250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 of these derivatives is trivial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7A7D0D-F4A8-432C-725C-A0D842A487F7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223921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of these derivatives is computed via the chain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D83EC-ACA1-101B-4662-A64E0748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20" y="3873247"/>
            <a:ext cx="2997200" cy="10541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38F8C-C334-6EEE-A127-30CC76EF892A}"/>
              </a:ext>
            </a:extLst>
          </p:cNvPr>
          <p:cNvCxnSpPr>
            <a:cxnSpLocks/>
          </p:cNvCxnSpPr>
          <p:nvPr/>
        </p:nvCxnSpPr>
        <p:spPr>
          <a:xfrm flipV="1">
            <a:off x="3639791" y="5023692"/>
            <a:ext cx="1019945" cy="8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/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l</a:t>
                </a:r>
                <a:r>
                  <a:rPr lang="en-US" baseline="-25000" dirty="0"/>
                  <a:t>i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blipFill>
                <a:blip r:embed="rId4"/>
                <a:stretch>
                  <a:fillRect l="-2139" t="-3846" r="-53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FB67F8D-ADCB-F871-653E-1AE5F898DA6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692980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derivative is computed via the chain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D83EC-ACA1-101B-4662-A64E0748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20" y="3873247"/>
            <a:ext cx="2997200" cy="10541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D4A9F2-8CF2-72DD-6340-F23524726532}"/>
              </a:ext>
            </a:extLst>
          </p:cNvPr>
          <p:cNvCxnSpPr/>
          <p:nvPr/>
        </p:nvCxnSpPr>
        <p:spPr>
          <a:xfrm flipH="1" flipV="1">
            <a:off x="7782256" y="4731951"/>
            <a:ext cx="1282262" cy="6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C047BE-D4C0-01F9-B65B-8AF293671585}"/>
                  </a:ext>
                </a:extLst>
              </p:cNvPr>
              <p:cNvSpPr txBox="1"/>
              <p:nvPr/>
            </p:nvSpPr>
            <p:spPr>
              <a:xfrm>
                <a:off x="8183664" y="5403737"/>
                <a:ext cx="2364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l</a:t>
                </a:r>
                <a:r>
                  <a:rPr lang="en-US" baseline="-25000" dirty="0"/>
                  <a:t>i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C047BE-D4C0-01F9-B65B-8AF29367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64" y="5403737"/>
                <a:ext cx="2364828" cy="646331"/>
              </a:xfrm>
              <a:prstGeom prst="rect">
                <a:avLst/>
              </a:prstGeom>
              <a:blipFill>
                <a:blip r:embed="rId4"/>
                <a:stretch>
                  <a:fillRect l="-213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2D257-BFDD-1CDF-77FC-0F3597F09D16}"/>
              </a:ext>
            </a:extLst>
          </p:cNvPr>
          <p:cNvCxnSpPr>
            <a:cxnSpLocks/>
          </p:cNvCxnSpPr>
          <p:nvPr/>
        </p:nvCxnSpPr>
        <p:spPr>
          <a:xfrm flipV="1">
            <a:off x="6455778" y="5023692"/>
            <a:ext cx="173999" cy="9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C4023-1ED9-865F-E2FE-EC2F02A372F1}"/>
                  </a:ext>
                </a:extLst>
              </p:cNvPr>
              <p:cNvSpPr txBox="1"/>
              <p:nvPr/>
            </p:nvSpPr>
            <p:spPr>
              <a:xfrm>
                <a:off x="5574923" y="6007962"/>
                <a:ext cx="24019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f</a:t>
                </a:r>
                <a:r>
                  <a:rPr lang="en-US" baseline="-25000" dirty="0"/>
                  <a:t>3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3C4023-1ED9-865F-E2FE-EC2F02A37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3" y="6007962"/>
                <a:ext cx="2401947" cy="646331"/>
              </a:xfrm>
              <a:prstGeom prst="rect">
                <a:avLst/>
              </a:prstGeom>
              <a:blipFill>
                <a:blip r:embed="rId5"/>
                <a:stretch>
                  <a:fillRect l="-2632" t="-5769" r="-105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38F8C-C334-6EEE-A127-30CC76EF892A}"/>
              </a:ext>
            </a:extLst>
          </p:cNvPr>
          <p:cNvCxnSpPr>
            <a:cxnSpLocks/>
          </p:cNvCxnSpPr>
          <p:nvPr/>
        </p:nvCxnSpPr>
        <p:spPr>
          <a:xfrm flipV="1">
            <a:off x="3639791" y="5023692"/>
            <a:ext cx="1019945" cy="8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/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l</a:t>
                </a:r>
                <a:r>
                  <a:rPr lang="en-US" baseline="-25000" dirty="0"/>
                  <a:t>i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blipFill>
                <a:blip r:embed="rId6"/>
                <a:stretch>
                  <a:fillRect l="-2139" t="-3846" r="-53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B8B3FB-9EC6-3A21-C0E3-51A02FE63DF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21759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second of these derivatives is computed via the chain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D83EC-ACA1-101B-4662-A64E0748B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20" y="3873247"/>
            <a:ext cx="2997200" cy="105410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D4A9F2-8CF2-72DD-6340-F23524726532}"/>
              </a:ext>
            </a:extLst>
          </p:cNvPr>
          <p:cNvCxnSpPr/>
          <p:nvPr/>
        </p:nvCxnSpPr>
        <p:spPr>
          <a:xfrm flipH="1" flipV="1">
            <a:off x="7782256" y="4731951"/>
            <a:ext cx="1282262" cy="6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7C047BE-D4C0-01F9-B65B-8AF293671585}"/>
              </a:ext>
            </a:extLst>
          </p:cNvPr>
          <p:cNvSpPr txBox="1"/>
          <p:nvPr/>
        </p:nvSpPr>
        <p:spPr>
          <a:xfrm>
            <a:off x="8183664" y="5403737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Already computed!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8B2D257-BFDD-1CDF-77FC-0F3597F09D16}"/>
              </a:ext>
            </a:extLst>
          </p:cNvPr>
          <p:cNvCxnSpPr>
            <a:cxnSpLocks/>
          </p:cNvCxnSpPr>
          <p:nvPr/>
        </p:nvCxnSpPr>
        <p:spPr>
          <a:xfrm flipV="1">
            <a:off x="6455778" y="5023692"/>
            <a:ext cx="173999" cy="9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33C4023-1ED9-865F-E2FE-EC2F02A372F1}"/>
              </a:ext>
            </a:extLst>
          </p:cNvPr>
          <p:cNvSpPr txBox="1"/>
          <p:nvPr/>
        </p:nvSpPr>
        <p:spPr>
          <a:xfrm>
            <a:off x="6301648" y="6007962"/>
            <a:ext cx="167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ymbol" pitchFamily="2" charset="2"/>
              </a:rPr>
              <a:t>w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C38F8C-C334-6EEE-A127-30CC76EF892A}"/>
              </a:ext>
            </a:extLst>
          </p:cNvPr>
          <p:cNvCxnSpPr>
            <a:cxnSpLocks/>
          </p:cNvCxnSpPr>
          <p:nvPr/>
        </p:nvCxnSpPr>
        <p:spPr>
          <a:xfrm flipV="1">
            <a:off x="3639791" y="5023692"/>
            <a:ext cx="1019945" cy="8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/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l</a:t>
                </a:r>
                <a:r>
                  <a:rPr lang="en-US" baseline="-25000" dirty="0"/>
                  <a:t>i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71436C-875A-AACF-9499-B41C92D8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7" y="5911617"/>
                <a:ext cx="2364828" cy="646331"/>
              </a:xfrm>
              <a:prstGeom prst="rect">
                <a:avLst/>
              </a:prstGeom>
              <a:blipFill>
                <a:blip r:embed="rId4"/>
                <a:stretch>
                  <a:fillRect l="-2139" t="-3846" r="-53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DA4CC48-A367-9F12-56EE-9942B386DBDE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411873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derivatives also calculated by further use of chain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FCB6D-0BC4-5E65-AC1E-4C43AF37A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22"/>
          <a:stretch/>
        </p:blipFill>
        <p:spPr>
          <a:xfrm>
            <a:off x="4146045" y="3644595"/>
            <a:ext cx="3886199" cy="5840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4A213A-2D83-461B-074B-92684E6B50E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218988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derivatives also calculated by further use of chain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FCB6D-0BC4-5E65-AC1E-4C43AF37A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822"/>
          <a:stretch/>
        </p:blipFill>
        <p:spPr>
          <a:xfrm>
            <a:off x="4146045" y="3644595"/>
            <a:ext cx="3886199" cy="5840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D6DEE9-322E-5801-5E29-40BB8D03EC7F}"/>
              </a:ext>
            </a:extLst>
          </p:cNvPr>
          <p:cNvCxnSpPr>
            <a:cxnSpLocks/>
          </p:cNvCxnSpPr>
          <p:nvPr/>
        </p:nvCxnSpPr>
        <p:spPr>
          <a:xfrm flipH="1" flipV="1">
            <a:off x="6208963" y="4270884"/>
            <a:ext cx="1230855" cy="559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D17A2C-D2BC-2432-8AA0-7EFF46145C66}"/>
              </a:ext>
            </a:extLst>
          </p:cNvPr>
          <p:cNvSpPr txBox="1"/>
          <p:nvPr/>
        </p:nvSpPr>
        <p:spPr>
          <a:xfrm>
            <a:off x="7439818" y="4797790"/>
            <a:ext cx="2364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Already computed!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DA0CA6-73BB-F938-5C39-0B218F2CD2E4}"/>
              </a:ext>
            </a:extLst>
          </p:cNvPr>
          <p:cNvCxnSpPr>
            <a:cxnSpLocks/>
          </p:cNvCxnSpPr>
          <p:nvPr/>
        </p:nvCxnSpPr>
        <p:spPr>
          <a:xfrm flipV="1">
            <a:off x="4658040" y="4270884"/>
            <a:ext cx="278626" cy="668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F57A55-62E3-0FF3-FCB0-C52164A05183}"/>
              </a:ext>
            </a:extLst>
          </p:cNvPr>
          <p:cNvSpPr txBox="1"/>
          <p:nvPr/>
        </p:nvSpPr>
        <p:spPr>
          <a:xfrm>
            <a:off x="4103086" y="4954949"/>
            <a:ext cx="1038884" cy="38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-sin[f</a:t>
            </a:r>
            <a:r>
              <a:rPr lang="en-CA" baseline="-25000" dirty="0"/>
              <a:t>2</a:t>
            </a:r>
            <a:r>
              <a:rPr lang="en-CA" dirty="0"/>
              <a:t>]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B9B94-DB07-29DE-2B5C-ED0E18CFEC1C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76119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derivatives also calculated by further use of chain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FCB6D-0BC4-5E65-AC1E-4C43AF37A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0586"/>
          <a:stretch/>
        </p:blipFill>
        <p:spPr>
          <a:xfrm>
            <a:off x="4146045" y="3644595"/>
            <a:ext cx="3886199" cy="12003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10955E-7723-E65A-AB28-366B3304FACD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78587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0C8D-2D80-FFE5-0270-8A109A65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B61BD-02FC-5B03-319F-D6FD95AC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dataset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pairs of input/output examples: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D18362"/>
                </a:solidFill>
              </a:rPr>
              <a:t>Loss function </a:t>
            </a:r>
            <a:r>
              <a:rPr lang="en-US" dirty="0"/>
              <a:t>or</a:t>
            </a:r>
            <a:r>
              <a:rPr lang="en-US" dirty="0">
                <a:solidFill>
                  <a:srgbClr val="D18362"/>
                </a:solidFill>
              </a:rPr>
              <a:t> cost function </a:t>
            </a:r>
            <a:r>
              <a:rPr lang="en-US" dirty="0"/>
              <a:t>measures how bad model is: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or for short: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13AD1-BB85-D32F-5939-00AE24C4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364" y="2361635"/>
            <a:ext cx="2033016" cy="5303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64D6ED-2B64-2314-F230-4BB6656E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864" y="5078069"/>
            <a:ext cx="901700" cy="4699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25C9C0-F7EB-03BC-B7DB-A54E81C07478}"/>
              </a:ext>
            </a:extLst>
          </p:cNvPr>
          <p:cNvCxnSpPr>
            <a:cxnSpLocks/>
          </p:cNvCxnSpPr>
          <p:nvPr/>
        </p:nvCxnSpPr>
        <p:spPr>
          <a:xfrm flipH="1">
            <a:off x="6553200" y="5315818"/>
            <a:ext cx="1578429" cy="0"/>
          </a:xfrm>
          <a:prstGeom prst="straightConnector1">
            <a:avLst/>
          </a:prstGeom>
          <a:ln>
            <a:solidFill>
              <a:srgbClr val="D183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8B7488-223B-FEFB-F91E-C590B5B9FE04}"/>
              </a:ext>
            </a:extLst>
          </p:cNvPr>
          <p:cNvSpPr txBox="1"/>
          <p:nvPr/>
        </p:nvSpPr>
        <p:spPr>
          <a:xfrm>
            <a:off x="8263782" y="5145053"/>
            <a:ext cx="34710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a scalar that is smaller when model maps inputs to outputs better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E89E66-ECD8-582C-F1BD-73D9BF48B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950" y="3872395"/>
            <a:ext cx="4864100" cy="58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07723-9642-8F8C-75AD-D33934EA6FF6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56565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derivatives also calculated by further use of chain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4FCB6D-0BC4-5E65-AC1E-4C43AF37AB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" b="-1357"/>
          <a:stretch/>
        </p:blipFill>
        <p:spPr>
          <a:xfrm>
            <a:off x="4146045" y="3644594"/>
            <a:ext cx="3886199" cy="30867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86819C-E3D1-BCB0-05A8-B6CF43550EEF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5245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Compute the derivatives of the loss with respect to these intermediate quantities, but in reverse order.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99704C-2CA9-19A1-9216-E50141A0EFAA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derivatives also calculated by further use of chain rule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45596-3654-5C63-E974-35E97B8AF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866" y="5379118"/>
            <a:ext cx="10248777" cy="814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6E3CEC-87B8-21F1-9151-9289128EF1AE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81824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how the loss changes as a function of the parameters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EA323-9F93-8316-856A-672E743E8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78"/>
          <a:stretch/>
        </p:blipFill>
        <p:spPr>
          <a:xfrm>
            <a:off x="4853733" y="3889412"/>
            <a:ext cx="2484533" cy="97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B3A35-C11E-876B-B317-5ACD7806B911}"/>
              </a:ext>
            </a:extLst>
          </p:cNvPr>
          <p:cNvSpPr txBox="1"/>
          <p:nvPr/>
        </p:nvSpPr>
        <p:spPr>
          <a:xfrm>
            <a:off x="838200" y="3739049"/>
            <a:ext cx="258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application of the chain rule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AE0D0B-57D5-19AC-98C7-D716B2C359A0}"/>
              </a:ext>
            </a:extLst>
          </p:cNvPr>
          <p:cNvCxnSpPr/>
          <p:nvPr/>
        </p:nvCxnSpPr>
        <p:spPr>
          <a:xfrm flipH="1" flipV="1">
            <a:off x="7782256" y="4731951"/>
            <a:ext cx="1282262" cy="6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C6F9C6-532B-31B6-6760-22ECFFEF43A7}"/>
                  </a:ext>
                </a:extLst>
              </p:cNvPr>
              <p:cNvSpPr txBox="1"/>
              <p:nvPr/>
            </p:nvSpPr>
            <p:spPr>
              <a:xfrm>
                <a:off x="8348344" y="5403737"/>
                <a:ext cx="23648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C6F9C6-532B-31B6-6760-22ECFFEF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344" y="5403737"/>
                <a:ext cx="2364828" cy="646331"/>
              </a:xfrm>
              <a:prstGeom prst="rect">
                <a:avLst/>
              </a:prstGeom>
              <a:blipFill>
                <a:blip r:embed="rId4"/>
                <a:stretch>
                  <a:fillRect l="-2139" t="-3846" r="-1604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A08D5-1942-0015-534C-B2A3FB87FBED}"/>
              </a:ext>
            </a:extLst>
          </p:cNvPr>
          <p:cNvCxnSpPr>
            <a:cxnSpLocks/>
          </p:cNvCxnSpPr>
          <p:nvPr/>
        </p:nvCxnSpPr>
        <p:spPr>
          <a:xfrm flipV="1">
            <a:off x="6455778" y="5023692"/>
            <a:ext cx="173999" cy="9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BB6063-C787-4897-3111-2756A4144696}"/>
                  </a:ext>
                </a:extLst>
              </p:cNvPr>
              <p:cNvSpPr txBox="1"/>
              <p:nvPr/>
            </p:nvSpPr>
            <p:spPr>
              <a:xfrm>
                <a:off x="5574923" y="6007962"/>
                <a:ext cx="2608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r>
                      <a:rPr lang="en-CA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ymbol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</m:oMath>
                </a14:m>
                <a:r>
                  <a:rPr lang="en-US" dirty="0"/>
                  <a:t> change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BB6063-C787-4897-3111-2756A41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923" y="6007962"/>
                <a:ext cx="2608741" cy="646331"/>
              </a:xfrm>
              <a:prstGeom prst="rect">
                <a:avLst/>
              </a:prstGeom>
              <a:blipFill>
                <a:blip r:embed="rId5"/>
                <a:stretch>
                  <a:fillRect l="-2427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D3B14-983B-AA0B-BC6B-ACDC300C7B6A}"/>
              </a:ext>
            </a:extLst>
          </p:cNvPr>
          <p:cNvCxnSpPr>
            <a:cxnSpLocks/>
          </p:cNvCxnSpPr>
          <p:nvPr/>
        </p:nvCxnSpPr>
        <p:spPr>
          <a:xfrm flipV="1">
            <a:off x="3639791" y="5023692"/>
            <a:ext cx="1019945" cy="8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688A99-BD0D-5C98-FC98-0E3BCB5AA05C}"/>
                  </a:ext>
                </a:extLst>
              </p:cNvPr>
              <p:cNvSpPr txBox="1"/>
              <p:nvPr/>
            </p:nvSpPr>
            <p:spPr>
              <a:xfrm>
                <a:off x="2758936" y="5911617"/>
                <a:ext cx="2484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ymbol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</m:oMath>
                </a14:m>
                <a:r>
                  <a:rPr lang="en-US" dirty="0"/>
                  <a:t>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688A99-BD0D-5C98-FC98-0E3BCB5AA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6" y="5911617"/>
                <a:ext cx="2484533" cy="646331"/>
              </a:xfrm>
              <a:prstGeom prst="rect">
                <a:avLst/>
              </a:prstGeom>
              <a:blipFill>
                <a:blip r:embed="rId6"/>
                <a:stretch>
                  <a:fillRect l="-204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3CEFEC-5C67-C0EA-D058-7645F6F40FE6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807492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how the loss changes as a function of the parameters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EA323-9F93-8316-856A-672E743E8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78"/>
          <a:stretch/>
        </p:blipFill>
        <p:spPr>
          <a:xfrm>
            <a:off x="4853733" y="3889412"/>
            <a:ext cx="2484533" cy="97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B3A35-C11E-876B-B317-5ACD7806B911}"/>
              </a:ext>
            </a:extLst>
          </p:cNvPr>
          <p:cNvSpPr txBox="1"/>
          <p:nvPr/>
        </p:nvSpPr>
        <p:spPr>
          <a:xfrm>
            <a:off x="838200" y="3739049"/>
            <a:ext cx="2588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application of the chain rule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AE0D0B-57D5-19AC-98C7-D716B2C359A0}"/>
              </a:ext>
            </a:extLst>
          </p:cNvPr>
          <p:cNvCxnSpPr/>
          <p:nvPr/>
        </p:nvCxnSpPr>
        <p:spPr>
          <a:xfrm flipH="1" flipV="1">
            <a:off x="7782256" y="4731951"/>
            <a:ext cx="1282262" cy="653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C6F9C6-532B-31B6-6760-22ECFFEF43A7}"/>
              </a:ext>
            </a:extLst>
          </p:cNvPr>
          <p:cNvSpPr txBox="1"/>
          <p:nvPr/>
        </p:nvSpPr>
        <p:spPr>
          <a:xfrm>
            <a:off x="8348344" y="5403737"/>
            <a:ext cx="236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Already calculated in part 1.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DA08D5-1942-0015-534C-B2A3FB87FBED}"/>
              </a:ext>
            </a:extLst>
          </p:cNvPr>
          <p:cNvCxnSpPr>
            <a:cxnSpLocks/>
          </p:cNvCxnSpPr>
          <p:nvPr/>
        </p:nvCxnSpPr>
        <p:spPr>
          <a:xfrm flipV="1">
            <a:off x="6455778" y="5023692"/>
            <a:ext cx="0" cy="9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BB6063-C787-4897-3111-2756A4144696}"/>
              </a:ext>
            </a:extLst>
          </p:cNvPr>
          <p:cNvSpPr txBox="1"/>
          <p:nvPr/>
        </p:nvSpPr>
        <p:spPr>
          <a:xfrm>
            <a:off x="6315730" y="5989966"/>
            <a:ext cx="260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</a:t>
            </a:r>
            <a:r>
              <a:rPr lang="en-US" baseline="-25000" dirty="0" err="1"/>
              <a:t>k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0D3B14-983B-AA0B-BC6B-ACDC300C7B6A}"/>
              </a:ext>
            </a:extLst>
          </p:cNvPr>
          <p:cNvCxnSpPr>
            <a:cxnSpLocks/>
          </p:cNvCxnSpPr>
          <p:nvPr/>
        </p:nvCxnSpPr>
        <p:spPr>
          <a:xfrm flipV="1">
            <a:off x="3639791" y="5023692"/>
            <a:ext cx="1019945" cy="86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715C4-3094-0F7E-2F92-F866AE54A68A}"/>
                  </a:ext>
                </a:extLst>
              </p:cNvPr>
              <p:cNvSpPr txBox="1"/>
              <p:nvPr/>
            </p:nvSpPr>
            <p:spPr>
              <a:xfrm>
                <a:off x="2758936" y="5911617"/>
                <a:ext cx="2484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 small </a:t>
                </a:r>
              </a:p>
              <a:p>
                <a:r>
                  <a:rPr lang="en-US" dirty="0"/>
                  <a:t>change in</a:t>
                </a:r>
                <a14:m>
                  <m:oMath xmlns:m="http://schemas.openxmlformats.org/officeDocument/2006/math">
                    <m:r>
                      <a:rPr lang="en-CA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Symbol" pitchFamily="2" charset="2"/>
                      </a:rPr>
                      <m:t>w</m:t>
                    </m:r>
                    <m:r>
                      <m:rPr>
                        <m:nor/>
                      </m:rPr>
                      <a:rPr lang="en-US" baseline="-25000" dirty="0"/>
                      <m:t>k</m:t>
                    </m:r>
                  </m:oMath>
                </a14:m>
                <a:r>
                  <a:rPr lang="en-US" dirty="0"/>
                  <a:t> 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CA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1715C4-3094-0F7E-2F92-F866AE54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936" y="5911617"/>
                <a:ext cx="2484533" cy="646331"/>
              </a:xfrm>
              <a:prstGeom prst="rect">
                <a:avLst/>
              </a:prstGeom>
              <a:blipFill>
                <a:blip r:embed="rId4"/>
                <a:stretch>
                  <a:fillRect l="-2041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E333157-2DC0-6B9C-7E75-91AE0F91B4DB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173015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how the loss changes as a function of the parameters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AEA323-9F93-8316-856A-672E743E8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178"/>
          <a:stretch/>
        </p:blipFill>
        <p:spPr>
          <a:xfrm>
            <a:off x="4853733" y="3889412"/>
            <a:ext cx="2484533" cy="971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AB3A35-C11E-876B-B317-5ACD7806B911}"/>
              </a:ext>
            </a:extLst>
          </p:cNvPr>
          <p:cNvSpPr txBox="1"/>
          <p:nvPr/>
        </p:nvSpPr>
        <p:spPr>
          <a:xfrm>
            <a:off x="838200" y="3739049"/>
            <a:ext cx="2588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Another application of the chain rule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 for</a:t>
            </a:r>
            <a:r>
              <a:rPr lang="en-US" dirty="0">
                <a:latin typeface="Symbol" pitchFamily="2" charset="2"/>
              </a:rPr>
              <a:t> b </a:t>
            </a:r>
            <a:r>
              <a:rPr lang="en-US" dirty="0"/>
              <a:t>parameters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0D62DE-F983-FB1F-AB5F-29057BFA78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833" b="50397"/>
          <a:stretch/>
        </p:blipFill>
        <p:spPr>
          <a:xfrm>
            <a:off x="4846878" y="4719551"/>
            <a:ext cx="2484533" cy="13255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75033B-D0F1-91D6-493D-5AB596125DB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510909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47C4-5194-572F-CCB6-6264A214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pass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CA6303-5C5D-6F79-F8AF-DC1925A1CDC2}"/>
              </a:ext>
            </a:extLst>
          </p:cNvPr>
          <p:cNvSpPr txBox="1"/>
          <p:nvPr/>
        </p:nvSpPr>
        <p:spPr>
          <a:xfrm>
            <a:off x="727092" y="1690688"/>
            <a:ext cx="2588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Find how the loss changes as a function of the parameters </a:t>
            </a:r>
            <a:r>
              <a:rPr lang="en-US" dirty="0">
                <a:latin typeface="Symbol" pitchFamily="2" charset="2"/>
              </a:rPr>
              <a:t>b</a:t>
            </a:r>
            <a:r>
              <a:rPr lang="en-US" dirty="0"/>
              <a:t> and </a:t>
            </a:r>
            <a:r>
              <a:rPr lang="en-US" dirty="0">
                <a:latin typeface="Symbol" pitchFamily="2" charset="2"/>
              </a:rPr>
              <a:t>w</a:t>
            </a:r>
            <a:r>
              <a:rPr lang="en-US" dirty="0"/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ED2AD-9AAC-41DF-55A5-89EE11C13510}"/>
              </a:ext>
            </a:extLst>
          </p:cNvPr>
          <p:cNvSpPr/>
          <p:nvPr/>
        </p:nvSpPr>
        <p:spPr>
          <a:xfrm>
            <a:off x="3316077" y="5379118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E0B95-246C-5077-9AB1-AED622F673B7}"/>
              </a:ext>
            </a:extLst>
          </p:cNvPr>
          <p:cNvSpPr/>
          <p:nvPr/>
        </p:nvSpPr>
        <p:spPr>
          <a:xfrm>
            <a:off x="4440906" y="5359670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2F6E10-DE65-E2D7-FBB8-F9223C4352B7}"/>
              </a:ext>
            </a:extLst>
          </p:cNvPr>
          <p:cNvSpPr/>
          <p:nvPr/>
        </p:nvSpPr>
        <p:spPr>
          <a:xfrm>
            <a:off x="5637453" y="5381704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D7B60F-19CC-EA34-DEDA-65499B55543B}"/>
              </a:ext>
            </a:extLst>
          </p:cNvPr>
          <p:cNvSpPr/>
          <p:nvPr/>
        </p:nvSpPr>
        <p:spPr>
          <a:xfrm>
            <a:off x="4484974" y="5403737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783B77-E995-89E8-9BCA-A1C756A9B804}"/>
              </a:ext>
            </a:extLst>
          </p:cNvPr>
          <p:cNvSpPr/>
          <p:nvPr/>
        </p:nvSpPr>
        <p:spPr>
          <a:xfrm>
            <a:off x="6824391" y="5386501"/>
            <a:ext cx="451692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CF08F6-B2DF-BFC9-9604-5132134BCAEA}"/>
              </a:ext>
            </a:extLst>
          </p:cNvPr>
          <p:cNvSpPr/>
          <p:nvPr/>
        </p:nvSpPr>
        <p:spPr>
          <a:xfrm>
            <a:off x="7976871" y="5373647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006155-7570-B004-ECE5-BE1723BEDE23}"/>
              </a:ext>
            </a:extLst>
          </p:cNvPr>
          <p:cNvSpPr/>
          <p:nvPr/>
        </p:nvSpPr>
        <p:spPr>
          <a:xfrm>
            <a:off x="9175873" y="5371809"/>
            <a:ext cx="406966" cy="426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9F36C-62D4-47C3-A57D-55C364A457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674"/>
          <a:stretch/>
        </p:blipFill>
        <p:spPr>
          <a:xfrm>
            <a:off x="3767769" y="1690688"/>
            <a:ext cx="1962290" cy="1599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20092-9B83-AE92-286D-668F7C6EBF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674"/>
          <a:stretch/>
        </p:blipFill>
        <p:spPr>
          <a:xfrm>
            <a:off x="6969507" y="1576496"/>
            <a:ext cx="1962290" cy="15991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7F04F1-D6FE-7E31-5B53-F409466B8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92" y="4395677"/>
            <a:ext cx="10969492" cy="17716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38F2AA-5224-1681-EE06-AB12F4C4B7F0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2343763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36580-A769-7441-4F5C-05D5E8C1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2B40-9011-1FA2-0878-75725BD7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65302-7922-EA22-D8F3-DC5E11EFC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ACACC-4008-951E-22FC-7141224823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B7EF0A-FDF6-4CA7-66E9-B36B61B47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4F4E95-D1C6-43E5-7139-4FA8F30300F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Why calculate gradients?</a:t>
            </a:r>
          </a:p>
          <a:p>
            <a:r>
              <a:rPr lang="en-US" dirty="0"/>
              <a:t>Backpropagation intuition</a:t>
            </a:r>
          </a:p>
          <a:p>
            <a:r>
              <a:rPr lang="en-US" dirty="0"/>
              <a:t>Backpropagation example</a:t>
            </a:r>
          </a:p>
          <a:p>
            <a:r>
              <a:rPr lang="en-US" dirty="0">
                <a:solidFill>
                  <a:srgbClr val="7030A0"/>
                </a:solidFill>
              </a:rPr>
              <a:t>Backpropagation with matrices</a:t>
            </a:r>
          </a:p>
        </p:txBody>
      </p:sp>
    </p:spTree>
    <p:extLst>
      <p:ext uri="{BB962C8B-B14F-4D97-AF65-F5344CB8AC3E}">
        <p14:creationId xmlns:p14="http://schemas.microsoft.com/office/powerpoint/2010/main" val="1918904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351D-5562-5524-2950-DD4CA61B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75AB2-1CD3-157B-193B-0E9A1E7C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251" y="2871951"/>
            <a:ext cx="1765300" cy="2197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4AD6D-4787-A67D-98D1-B2B249BE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362" y="2471682"/>
            <a:ext cx="2374900" cy="3302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BDB5F6-68B0-AA33-C6E3-18320C8ACCC5}"/>
              </a:ext>
            </a:extLst>
          </p:cNvPr>
          <p:cNvSpPr txBox="1"/>
          <p:nvPr/>
        </p:nvSpPr>
        <p:spPr>
          <a:xfrm>
            <a:off x="914400" y="1839310"/>
            <a:ext cx="334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Scalar function f[] of a vector  </a:t>
            </a:r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B286C-5E16-2386-201A-1C347777683C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508413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9AFE-8599-A105-AEF1-01822CDE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B2490-B9CC-3EB5-05B7-9BA31A7C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300" y="3373384"/>
            <a:ext cx="3310832" cy="17148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F93597-C1D0-FF85-1D48-45EDE9B6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10" y="2933481"/>
            <a:ext cx="3832025" cy="25946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141E34-9CE7-8933-F511-872718F72893}"/>
              </a:ext>
            </a:extLst>
          </p:cNvPr>
          <p:cNvSpPr txBox="1"/>
          <p:nvPr/>
        </p:nvSpPr>
        <p:spPr>
          <a:xfrm>
            <a:off x="935638" y="2100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Scalar function f[] of a matrix  </a:t>
            </a:r>
            <a:r>
              <a:rPr lang="en-US" b="1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89B6D-B7B8-EF81-3AC7-DA8C531C5501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129100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9141E34-9CE7-8933-F511-872718F72893}"/>
              </a:ext>
            </a:extLst>
          </p:cNvPr>
          <p:cNvSpPr txBox="1"/>
          <p:nvPr/>
        </p:nvSpPr>
        <p:spPr>
          <a:xfrm>
            <a:off x="935638" y="21009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Vector function </a:t>
            </a:r>
            <a:r>
              <a:rPr lang="en-US" b="1" dirty="0"/>
              <a:t>f[] </a:t>
            </a:r>
            <a:r>
              <a:rPr lang="en-US" dirty="0"/>
              <a:t>of vector </a:t>
            </a:r>
            <a:r>
              <a:rPr lang="en-US" b="1" dirty="0"/>
              <a:t>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C461A2-D1B7-0E08-C8A8-0D6EBF0E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Matrix calculus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91A1D7-C102-BC90-C6B5-7A8B861E0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85" y="2871951"/>
            <a:ext cx="1765300" cy="219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6A1EB3-4D30-7A8D-8DE4-2158DD6DC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084"/>
            <a:ext cx="1701800" cy="165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49CC81-A381-423C-0ABE-51E35F1A7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604" y="2895072"/>
            <a:ext cx="4502122" cy="24412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8D4170-E37E-6374-E567-28C8E868586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716706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4B86-4F4B-087A-1794-C2F285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0D8C2-577C-654C-D8CA-D35099191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716" y="1385611"/>
            <a:ext cx="7438567" cy="3452258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53A766-D0A2-3B62-52F1-0A6907AB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43" y="5261957"/>
            <a:ext cx="2384405" cy="1363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61AD25-4839-F4CE-BF8E-E402795F96E0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115021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7E0A-0A53-478E-E528-5BA6941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vector and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C8474-45F9-F6FB-112B-94C6D17AF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21" t="65935" r="-4212" b="19484"/>
          <a:stretch/>
        </p:blipFill>
        <p:spPr>
          <a:xfrm>
            <a:off x="2302422" y="2721979"/>
            <a:ext cx="2455479" cy="64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92B73-6EEA-8DE7-9BA4-6E4C3D66AFCD}"/>
              </a:ext>
            </a:extLst>
          </p:cNvPr>
          <p:cNvSpPr txBox="1"/>
          <p:nvPr/>
        </p:nvSpPr>
        <p:spPr>
          <a:xfrm>
            <a:off x="1534510" y="2017986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derivatives: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96DE3A-BC0D-1DB7-70F6-4DEB8F8B9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048" y="2616778"/>
            <a:ext cx="4442153" cy="812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5FDEC6-E106-5C7E-7032-51D2E0E2C7FD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190719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7E0A-0A53-478E-E528-5BA6941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vector and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C8474-45F9-F6FB-112B-94C6D17AF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21" t="65935" r="-4212" b="19484"/>
          <a:stretch/>
        </p:blipFill>
        <p:spPr>
          <a:xfrm>
            <a:off x="2302422" y="2721979"/>
            <a:ext cx="2455479" cy="644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D9804-4CD6-9F3F-99F3-30D393062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34" b="10279"/>
          <a:stretch/>
        </p:blipFill>
        <p:spPr>
          <a:xfrm>
            <a:off x="2039665" y="4562381"/>
            <a:ext cx="3178041" cy="64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92B73-6EEA-8DE7-9BA4-6E4C3D66AFCD}"/>
              </a:ext>
            </a:extLst>
          </p:cNvPr>
          <p:cNvSpPr txBox="1"/>
          <p:nvPr/>
        </p:nvSpPr>
        <p:spPr>
          <a:xfrm>
            <a:off x="1534510" y="2017986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derivatives: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45372-0619-A1FF-D624-FBA1BC70A1E0}"/>
              </a:ext>
            </a:extLst>
          </p:cNvPr>
          <p:cNvSpPr txBox="1"/>
          <p:nvPr/>
        </p:nvSpPr>
        <p:spPr>
          <a:xfrm>
            <a:off x="1534510" y="3917741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derivatives:</a:t>
            </a:r>
          </a:p>
        </p:txBody>
      </p:sp>
      <p:pic>
        <p:nvPicPr>
          <p:cNvPr id="18" name="Content Placeholder 3">
            <a:extLst>
              <a:ext uri="{FF2B5EF4-FFF2-40B4-BE49-F238E27FC236}">
                <a16:creationId xmlns:a16="http://schemas.microsoft.com/office/drawing/2014/main" id="{2B0E8D9B-CF6F-39DD-519D-66C9C7A5B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6000" y="4366635"/>
            <a:ext cx="5011464" cy="84043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96DE3A-BC0D-1DB7-70F6-4DEB8F8B9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048" y="2616778"/>
            <a:ext cx="4442153" cy="812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4ADACB-D353-8227-0376-BD8E4B477751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7700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7E0A-0A53-478E-E528-5BA6941A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vector and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C8474-45F9-F6FB-112B-94C6D17AF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521" t="65935" r="-4212" b="19484"/>
          <a:stretch/>
        </p:blipFill>
        <p:spPr>
          <a:xfrm>
            <a:off x="2302422" y="2721979"/>
            <a:ext cx="2455479" cy="644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3D9804-4CD6-9F3F-99F3-30D3930627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234" b="10279"/>
          <a:stretch/>
        </p:blipFill>
        <p:spPr>
          <a:xfrm>
            <a:off x="2039665" y="4562381"/>
            <a:ext cx="3178041" cy="64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292B73-6EEA-8DE7-9BA4-6E4C3D66AFCD}"/>
              </a:ext>
            </a:extLst>
          </p:cNvPr>
          <p:cNvSpPr txBox="1"/>
          <p:nvPr/>
        </p:nvSpPr>
        <p:spPr>
          <a:xfrm>
            <a:off x="1534510" y="2017986"/>
            <a:ext cx="1872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derivatives: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45372-0619-A1FF-D624-FBA1BC70A1E0}"/>
              </a:ext>
            </a:extLst>
          </p:cNvPr>
          <p:cNvSpPr txBox="1"/>
          <p:nvPr/>
        </p:nvSpPr>
        <p:spPr>
          <a:xfrm>
            <a:off x="1534510" y="3917741"/>
            <a:ext cx="193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derivatives: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05A88-6C64-D6F3-5C91-0BA617251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409" y="2457824"/>
            <a:ext cx="4864756" cy="1017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B48DF6-FD4E-5AA4-E973-0C0AAB33F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1409" y="4287073"/>
            <a:ext cx="4559957" cy="878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E6F0F3-F4B8-D280-203B-8DC18EA7616E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1621720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5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2E429383-D080-3282-EE9D-794D9FE81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CA4FC4-62E5-7FD1-E4F8-953D59E276BB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08342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D8C7F87-327E-9608-C95E-2A7093057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20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0F3CD-C98A-2521-D55E-7A5918ACF516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153125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BFEB-B1A2-5369-47CA-3970E0B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9" y="4322597"/>
            <a:ext cx="2301766" cy="63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6997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62A-F3F0-9A10-6B24-186BC242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59" y="5142587"/>
            <a:ext cx="5072531" cy="152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E09B-5DE2-7DEE-BDC9-270C5A563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44"/>
          <a:stretch/>
        </p:blipFill>
        <p:spPr>
          <a:xfrm>
            <a:off x="6493858" y="3532462"/>
            <a:ext cx="397193" cy="634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6B19C6-E5F6-ED7D-3884-751CD83D48A2}"/>
              </a:ext>
            </a:extLst>
          </p:cNvPr>
          <p:cNvSpPr txBox="1"/>
          <p:nvPr/>
        </p:nvSpPr>
        <p:spPr>
          <a:xfrm>
            <a:off x="8929247" y="2485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232462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BFEB-B1A2-5369-47CA-3970E0B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9" y="4322597"/>
            <a:ext cx="2301766" cy="63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733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62A-F3F0-9A10-6B24-186BC242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59" y="5142587"/>
            <a:ext cx="5072531" cy="152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E09B-5DE2-7DEE-BDC9-270C5A563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44"/>
          <a:stretch/>
        </p:blipFill>
        <p:spPr>
          <a:xfrm>
            <a:off x="6493858" y="3532462"/>
            <a:ext cx="397193" cy="6341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10D3D-69BF-BF10-9CF5-0FAA8163ABD8}"/>
              </a:ext>
            </a:extLst>
          </p:cNvPr>
          <p:cNvSpPr/>
          <p:nvPr/>
        </p:nvSpPr>
        <p:spPr>
          <a:xfrm>
            <a:off x="7830207" y="4217319"/>
            <a:ext cx="525517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C4B0C-6CB3-245A-52F0-DCC4CA992C53}"/>
              </a:ext>
            </a:extLst>
          </p:cNvPr>
          <p:cNvSpPr txBox="1"/>
          <p:nvPr/>
        </p:nvSpPr>
        <p:spPr>
          <a:xfrm>
            <a:off x="8795625" y="-5371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9751828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349E-1E3C-2743-BF2E-2A913B9D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Yikes!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14BA-70A2-4CB4-9A10-EC2DDF0F2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Quite similar to: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5C277-7326-63D4-8052-A7ABA19FA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278" y="2803606"/>
            <a:ext cx="3729202" cy="6253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7CB3D-BCDE-52FA-6DF6-4E353CD6E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142" y="4627057"/>
            <a:ext cx="3845473" cy="692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594611-F2EA-E6AD-4E33-BD418F20E154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712862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BFEB-B1A2-5369-47CA-3970E0B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9" y="4322597"/>
            <a:ext cx="2301766" cy="63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522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62A-F3F0-9A10-6B24-186BC242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59" y="5142587"/>
            <a:ext cx="5072531" cy="152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E09B-5DE2-7DEE-BDC9-270C5A563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44"/>
          <a:stretch/>
        </p:blipFill>
        <p:spPr>
          <a:xfrm>
            <a:off x="6493858" y="3532462"/>
            <a:ext cx="397193" cy="634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30BAD8-B632-DBC3-C052-B123401D95A9}"/>
              </a:ext>
            </a:extLst>
          </p:cNvPr>
          <p:cNvSpPr/>
          <p:nvPr/>
        </p:nvSpPr>
        <p:spPr>
          <a:xfrm>
            <a:off x="7977352" y="3248423"/>
            <a:ext cx="3929337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867CF5-5E51-A915-96B4-DF9E55BFD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6" y="3328330"/>
            <a:ext cx="3729202" cy="6253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D210D3D-69BF-BF10-9CF5-0FAA8163ABD8}"/>
              </a:ext>
            </a:extLst>
          </p:cNvPr>
          <p:cNvSpPr/>
          <p:nvPr/>
        </p:nvSpPr>
        <p:spPr>
          <a:xfrm>
            <a:off x="7830207" y="4217319"/>
            <a:ext cx="525517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9597A-696E-A65C-76A4-7FB013EB15A7}"/>
              </a:ext>
            </a:extLst>
          </p:cNvPr>
          <p:cNvSpPr txBox="1"/>
          <p:nvPr/>
        </p:nvSpPr>
        <p:spPr>
          <a:xfrm>
            <a:off x="8929247" y="2610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434163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BFEB-B1A2-5369-47CA-3970E0B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9" y="4322597"/>
            <a:ext cx="2301766" cy="63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207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62A-F3F0-9A10-6B24-186BC242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59" y="5142587"/>
            <a:ext cx="5072531" cy="152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E09B-5DE2-7DEE-BDC9-270C5A563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44"/>
          <a:stretch/>
        </p:blipFill>
        <p:spPr>
          <a:xfrm>
            <a:off x="6493858" y="3532462"/>
            <a:ext cx="397193" cy="634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FE49D5-E34C-A20F-0567-3437FA45DC27}"/>
              </a:ext>
            </a:extLst>
          </p:cNvPr>
          <p:cNvSpPr/>
          <p:nvPr/>
        </p:nvSpPr>
        <p:spPr>
          <a:xfrm>
            <a:off x="7283669" y="4217319"/>
            <a:ext cx="525517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F7593-B6C3-2D3F-C735-DE023DAE0B55}"/>
              </a:ext>
            </a:extLst>
          </p:cNvPr>
          <p:cNvSpPr txBox="1"/>
          <p:nvPr/>
        </p:nvSpPr>
        <p:spPr>
          <a:xfrm>
            <a:off x="8929247" y="2610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90077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9D6D6E9-F1A2-BB1C-6933-E9AB1D88E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02" y="4970972"/>
            <a:ext cx="5597616" cy="3665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9472D-7186-1117-C389-E639AB0E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 Computing gradients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E3BC1F-9DE9-7EC0-5801-7057969F6D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3202" y="3362667"/>
            <a:ext cx="4349298" cy="980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8EE9C0-050E-C862-8540-CB65303C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411" y="1975986"/>
            <a:ext cx="4795126" cy="10402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9D670E-7A3F-5192-C397-DC66DC70B7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052" y="5896856"/>
            <a:ext cx="3398199" cy="832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25CE68-19CE-7AEC-DE94-7351724F46D4}"/>
              </a:ext>
            </a:extLst>
          </p:cNvPr>
          <p:cNvSpPr txBox="1"/>
          <p:nvPr/>
        </p:nvSpPr>
        <p:spPr>
          <a:xfrm>
            <a:off x="838200" y="2278761"/>
            <a:ext cx="50818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Loss: sum of individual terms: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SGD Algorithm: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Parameters: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to compute gradients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C8328-378A-D5D1-E819-EC0A8E931EB8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643419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60EE-943F-F1FF-9E01-47A25B22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F3CE6-B4FC-EF41-57A0-87D02D0E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269" y="2110265"/>
            <a:ext cx="5328745" cy="39190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CFE930-C040-76F9-1803-37595702C8E6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745528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60EE-943F-F1FF-9E01-47A25B22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</a:t>
            </a:r>
            <a:r>
              <a:rPr lang="en-US" dirty="0" err="1"/>
              <a:t>ReLU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EF3CE6-B4FC-EF41-57A0-87D02D0EC3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269" y="2110265"/>
            <a:ext cx="5328745" cy="39190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6EE84-5FE5-08D0-EE1F-C39D1EC8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32" y="3429000"/>
            <a:ext cx="1447800" cy="469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5380B3-F205-3CD0-60E7-886056ACCCE6}"/>
              </a:ext>
            </a:extLst>
          </p:cNvPr>
          <p:cNvSpPr txBox="1"/>
          <p:nvPr/>
        </p:nvSpPr>
        <p:spPr>
          <a:xfrm>
            <a:off x="7667506" y="4143915"/>
            <a:ext cx="267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“Indicator function”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7AFF1-CDF3-6D46-D5C7-5FC85B8602F9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560251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2B01-D03F-2043-E887-00026AAF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of RELU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2C385-6DDE-FB35-7444-343F55B0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70" y="2329514"/>
            <a:ext cx="27051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D5F017-A643-B10C-DC27-276298CD7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463" y="1690688"/>
            <a:ext cx="1452611" cy="13585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3CA4AD-8502-0507-7465-28F1B33E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222" y="1652611"/>
            <a:ext cx="1600207" cy="15074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86B2F5-DB0F-2045-E1C0-F3F0F43C6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34" y="3908140"/>
            <a:ext cx="3048797" cy="1325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2F92C4-7890-B679-2CFB-7AAAF34E3471}"/>
              </a:ext>
            </a:extLst>
          </p:cNvPr>
          <p:cNvSpPr txBox="1"/>
          <p:nvPr/>
        </p:nvSpPr>
        <p:spPr>
          <a:xfrm>
            <a:off x="445711" y="1714196"/>
            <a:ext cx="258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Consider: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72F62-1A0C-38C1-FA0B-9E2DA6B5DE0C}"/>
              </a:ext>
            </a:extLst>
          </p:cNvPr>
          <p:cNvSpPr txBox="1"/>
          <p:nvPr/>
        </p:nvSpPr>
        <p:spPr>
          <a:xfrm>
            <a:off x="5002275" y="1561703"/>
            <a:ext cx="2588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C3171-7351-EE9E-2A3E-CACF50AFBE62}"/>
              </a:ext>
            </a:extLst>
          </p:cNvPr>
          <p:cNvSpPr txBox="1"/>
          <p:nvPr/>
        </p:nvSpPr>
        <p:spPr>
          <a:xfrm>
            <a:off x="445710" y="3348112"/>
            <a:ext cx="32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We could equivalently write: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357F9B-DC25-3814-23EA-763D7BC4B407}"/>
              </a:ext>
            </a:extLst>
          </p:cNvPr>
          <p:cNvSpPr txBox="1"/>
          <p:nvPr/>
        </p:nvSpPr>
        <p:spPr>
          <a:xfrm>
            <a:off x="4347839" y="3342391"/>
            <a:ext cx="324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Taking the derivative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122474-D679-BF86-4913-A21CFB29ADA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431"/>
          <a:stretch/>
        </p:blipFill>
        <p:spPr>
          <a:xfrm>
            <a:off x="7472855" y="3931985"/>
            <a:ext cx="4310039" cy="11699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41C959-A0FD-1A90-89D7-95F19E339D8A}"/>
              </a:ext>
            </a:extLst>
          </p:cNvPr>
          <p:cNvSpPr txBox="1"/>
          <p:nvPr/>
        </p:nvSpPr>
        <p:spPr>
          <a:xfrm>
            <a:off x="4540801" y="5528007"/>
            <a:ext cx="519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We can equivalently pointwise multiply by diagonal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9CCD9C-4FE0-3879-A59B-2BD21628C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5415" y="6088439"/>
            <a:ext cx="1879600" cy="469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FFEAC1-E8DA-3FB7-8360-552AC4497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3129" y="3944324"/>
            <a:ext cx="2008963" cy="11655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E3A8A31-81B9-D678-AC81-E29019D220F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8773"/>
          <a:stretch/>
        </p:blipFill>
        <p:spPr>
          <a:xfrm>
            <a:off x="4540801" y="3939858"/>
            <a:ext cx="812328" cy="11699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245863-69C9-1A24-2305-EB08C7D364E5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0423803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92BFEB-B1A2-5369-47CA-3970E0B5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859" y="4322597"/>
            <a:ext cx="2301766" cy="6341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279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0E962A-F3F0-9A10-6B24-186BC2425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3859" y="5142587"/>
            <a:ext cx="5072531" cy="1528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B9E09B-5DE2-7DEE-BDC9-270C5A5632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2744"/>
          <a:stretch/>
        </p:blipFill>
        <p:spPr>
          <a:xfrm>
            <a:off x="6493858" y="3532462"/>
            <a:ext cx="397193" cy="6341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FE49D5-E34C-A20F-0567-3437FA45DC27}"/>
              </a:ext>
            </a:extLst>
          </p:cNvPr>
          <p:cNvSpPr/>
          <p:nvPr/>
        </p:nvSpPr>
        <p:spPr>
          <a:xfrm>
            <a:off x="7283669" y="4217319"/>
            <a:ext cx="525517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7013E-B35D-39CD-E392-1A6B85DA12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8427" y="3472028"/>
            <a:ext cx="1574800" cy="4699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E35A4D-A70A-DA2F-D4F7-7C79A1001EC0}"/>
              </a:ext>
            </a:extLst>
          </p:cNvPr>
          <p:cNvSpPr/>
          <p:nvPr/>
        </p:nvSpPr>
        <p:spPr>
          <a:xfrm>
            <a:off x="9585434" y="3248423"/>
            <a:ext cx="2153089" cy="844716"/>
          </a:xfrm>
          <a:prstGeom prst="rect">
            <a:avLst/>
          </a:prstGeom>
          <a:noFill/>
          <a:ln w="31750">
            <a:solidFill>
              <a:srgbClr val="CB8362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457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20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  <a:p>
            <a:r>
              <a:rPr lang="en-US" dirty="0"/>
              <a:t>4. Take derivatives </a:t>
            </a:r>
            <a:r>
              <a:rPr lang="en-US" dirty="0" err="1"/>
              <a:t>w.r.t.</a:t>
            </a:r>
            <a:endParaRPr lang="en-US" dirty="0"/>
          </a:p>
          <a:p>
            <a:r>
              <a:rPr lang="en-US" dirty="0"/>
              <a:t>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F02B4F-F7E0-4312-91AD-5CB08F4A6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917" y="3839036"/>
            <a:ext cx="3525334" cy="2116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EDEE9C-36B8-9BC0-004B-37713847958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5299597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07376-CE9C-DF1C-1A96-0E72532C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backward pass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B674C-B55B-28B2-44F8-0D4F3855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95" y="3839036"/>
            <a:ext cx="1743184" cy="28318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877ED2-6695-970C-23AF-1C2D84D79222}"/>
              </a:ext>
            </a:extLst>
          </p:cNvPr>
          <p:cNvSpPr txBox="1"/>
          <p:nvPr/>
        </p:nvSpPr>
        <p:spPr>
          <a:xfrm>
            <a:off x="180097" y="3441680"/>
            <a:ext cx="27207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Write this as a series of </a:t>
            </a:r>
          </a:p>
          <a:p>
            <a:r>
              <a:rPr lang="en-US" dirty="0"/>
              <a:t>intermediate calculations</a:t>
            </a:r>
          </a:p>
          <a:p>
            <a:endParaRPr lang="en-US" dirty="0"/>
          </a:p>
          <a:p>
            <a:r>
              <a:rPr lang="en-US" dirty="0"/>
              <a:t>2. Compute these intermediate quantities</a:t>
            </a:r>
          </a:p>
          <a:p>
            <a:endParaRPr lang="en-US" dirty="0"/>
          </a:p>
          <a:p>
            <a:r>
              <a:rPr lang="en-US" dirty="0"/>
              <a:t>3. Take derivatives of output with respect to intermediate quantities</a:t>
            </a:r>
          </a:p>
          <a:p>
            <a:endParaRPr lang="en-US" dirty="0"/>
          </a:p>
          <a:p>
            <a:r>
              <a:rPr lang="en-US" dirty="0"/>
              <a:t>4. Take derivatives </a:t>
            </a:r>
            <a:r>
              <a:rPr lang="en-US" dirty="0" err="1"/>
              <a:t>w.r.t.</a:t>
            </a:r>
            <a:endParaRPr lang="en-US" dirty="0"/>
          </a:p>
          <a:p>
            <a:r>
              <a:rPr lang="en-US" dirty="0"/>
              <a:t>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E4EB25E-355D-0BBF-0346-E510A0F37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6479" y="511357"/>
            <a:ext cx="6920210" cy="2253505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BCE8A9-A748-5FD0-7478-7F85D507B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2" y="3874021"/>
            <a:ext cx="3549804" cy="20327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B7D2F5-92AD-CD90-8D75-3DCAB8DC3B8E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05834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1910A99-E83F-D592-A40D-A54A28C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6445"/>
            <a:ext cx="7772400" cy="21498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BCD44-07AE-B848-5219-9EA9ACC9EBBC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197131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1910A99-E83F-D592-A40D-A54A28C1C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16445"/>
            <a:ext cx="7772400" cy="21498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6B9455-92D2-CF04-0CBB-603F07683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39" y="5178964"/>
            <a:ext cx="11173522" cy="6860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118F0D-E8A7-1375-2597-4F7BE525EE8A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0200147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4C073A-146D-862B-5FDA-519F3E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0" y="1510535"/>
            <a:ext cx="8544520" cy="3609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A96B13-5A04-AE84-1B24-E2E9F994B39A}"/>
              </a:ext>
            </a:extLst>
          </p:cNvPr>
          <p:cNvSpPr/>
          <p:nvPr/>
        </p:nvSpPr>
        <p:spPr>
          <a:xfrm>
            <a:off x="6746488" y="4560849"/>
            <a:ext cx="3468029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08C1F-1C9C-9CF7-A41A-78FCAC126305}"/>
              </a:ext>
            </a:extLst>
          </p:cNvPr>
          <p:cNvSpPr/>
          <p:nvPr/>
        </p:nvSpPr>
        <p:spPr>
          <a:xfrm>
            <a:off x="1823740" y="4828478"/>
            <a:ext cx="4922748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7A009-83DA-8774-5928-8135CE85CC7E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8393098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4C073A-146D-862B-5FDA-519F3E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0" y="1510535"/>
            <a:ext cx="8544520" cy="3609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A96B13-5A04-AE84-1B24-E2E9F994B39A}"/>
              </a:ext>
            </a:extLst>
          </p:cNvPr>
          <p:cNvSpPr/>
          <p:nvPr/>
        </p:nvSpPr>
        <p:spPr>
          <a:xfrm>
            <a:off x="6746488" y="4560849"/>
            <a:ext cx="3468029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08C1F-1C9C-9CF7-A41A-78FCAC126305}"/>
              </a:ext>
            </a:extLst>
          </p:cNvPr>
          <p:cNvSpPr/>
          <p:nvPr/>
        </p:nvSpPr>
        <p:spPr>
          <a:xfrm>
            <a:off x="1823740" y="4828478"/>
            <a:ext cx="4922748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16ACB-E1C4-2C00-251F-9A7C9E03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6" y="5093708"/>
            <a:ext cx="10394866" cy="1671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650D65-A310-50B8-4A23-24461D9FF2B0}"/>
              </a:ext>
            </a:extLst>
          </p:cNvPr>
          <p:cNvSpPr/>
          <p:nvPr/>
        </p:nvSpPr>
        <p:spPr>
          <a:xfrm>
            <a:off x="6096000" y="1405054"/>
            <a:ext cx="1029629" cy="446048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F571B-A784-79BA-9D0B-4871DE96694F}"/>
              </a:ext>
            </a:extLst>
          </p:cNvPr>
          <p:cNvSpPr/>
          <p:nvPr/>
        </p:nvSpPr>
        <p:spPr>
          <a:xfrm>
            <a:off x="9173737" y="5040350"/>
            <a:ext cx="862361" cy="735981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30CD6-A238-ADFB-9C04-4715C3E95C50}"/>
              </a:ext>
            </a:extLst>
          </p:cNvPr>
          <p:cNvSpPr txBox="1"/>
          <p:nvPr/>
        </p:nvSpPr>
        <p:spPr>
          <a:xfrm>
            <a:off x="8929247" y="2610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120879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21A4-099A-40EB-DEB9-33712D37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such a big deal?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9490-8DB2-BAEC-C166-93CDC5E2A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neural network is just an equation: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But it’s a huge equation, and we need to compute derivative</a:t>
            </a:r>
          </a:p>
          <a:p>
            <a:pPr lvl="1"/>
            <a:r>
              <a:rPr lang="en-US" dirty="0"/>
              <a:t>for every parameter</a:t>
            </a:r>
          </a:p>
          <a:p>
            <a:pPr lvl="1"/>
            <a:r>
              <a:rPr lang="en-US" dirty="0"/>
              <a:t>for every point in the batch</a:t>
            </a:r>
          </a:p>
          <a:p>
            <a:pPr lvl="1"/>
            <a:r>
              <a:rPr lang="en-US" dirty="0"/>
              <a:t>for every iteration of SGD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D06E8-96F3-13AB-5431-09F4AAA6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357" y="2675731"/>
            <a:ext cx="10559419" cy="13255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8313FA-F400-205F-B969-31725D727CC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960842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4C073A-146D-862B-5FDA-519F3E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0" y="1510535"/>
            <a:ext cx="8544520" cy="3609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A96B13-5A04-AE84-1B24-E2E9F994B39A}"/>
              </a:ext>
            </a:extLst>
          </p:cNvPr>
          <p:cNvSpPr/>
          <p:nvPr/>
        </p:nvSpPr>
        <p:spPr>
          <a:xfrm>
            <a:off x="6746488" y="4560849"/>
            <a:ext cx="3468029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08C1F-1C9C-9CF7-A41A-78FCAC126305}"/>
              </a:ext>
            </a:extLst>
          </p:cNvPr>
          <p:cNvSpPr/>
          <p:nvPr/>
        </p:nvSpPr>
        <p:spPr>
          <a:xfrm>
            <a:off x="1823740" y="4828478"/>
            <a:ext cx="4922748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16ACB-E1C4-2C00-251F-9A7C9E03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6" y="5093708"/>
            <a:ext cx="10394866" cy="1671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650D65-A310-50B8-4A23-24461D9FF2B0}"/>
              </a:ext>
            </a:extLst>
          </p:cNvPr>
          <p:cNvSpPr/>
          <p:nvPr/>
        </p:nvSpPr>
        <p:spPr>
          <a:xfrm>
            <a:off x="2995961" y="2390049"/>
            <a:ext cx="1910576" cy="1200643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23A28-ED3D-22F0-204C-0F2BCCC5CA41}"/>
              </a:ext>
            </a:extLst>
          </p:cNvPr>
          <p:cNvSpPr/>
          <p:nvPr/>
        </p:nvSpPr>
        <p:spPr>
          <a:xfrm>
            <a:off x="8720254" y="6041561"/>
            <a:ext cx="1784195" cy="735981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5BD07-BE61-1150-B414-41FF83755CFD}"/>
              </a:ext>
            </a:extLst>
          </p:cNvPr>
          <p:cNvSpPr txBox="1"/>
          <p:nvPr/>
        </p:nvSpPr>
        <p:spPr>
          <a:xfrm>
            <a:off x="8929247" y="2610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589525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4C073A-146D-862B-5FDA-519F3E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0" y="1510535"/>
            <a:ext cx="8544520" cy="360908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9A96B13-5A04-AE84-1B24-E2E9F994B39A}"/>
              </a:ext>
            </a:extLst>
          </p:cNvPr>
          <p:cNvSpPr/>
          <p:nvPr/>
        </p:nvSpPr>
        <p:spPr>
          <a:xfrm>
            <a:off x="6746488" y="4560849"/>
            <a:ext cx="3468029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08C1F-1C9C-9CF7-A41A-78FCAC126305}"/>
              </a:ext>
            </a:extLst>
          </p:cNvPr>
          <p:cNvSpPr/>
          <p:nvPr/>
        </p:nvSpPr>
        <p:spPr>
          <a:xfrm>
            <a:off x="1823740" y="4828478"/>
            <a:ext cx="4922748" cy="423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16ACB-E1C4-2C00-251F-9A7C9E034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796" y="5093708"/>
            <a:ext cx="10394866" cy="16718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650D65-A310-50B8-4A23-24461D9FF2B0}"/>
              </a:ext>
            </a:extLst>
          </p:cNvPr>
          <p:cNvSpPr/>
          <p:nvPr/>
        </p:nvSpPr>
        <p:spPr>
          <a:xfrm>
            <a:off x="2995960" y="3546088"/>
            <a:ext cx="3427141" cy="625674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A23A28-ED3D-22F0-204C-0F2BCCC5CA41}"/>
              </a:ext>
            </a:extLst>
          </p:cNvPr>
          <p:cNvSpPr/>
          <p:nvPr/>
        </p:nvSpPr>
        <p:spPr>
          <a:xfrm>
            <a:off x="6869152" y="5040351"/>
            <a:ext cx="3099782" cy="735981"/>
          </a:xfrm>
          <a:prstGeom prst="rect">
            <a:avLst/>
          </a:prstGeom>
          <a:noFill/>
          <a:ln w="28575">
            <a:solidFill>
              <a:srgbClr val="CB83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A38CB-2A4F-02A2-8753-5F54F4B9E58D}"/>
              </a:ext>
            </a:extLst>
          </p:cNvPr>
          <p:cNvSpPr txBox="1"/>
          <p:nvPr/>
        </p:nvSpPr>
        <p:spPr>
          <a:xfrm>
            <a:off x="8929247" y="2610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3745090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7248F-2C09-35FA-BF4F-BC22E796B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summary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044C073A-146D-862B-5FDA-519F3EF3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740" y="1510535"/>
            <a:ext cx="8544520" cy="3609081"/>
          </a:xfrm>
          <a:prstGeom prst="rect">
            <a:avLst/>
          </a:prstGeom>
        </p:spPr>
      </p:pic>
      <p:pic>
        <p:nvPicPr>
          <p:cNvPr id="7" name="Picture 6" descr="Text, whiteboard&#10;&#10;Description automatically generated">
            <a:extLst>
              <a:ext uri="{FF2B5EF4-FFF2-40B4-BE49-F238E27FC236}">
                <a16:creationId xmlns:a16="http://schemas.microsoft.com/office/drawing/2014/main" id="{8F094180-69ED-B221-AC13-90EE673D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326" y="5213131"/>
            <a:ext cx="1985347" cy="14712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A0D98-CAF2-AEC5-7E98-C278D519BB02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7509233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C82A-0F76-8358-F7B3-20B14A87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14AA8-9839-EC7D-48A4-5C8C9EF74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Extremely efficient</a:t>
            </a:r>
          </a:p>
          <a:p>
            <a:pPr lvl="1"/>
            <a:r>
              <a:rPr lang="en-US" dirty="0"/>
              <a:t>Only need matrix multiplication and thresholding for </a:t>
            </a:r>
            <a:r>
              <a:rPr lang="en-US" dirty="0" err="1"/>
              <a:t>ReLU</a:t>
            </a:r>
            <a:r>
              <a:rPr lang="en-US" dirty="0"/>
              <a:t> functions</a:t>
            </a:r>
          </a:p>
          <a:p>
            <a:r>
              <a:rPr lang="en-US" dirty="0"/>
              <a:t>Memory hungry – must store all the intermediate quantities</a:t>
            </a:r>
          </a:p>
          <a:p>
            <a:r>
              <a:rPr lang="en-US" dirty="0"/>
              <a:t>Sequential</a:t>
            </a:r>
          </a:p>
          <a:p>
            <a:pPr lvl="1"/>
            <a:r>
              <a:rPr lang="en-US" dirty="0"/>
              <a:t>can process multiple batches in parallel</a:t>
            </a:r>
          </a:p>
          <a:p>
            <a:pPr lvl="1"/>
            <a:r>
              <a:rPr lang="en-US" dirty="0"/>
              <a:t>but things get harder if the whole model doesn’t fit on one machine.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90A084-B6B7-030E-2E25-F6E3BC549090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28868897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B98CC-D9BF-19BC-6401-B7FDF4F45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9BEB-CF1A-3D60-4522-125B76F9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CD7A7-C38C-C339-2DA1-06DDDEC2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68787-7945-CFBA-71E9-DC0C4B6DBA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B2A40D-5317-0DB3-C8F8-26461B1D52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E346E5-8F0C-2DD5-7BBC-E2F3DFA270D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Why calculate gradients?</a:t>
            </a:r>
          </a:p>
          <a:p>
            <a:r>
              <a:rPr lang="en-US" dirty="0"/>
              <a:t>Backpropagation intuition</a:t>
            </a:r>
          </a:p>
          <a:p>
            <a:r>
              <a:rPr lang="en-US" dirty="0"/>
              <a:t>Backpropagation example</a:t>
            </a:r>
          </a:p>
          <a:p>
            <a:r>
              <a:rPr lang="en-US" dirty="0"/>
              <a:t>Backpropagation with matrices</a:t>
            </a:r>
          </a:p>
        </p:txBody>
      </p:sp>
    </p:spTree>
    <p:extLst>
      <p:ext uri="{BB962C8B-B14F-4D97-AF65-F5344CB8AC3E}">
        <p14:creationId xmlns:p14="http://schemas.microsoft.com/office/powerpoint/2010/main" val="123394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7C4-B54F-3705-CD7B-92AEEA3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245ADD-4A15-C771-4FF8-FCBF567C7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6925E9-8C4A-7FE6-0A75-1B0574A90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1C3C57-8A75-2000-DE96-27680EF86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BCEBC8-A7DB-284C-4ACD-993FFC7B14F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Why calculate gradients?</a:t>
            </a:r>
          </a:p>
          <a:p>
            <a:r>
              <a:rPr lang="en-US" dirty="0">
                <a:solidFill>
                  <a:srgbClr val="7030A0"/>
                </a:solidFill>
              </a:rPr>
              <a:t>Backpropagation intuition</a:t>
            </a:r>
          </a:p>
          <a:p>
            <a:r>
              <a:rPr lang="en-US" dirty="0"/>
              <a:t>Backpropagation example</a:t>
            </a:r>
          </a:p>
          <a:p>
            <a:r>
              <a:rPr lang="en-US" dirty="0"/>
              <a:t>Backpropagation with matrices</a:t>
            </a:r>
          </a:p>
        </p:txBody>
      </p:sp>
    </p:spTree>
    <p:extLst>
      <p:ext uri="{BB962C8B-B14F-4D97-AF65-F5344CB8AC3E}">
        <p14:creationId xmlns:p14="http://schemas.microsoft.com/office/powerpoint/2010/main" val="1841126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DC4364F-D8F6-5C40-ED3F-01134BDF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Backpropagation?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EBDD6CF-E2C1-A0A0-C468-48D91B6BC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efficient way to compute gradients using the chain rule.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Forward pass: compute and save all intermediate values of the computation.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Backward pass: compute gradients with respect to all intermediate values using the chain rule.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Computation cost ~2x a normal function evaluation.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But need to save all the intermediate values.</a:t>
            </a:r>
          </a:p>
        </p:txBody>
      </p:sp>
    </p:spTree>
    <p:extLst>
      <p:ext uri="{BB962C8B-B14F-4D97-AF65-F5344CB8AC3E}">
        <p14:creationId xmlns:p14="http://schemas.microsoft.com/office/powerpoint/2010/main" val="202313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CBE3-379A-B4E0-0FDC-7EEE7067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BackProp</a:t>
            </a:r>
            <a:r>
              <a:rPr lang="en-US" dirty="0"/>
              <a:t> intuition #1:  </a:t>
            </a:r>
            <a:r>
              <a:rPr lang="en-US" dirty="0">
                <a:solidFill>
                  <a:srgbClr val="CB8362"/>
                </a:solidFill>
              </a:rPr>
              <a:t>the forward pass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6BF23E-D9C8-29F6-7592-288027CA4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513" y="1690688"/>
            <a:ext cx="8759521" cy="285246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DE0D64C-95BC-0065-1820-26875649676F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Orange weight multiplies activation (</a:t>
            </a:r>
            <a:r>
              <a:rPr lang="en-US" sz="2400" dirty="0" err="1">
                <a:latin typeface="+mn-lt"/>
              </a:rPr>
              <a:t>ReLU</a:t>
            </a:r>
            <a:r>
              <a:rPr lang="en-US" sz="2400" dirty="0">
                <a:latin typeface="+mn-lt"/>
              </a:rPr>
              <a:t> output) in previous layer  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We want to know how change in orange weight affects loss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If we double activation in previous layer, weight will have twice the effect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Conclusion: </a:t>
            </a:r>
            <a:r>
              <a:rPr lang="en-US" sz="2400" dirty="0">
                <a:solidFill>
                  <a:srgbClr val="CB8362"/>
                </a:solidFill>
                <a:latin typeface="+mn-lt"/>
              </a:rPr>
              <a:t>we need to know the activations at each layer.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A6879-3294-70FE-BBA5-48B242DBAFD5}"/>
              </a:ext>
            </a:extLst>
          </p:cNvPr>
          <p:cNvSpPr txBox="1"/>
          <p:nvPr/>
        </p:nvSpPr>
        <p:spPr>
          <a:xfrm>
            <a:off x="8929247" y="6488668"/>
            <a:ext cx="3262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originally by Simon Prince</a:t>
            </a:r>
          </a:p>
        </p:txBody>
      </p:sp>
    </p:spTree>
    <p:extLst>
      <p:ext uri="{BB962C8B-B14F-4D97-AF65-F5344CB8AC3E}">
        <p14:creationId xmlns:p14="http://schemas.microsoft.com/office/powerpoint/2010/main" val="4001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1886</Words>
  <Application>Microsoft Macintosh PowerPoint</Application>
  <PresentationFormat>Widescreen</PresentationFormat>
  <Paragraphs>358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Aptos</vt:lpstr>
      <vt:lpstr>Aptos Display</vt:lpstr>
      <vt:lpstr>Arial</vt:lpstr>
      <vt:lpstr>Cambria Math</vt:lpstr>
      <vt:lpstr>Symbol</vt:lpstr>
      <vt:lpstr>Times New Roman</vt:lpstr>
      <vt:lpstr>Office Theme</vt:lpstr>
      <vt:lpstr>Graduate Artificial Intelligence CS 640 Training by Backpropagation</vt:lpstr>
      <vt:lpstr>Plan for Today</vt:lpstr>
      <vt:lpstr>Loss function</vt:lpstr>
      <vt:lpstr>Example</vt:lpstr>
      <vt:lpstr>Problem 1:  Computing gradients</vt:lpstr>
      <vt:lpstr>Why is this such a big deal?</vt:lpstr>
      <vt:lpstr>Any Questions?</vt:lpstr>
      <vt:lpstr>What is Backpropagation?</vt:lpstr>
      <vt:lpstr>BackProp intuition #1:  the forward pass</vt:lpstr>
      <vt:lpstr>PowerPoint Presentation</vt:lpstr>
      <vt:lpstr>PowerPoint Presentation</vt:lpstr>
      <vt:lpstr>PowerPoint Presentation</vt:lpstr>
      <vt:lpstr>Any Questions?</vt:lpstr>
      <vt:lpstr>Toy function</vt:lpstr>
      <vt:lpstr>Toy function</vt:lpstr>
      <vt:lpstr>Gradients of toy function</vt:lpstr>
      <vt:lpstr>Gradients of composed functions</vt:lpstr>
      <vt:lpstr>Forward pass</vt:lpstr>
      <vt:lpstr>Forward pass</vt:lpstr>
      <vt:lpstr>Forward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Backward pass</vt:lpstr>
      <vt:lpstr>Any Questions?</vt:lpstr>
      <vt:lpstr>Matrix calculus</vt:lpstr>
      <vt:lpstr>Matrix calculus</vt:lpstr>
      <vt:lpstr>Matrix calculus</vt:lpstr>
      <vt:lpstr>Comparing vector and matrix</vt:lpstr>
      <vt:lpstr>Comparing vector and matrix</vt:lpstr>
      <vt:lpstr>Comparing vector and matrix</vt:lpstr>
      <vt:lpstr>The forward pass</vt:lpstr>
      <vt:lpstr>The forward pass</vt:lpstr>
      <vt:lpstr>The backward pass</vt:lpstr>
      <vt:lpstr>The backward pass</vt:lpstr>
      <vt:lpstr>Yikes!</vt:lpstr>
      <vt:lpstr>The backward pass</vt:lpstr>
      <vt:lpstr>The backward pass</vt:lpstr>
      <vt:lpstr>Derivative of ReLU</vt:lpstr>
      <vt:lpstr>Derivative of ReLU</vt:lpstr>
      <vt:lpstr>Derivative of RELU</vt:lpstr>
      <vt:lpstr>The backward pass</vt:lpstr>
      <vt:lpstr>The backward pass</vt:lpstr>
      <vt:lpstr>The backward pass</vt:lpstr>
      <vt:lpstr>Backprop summary</vt:lpstr>
      <vt:lpstr>Backprop summary</vt:lpstr>
      <vt:lpstr>Backprop summary</vt:lpstr>
      <vt:lpstr>Backprop summary</vt:lpstr>
      <vt:lpstr>Backprop summary</vt:lpstr>
      <vt:lpstr>Backprop summary</vt:lpstr>
      <vt:lpstr>Backprop summary</vt:lpstr>
      <vt:lpstr>Pros and cons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Training by Backpropagation</dc:title>
  <dc:creator>Considine, Jeffrey</dc:creator>
  <cp:lastModifiedBy>Jia, Haozhe</cp:lastModifiedBy>
  <cp:revision>2</cp:revision>
  <dcterms:created xsi:type="dcterms:W3CDTF">2025-10-16T14:11:30Z</dcterms:created>
  <dcterms:modified xsi:type="dcterms:W3CDTF">2025-10-23T17:51:43Z</dcterms:modified>
</cp:coreProperties>
</file>