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1.xml" ContentType="application/vnd.openxmlformats-officedocument.presentationml.notesSlide+xml"/>
  <Override PartName="/ppt/ink/ink8.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1"/>
  </p:notesMasterIdLst>
  <p:sldIdLst>
    <p:sldId id="256" r:id="rId2"/>
    <p:sldId id="257" r:id="rId3"/>
    <p:sldId id="259" r:id="rId4"/>
    <p:sldId id="283" r:id="rId5"/>
    <p:sldId id="258" r:id="rId6"/>
    <p:sldId id="261" r:id="rId7"/>
    <p:sldId id="262" r:id="rId8"/>
    <p:sldId id="266" r:id="rId9"/>
    <p:sldId id="263" r:id="rId10"/>
    <p:sldId id="270" r:id="rId11"/>
    <p:sldId id="264" r:id="rId12"/>
    <p:sldId id="284" r:id="rId13"/>
    <p:sldId id="267" r:id="rId14"/>
    <p:sldId id="285" r:id="rId15"/>
    <p:sldId id="287" r:id="rId16"/>
    <p:sldId id="286" r:id="rId17"/>
    <p:sldId id="280" r:id="rId18"/>
    <p:sldId id="282" r:id="rId19"/>
    <p:sldId id="260" r:id="rId20"/>
    <p:sldId id="290" r:id="rId21"/>
    <p:sldId id="321" r:id="rId22"/>
    <p:sldId id="292" r:id="rId23"/>
    <p:sldId id="291" r:id="rId24"/>
    <p:sldId id="322" r:id="rId25"/>
    <p:sldId id="289" r:id="rId26"/>
    <p:sldId id="296" r:id="rId27"/>
    <p:sldId id="297" r:id="rId28"/>
    <p:sldId id="298" r:id="rId29"/>
    <p:sldId id="301" r:id="rId30"/>
    <p:sldId id="300" r:id="rId31"/>
    <p:sldId id="304" r:id="rId32"/>
    <p:sldId id="305" r:id="rId33"/>
    <p:sldId id="306" r:id="rId34"/>
    <p:sldId id="308" r:id="rId35"/>
    <p:sldId id="309" r:id="rId36"/>
    <p:sldId id="310" r:id="rId37"/>
    <p:sldId id="311" r:id="rId38"/>
    <p:sldId id="312" r:id="rId39"/>
    <p:sldId id="313" r:id="rId40"/>
    <p:sldId id="314" r:id="rId41"/>
    <p:sldId id="323" r:id="rId42"/>
    <p:sldId id="326" r:id="rId43"/>
    <p:sldId id="325" r:id="rId44"/>
    <p:sldId id="316" r:id="rId45"/>
    <p:sldId id="317" r:id="rId46"/>
    <p:sldId id="328" r:id="rId47"/>
    <p:sldId id="329" r:id="rId48"/>
    <p:sldId id="330" r:id="rId49"/>
    <p:sldId id="331" r:id="rId50"/>
    <p:sldId id="332" r:id="rId51"/>
    <p:sldId id="333" r:id="rId52"/>
    <p:sldId id="334" r:id="rId53"/>
    <p:sldId id="319" r:id="rId54"/>
    <p:sldId id="277" r:id="rId55"/>
    <p:sldId id="281" r:id="rId56"/>
    <p:sldId id="335" r:id="rId57"/>
    <p:sldId id="279" r:id="rId58"/>
    <p:sldId id="336" r:id="rId59"/>
    <p:sldId id="278"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04" d="100"/>
          <a:sy n="104" d="100"/>
        </p:scale>
        <p:origin x="232"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nsidine, Jeffrey" userId="86e315e9-faf2-45bd-952d-740601e51f8e" providerId="ADAL" clId="{09FAF155-6A21-4C95-9C08-38EFC6114ABE}"/>
    <pc:docChg chg="custSel modSld">
      <pc:chgData name="Considine, Jeffrey" userId="86e315e9-faf2-45bd-952d-740601e51f8e" providerId="ADAL" clId="{09FAF155-6A21-4C95-9C08-38EFC6114ABE}" dt="2025-09-11T16:15:17.681" v="0" actId="7634"/>
      <pc:docMkLst>
        <pc:docMk/>
      </pc:docMkLst>
      <pc:sldChg chg="addSp">
        <pc:chgData name="Considine, Jeffrey" userId="86e315e9-faf2-45bd-952d-740601e51f8e" providerId="ADAL" clId="{09FAF155-6A21-4C95-9C08-38EFC6114ABE}" dt="2025-09-11T16:15:17.681" v="0" actId="7634"/>
        <pc:sldMkLst>
          <pc:docMk/>
          <pc:sldMk cId="709448690" sldId="257"/>
        </pc:sldMkLst>
        <pc:inkChg chg="add">
          <ac:chgData name="Considine, Jeffrey" userId="86e315e9-faf2-45bd-952d-740601e51f8e" providerId="ADAL" clId="{09FAF155-6A21-4C95-9C08-38EFC6114ABE}" dt="2025-09-11T16:15:17.681" v="0" actId="7634"/>
          <ac:inkMkLst>
            <pc:docMk/>
            <pc:sldMk cId="709448690" sldId="257"/>
            <ac:inkMk id="4" creationId="{9B2535E1-06EA-3B3A-756C-8A65EDA6F99D}"/>
          </ac:inkMkLst>
        </pc:inkChg>
      </pc:sldChg>
      <pc:sldChg chg="addSp">
        <pc:chgData name="Considine, Jeffrey" userId="86e315e9-faf2-45bd-952d-740601e51f8e" providerId="ADAL" clId="{09FAF155-6A21-4C95-9C08-38EFC6114ABE}" dt="2025-09-11T16:15:17.681" v="0" actId="7634"/>
        <pc:sldMkLst>
          <pc:docMk/>
          <pc:sldMk cId="882559291" sldId="263"/>
        </pc:sldMkLst>
        <pc:inkChg chg="add">
          <ac:chgData name="Considine, Jeffrey" userId="86e315e9-faf2-45bd-952d-740601e51f8e" providerId="ADAL" clId="{09FAF155-6A21-4C95-9C08-38EFC6114ABE}" dt="2025-09-11T16:15:17.681" v="0" actId="7634"/>
          <ac:inkMkLst>
            <pc:docMk/>
            <pc:sldMk cId="882559291" sldId="263"/>
            <ac:inkMk id="3" creationId="{0892353B-3EBA-C008-B188-A3AF875CF4B4}"/>
          </ac:inkMkLst>
        </pc:inkChg>
      </pc:sldChg>
      <pc:sldChg chg="addSp">
        <pc:chgData name="Considine, Jeffrey" userId="86e315e9-faf2-45bd-952d-740601e51f8e" providerId="ADAL" clId="{09FAF155-6A21-4C95-9C08-38EFC6114ABE}" dt="2025-09-11T16:15:17.681" v="0" actId="7634"/>
        <pc:sldMkLst>
          <pc:docMk/>
          <pc:sldMk cId="2969006382" sldId="264"/>
        </pc:sldMkLst>
        <pc:inkChg chg="add">
          <ac:chgData name="Considine, Jeffrey" userId="86e315e9-faf2-45bd-952d-740601e51f8e" providerId="ADAL" clId="{09FAF155-6A21-4C95-9C08-38EFC6114ABE}" dt="2025-09-11T16:15:17.681" v="0" actId="7634"/>
          <ac:inkMkLst>
            <pc:docMk/>
            <pc:sldMk cId="2969006382" sldId="264"/>
            <ac:inkMk id="5" creationId="{E649C22E-E3F0-40F7-32E6-24510B5369BC}"/>
          </ac:inkMkLst>
        </pc:inkChg>
      </pc:sldChg>
      <pc:sldChg chg="addSp">
        <pc:chgData name="Considine, Jeffrey" userId="86e315e9-faf2-45bd-952d-740601e51f8e" providerId="ADAL" clId="{09FAF155-6A21-4C95-9C08-38EFC6114ABE}" dt="2025-09-11T16:15:17.681" v="0" actId="7634"/>
        <pc:sldMkLst>
          <pc:docMk/>
          <pc:sldMk cId="807022840" sldId="266"/>
        </pc:sldMkLst>
        <pc:inkChg chg="add">
          <ac:chgData name="Considine, Jeffrey" userId="86e315e9-faf2-45bd-952d-740601e51f8e" providerId="ADAL" clId="{09FAF155-6A21-4C95-9C08-38EFC6114ABE}" dt="2025-09-11T16:15:17.681" v="0" actId="7634"/>
          <ac:inkMkLst>
            <pc:docMk/>
            <pc:sldMk cId="807022840" sldId="266"/>
            <ac:inkMk id="5" creationId="{CF4DFA82-5155-D809-CF3C-D0B1D51ACCCF}"/>
          </ac:inkMkLst>
        </pc:inkChg>
      </pc:sldChg>
      <pc:sldChg chg="addSp">
        <pc:chgData name="Considine, Jeffrey" userId="86e315e9-faf2-45bd-952d-740601e51f8e" providerId="ADAL" clId="{09FAF155-6A21-4C95-9C08-38EFC6114ABE}" dt="2025-09-11T16:15:17.681" v="0" actId="7634"/>
        <pc:sldMkLst>
          <pc:docMk/>
          <pc:sldMk cId="3317629132" sldId="267"/>
        </pc:sldMkLst>
        <pc:inkChg chg="add">
          <ac:chgData name="Considine, Jeffrey" userId="86e315e9-faf2-45bd-952d-740601e51f8e" providerId="ADAL" clId="{09FAF155-6A21-4C95-9C08-38EFC6114ABE}" dt="2025-09-11T16:15:17.681" v="0" actId="7634"/>
          <ac:inkMkLst>
            <pc:docMk/>
            <pc:sldMk cId="3317629132" sldId="267"/>
            <ac:inkMk id="4" creationId="{A919CA02-99F5-3CFB-11CF-F1BF87B92092}"/>
          </ac:inkMkLst>
        </pc:inkChg>
      </pc:sldChg>
      <pc:sldChg chg="addSp">
        <pc:chgData name="Considine, Jeffrey" userId="86e315e9-faf2-45bd-952d-740601e51f8e" providerId="ADAL" clId="{09FAF155-6A21-4C95-9C08-38EFC6114ABE}" dt="2025-09-11T16:15:17.681" v="0" actId="7634"/>
        <pc:sldMkLst>
          <pc:docMk/>
          <pc:sldMk cId="1965346474" sldId="270"/>
        </pc:sldMkLst>
        <pc:inkChg chg="add">
          <ac:chgData name="Considine, Jeffrey" userId="86e315e9-faf2-45bd-952d-740601e51f8e" providerId="ADAL" clId="{09FAF155-6A21-4C95-9C08-38EFC6114ABE}" dt="2025-09-11T16:15:17.681" v="0" actId="7634"/>
          <ac:inkMkLst>
            <pc:docMk/>
            <pc:sldMk cId="1965346474" sldId="270"/>
            <ac:inkMk id="4" creationId="{ED9BB9D4-8A7D-4CD5-4F6A-F0418AA41CC1}"/>
          </ac:inkMkLst>
        </pc:inkChg>
      </pc:sldChg>
      <pc:sldChg chg="addSp">
        <pc:chgData name="Considine, Jeffrey" userId="86e315e9-faf2-45bd-952d-740601e51f8e" providerId="ADAL" clId="{09FAF155-6A21-4C95-9C08-38EFC6114ABE}" dt="2025-09-11T16:15:17.681" v="0" actId="7634"/>
        <pc:sldMkLst>
          <pc:docMk/>
          <pc:sldMk cId="7486429" sldId="283"/>
        </pc:sldMkLst>
        <pc:inkChg chg="add">
          <ac:chgData name="Considine, Jeffrey" userId="86e315e9-faf2-45bd-952d-740601e51f8e" providerId="ADAL" clId="{09FAF155-6A21-4C95-9C08-38EFC6114ABE}" dt="2025-09-11T16:15:17.681" v="0" actId="7634"/>
          <ac:inkMkLst>
            <pc:docMk/>
            <pc:sldMk cId="7486429" sldId="283"/>
            <ac:inkMk id="2" creationId="{426D8CB6-70B1-6238-AB8C-9569CA6E4DD8}"/>
          </ac:inkMkLst>
        </pc:inkChg>
      </pc:sldChg>
      <pc:sldChg chg="addSp">
        <pc:chgData name="Considine, Jeffrey" userId="86e315e9-faf2-45bd-952d-740601e51f8e" providerId="ADAL" clId="{09FAF155-6A21-4C95-9C08-38EFC6114ABE}" dt="2025-09-11T16:15:17.681" v="0" actId="7634"/>
        <pc:sldMkLst>
          <pc:docMk/>
          <pc:sldMk cId="2779318147" sldId="284"/>
        </pc:sldMkLst>
        <pc:inkChg chg="add">
          <ac:chgData name="Considine, Jeffrey" userId="86e315e9-faf2-45bd-952d-740601e51f8e" providerId="ADAL" clId="{09FAF155-6A21-4C95-9C08-38EFC6114ABE}" dt="2025-09-11T16:15:17.681" v="0" actId="7634"/>
          <ac:inkMkLst>
            <pc:docMk/>
            <pc:sldMk cId="2779318147" sldId="284"/>
            <ac:inkMk id="5" creationId="{98B7C71B-9C45-4E70-00B7-69DDA3C61025}"/>
          </ac:inkMkLst>
        </pc:ink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23255 3906 7539,'0'-9'681,"0"2"0,0 9-334,0 3 1,0-1 0,0 6 0,0 5 463,0 4-690,0-1 1,0 14-1,0 0 1,0 9 0,2 7 38,3 5 1,-1 1 0,5 6-1,0 2-167,0-1 1,-6-2-385,3-1 1,1-3-117,-2-7 1,6-8-1,-6-8 1,-1-9-1695,-3-6 2201,-1-1 0,0-42 0,0-12 0</inkml:trace>
  <inkml:trace contextRef="#ctx0" brushRef="#br0">23143 3986 7776,'16'-14'0,"-5"-4"0,0-14 15,-1 0 0,1-2 0,0-1 0,1-3 1,2 1 235,2-2 0,4 10 0,-1-1 0,-3 5 206,-1 6 0,2 8-335,-6 6-38,3 3 1,-3 5-1,-2 6 1,0 9-1,-2 5 90,0 6 0,0 6 0,-3 4 0,1 1-4,-1-1 0,-3 7-175,-1 2 0,0-5 0,0 5 0,0-4 9,0-3 0,-1 5-108,-5-3 1,3-6 104,-8-5 0,2 0 0,-3-7 1,1 0 157,-1-3 0,3-5-102,-2-1 383,0-7-219,-5 5 1,6-12 16,-1 4-81,7-5-185,-3-1 1,14 0 364,4 0 0,3-5-75,2 0 0,0-1 206,0 6 0,7 0-128,4 0 1,3 2 108,2 3 1,0 4 111,0 7-497,8 0 0,-7 6 0,5 1 128,-5 2-264,-1-6 1,0 10-1,-1-8-551,-5-1 0,3-3 332,-8-1 1,1-1-664,-6-5-980,0 5-220,0-14 1607,-8 6 0,0-14-1390,-8-3 1937,-8-5 0,-29-57 0,11 28 0,1 0 0</inkml:trace>
  <inkml:trace contextRef="#ctx0" brushRef="#br0">24008 4210 7776,'0'-16'2099,"0"0"-1018,0 7-539,0 2 1,0 9-421,0 3 1,0 4 0,0 9-1,0 3 32,0 6 1,1 3-42,5 2 1,-3 0-9,8 0 0,0-5-65,5 0 1,0-8-377,0 3 262,-8-12 0,12 3 1,-4-8-1,2-1 1,0-4-270,-2-6 1,0-4 243,0-12 1,-6-3-134,1-7 0,-2-1 0,2-3 1,-6-1-294,-3 1 1,3 2 295,0 2 1,1 7-82,-6 4-44,0 10 732,0 4 1,-6 9 843,1 3-916,0 11 0,5 4 1,0 7 621,0 1-651,0 2 0,1 0 0,5-3 31,4-6-222,-2 4 1,6-7-1,-4 2-580,5-8 0,1 1 5,0-8 0,0 6-867,0-6 1356,0 0 0,7-62 0,2-14 0</inkml:trace>
  <inkml:trace contextRef="#ctx0" brushRef="#br0">24584 3554 7776,'0'-9'2734,"0"2"-1978,0 21 0,0 4-362,0 14 0,0 7 40,0 4 0,2 3 277,3 2 0,-3 5-389,3 1 0,-1 4-281,1-4 1,-3 4-555,3-4 235,-3-1 1,3-1 0,2-2-1,2-6 1,2-5-2967,-2-9 3244,5 2 0,2-35 0,9-1 0</inkml:trace>
  <inkml:trace contextRef="#ctx0" brushRef="#br0">24904 4146 7763,'-7'9'0,"3"0"475,-6-4 580,6-3-630,-3 5 0,7-9 0,2-1 37,3-2 1,-1-8-319,6 2 0,1 3 0,5-3 1,0-2 122,0-1 0,0-2-228,0 0 0,2-5 0,1-1 1,3 3-285,-3 1 1,-5 2-354,2 0 1,-9 0 325,9 0 1,-10 0 0,-1 0 14,-3 0 1,-2 5-406,0 1 97,-7 6 860,-2 4 0,-12 5 0,-1 10 0,3 4 0,1 4 750,2 6 0,-5 1-552,-1 2 1,1 0 103,5 0 1,5 0-348,1 0 1,6 0-165,-1 0 1,3-2-268,2-3 112,0-4 0,7-12 0,5-2-473,8-2 1,-2-2 171,3-5 1,2 0-283,-1 0 0,4-7 652,-4-4 0,34-53 0,-25 25 0,-1 0 0</inkml:trace>
  <inkml:trace contextRef="#ctx0" brushRef="#br0">25480 3954 7746,'-16'0'2652,"0"0"-1181,0 0-1282,7 0 1,9-5-1,11-4 1,5-4 455,5-4 0,-1 2-428,6 5 1,-4-1-215,4-5 0,-1 0 1,4 0-1,-4 2-1144,-2 3 1141,-2 4 0,2 14 0,2 2 0</inkml:trace>
  <inkml:trace contextRef="#ctx0" brushRef="#br0">26280 3218 7727,'-25'5'0,"4"2"0,3 2 490,2 3 0,2 4 0,2 6 0,3 5 310,2 3 0,-4 4 0,6 3 0,1 6-430,2 3 0,4-3-140,3-1-320,4 1 0,7 0 0,0-2 1,0-2-1,2-6-179,3-4 1,-3 1-1251,4-3 0,1-4 1519,-2-2 0,15-24 0,-3-8 0</inkml:trace>
  <inkml:trace contextRef="#ctx0" brushRef="#br0">26328 3826 7727,'-16'11'340,"0"-1"0,-3-4 1370,3 4-1540,-4-6 0,18 1 0,-1-8 202,6-3 1,6-6-166,7 1 1,6-3-292,-1-2 0,7-5 1,-1-1-1,2 1-109,-3-2 1,4 5 143,-3-3 0,-2 3-131,2 2 1,-8 0 0,3 2-1,-5 1-63,-1 3 1,-5 6 748,0-1-170,-8 3-189,4 16 1,-14-3-1,-5 12 1,-6 0-1,-3 4 745,1 3 0,-3 2-477,2 0 1,-6 0-239,6 0 0,-6 0 0,6 0 0,1 0-288,2 0 1,2-5-249,0-1 1,7-6-1312,4 1 860,3-10 1,9 1 809,4-6 0,39-15 0,10-9 0</inkml:trace>
  <inkml:trace contextRef="#ctx0" brushRef="#br0">26969 3650 7727,'-16'0'0,"-6"0"798,1 0 1,-1 2-201,6 3-286,-7 4 1,6 7 0,-7 0 689,1 0-667,6 7 1,-7 2 0,10 5 601,4-3-753,-5 3 0,14-7 1,-5 4 230,4-6-413,2-10 0,8 1 0,2-6 331,4-3-752,10-1 1,-7-4-1,6-1-1142,1-3 1146,-7-13 0,8 8 1,-5-12-898,1 0 1000,0 5 0,-5-10 0,0 6 184,1 3 47,-1-6 1,0 12 0,0-3 158,0 2 0,-6 2 1796,1 1-1305,-8 4 1,5 9 439,-8 3 0,-6 9-419,1 8 1,-8 6-236,3-1 0,1 3-239,-2 2 0,6-2-191,-6-3 1,8 1-209,-3-6 1,5-1-514,1-5 0,5-5-183,0-1 0,13-6 979,-2 1 0,32-38 0,4-12 0</inkml:trace>
  <inkml:trace contextRef="#ctx0" brushRef="#br0">27673 3538 7727,'-16'0'0,"0"0"0,0 0 591,0 0 0,0 0 829,0 0 0,-2 0-726,-3 0 1,3 7 486,-4 4-976,5-4 0,1 7 0,0-5 201,0 0-322,7 5 1,-4-5-429,8 7 0,7-7-403,8-4 1,5 2 338,1-1 1,0-1-190,0-5 1,0 0 170,0 0 1,0 5 387,0 1 67,0-1 1,0 0 0,-2 2 442,-3 2-349,3-5 1,-11 10 404,8-3 111,-7-4 0,3 7 705,-7-3-950,0 3 1,-2-3-1,-3-1 196,-6 3 0,-5-1-769,-5-1 1,3 3-348,-4-3 0,5 1-604,1-1 1,0 1-918,0-6 2047,7-1 0,23-41 0,13-8 0</inkml:trace>
  <inkml:trace contextRef="#ctx0" brushRef="#br0">27881 3666 7723,'0'16'0,"-2"0"174,-3 0 1,-2 0 626,-4 0-387,4-7 0,1 5 589,1-3-661,0-4 1,7 0-139,3-7 0,4 0 1,9-2-1,1-1 70,2-3 1,6-8-170,-6-2 1,3 0-25,-3-5 0,-1 1-138,6-1 0,-6 3 1,-1-3-1,-4 3-120,-5 2 1,-4 0-225,4 0 140,-6 0 250,3 0 0,-9 7 144,-3 4 1,1 3 0,-6 4 0,-5 3 501,-4 6 0,1 3 191,-3 2 0,-2 5-332,1 1 0,-5 4-1,6-4 0,-6 6-461,6-1 0,0-2-244,5 1 0,2-6-219,3 1 0,4 2 410,7-1 1,0-1-628,0-5 0,2-5-152,3-1 0,4-4-309,7 4 0,5-6 385,0 1 1,8-3 723,-2-2 0,10-20 0,6-10 0,4-1 0,0 0 0</inkml:trace>
  <inkml:trace contextRef="#ctx0" brushRef="#br0">28521 3570 7713,'-16'0'0,"0"0"0,0 0 0,0 2 1914,0 3 1,0 4-738,0 7 1,-5 2-370,-1 3 1,1-1-435,5 6 1,2-4 2,3 4-380,-3 1 1,12 3 0,-3-3-1,5-6 1,5-5-284,6-5 0,3 1 211,2-6 1,2-1-766,3-5 1,-3-7 365,3-4 1,-1-5-829,1-5 0,-1-4 143,6-7 436,-6 0 0,5-2 1,-6-3 722,3-6 0,-1-32 0,0-17 0,-6 26 0,-1-1 0,0 1 0</inkml:trace>
  <inkml:trace contextRef="#ctx0" brushRef="#br0">28729 3058 8522,'0'-9'4385,"-7"9"-3717,-4 10 1,-5 14-9,-5 8 0,1 7-253,-6 9 1,6 7 466,-1 4 0,-2 5-636,1 5 0,1-3-45,5 3 0,7-8 116,4-3-1118,3-13 1,2 5-1,2-20 829,3-11 0,40-79 1,-15 15-1,0 1 1</inkml:trace>
  <inkml:trace contextRef="#ctx0" brushRef="#br0">29465 3074 7747,'-7'-16'171,"4"5"0,-6 0 1,0 1 1019,0 1-919,-2-6 1,-5 14 0,0-5-1,-2 5 1,-1 2 0,-4 5-1,0 4 371,0 5 1,-6 8-319,2 3-113,-3 5 0,4-5 0,1 1 0,2 1 0,1 3 222,-1 1 0,12-2-397,1-3 1,6-2-149,4-4 0,2-3-518,3 3 513,4-3 0,14-4 0,4-2 0,3-3 1,2 0-139,0 0 1,-2 0 0,-1 3 0,-2-1 305,1 2 0,-5 1-48,-2 2 0,-3 0 136,-2 0 77,-7-7 1,-2 10 0,-7-3 0,-2 2 0,-3 0 606,-6-2 1,-3 0-244,-2 0 0,-5-5-492,0-1 0,-8-4 66,2 4 0,-3-6-1135,-2 1 766,0-3 1,0-2 0,2 0-1950,3 0 1121,4 0 0,7 0-774,0 0 1445,7 0 0,4 0 1,10 0 370,6 0 0,60-7 0,16-2 0</inkml:trace>
  <inkml:trace contextRef="#ctx0" brushRef="#br0">29641 3554 7777,'-10'0'0,"-1"0"0,6 0 1185,-6 0 1,6 2-364,-6 3 1,2-1-163,-2 6 1,-1 3-273,7 8 0,-6-3-149,6 3 1,-6-1-80,6 1 1,-1-3-106,6 3 1,2-5-365,3-5 281,4 3 0,7-10 0,0 5-592,0-2 0,6-2 1,1-7-1,0-3-1106,0-6 0,4-3 445,-6-2 1281,7 0 0,1-17 0,3-7 0,6-4 0,0 1 0</inkml:trace>
  <inkml:trace contextRef="#ctx0" brushRef="#br0">29913 3522 7284,'0'11'1069,"0"-1"0,-8 1-170,-8 5 0,-2 2-4,-9 3 1,0 4-380,-5 7 0,-7 2-325,-3 3 1,-1 6-66,-5 10 0,5-3-994,-5 3 844,7-10 0,11 1 0,3-8-692,6-6-329,3-5 0,11-11 1045,7-3 0,50-47 0,19-17 0</inkml:trace>
  <inkml:trace contextRef="#ctx0" brushRef="#br0">30298 3410 7774,'-16'7'0,"-8"-4"368,-2 8 1,1-6 553,-2 6 0,2 0-470,-1 5 0,-5-2 59,5-3-345,3 3 1,-6-5 0,8 7 633,1 0-754,2 0 0,8-2 1,1-1-1,2-3-161,3 3 0,4-6-21,6-2 0,2-3-267,8-2 1,2 0 258,4 0-143,-5 0 1,12 0-1,-6 0-478,2 0 534,1 0 0,-1 0 1,-3 2 66,-4 3 139,5-3 1,-7 7 0,1-6 509,-4 3-201,-10 6 0,5-8 0,-8 6 1281,0 3-1303,0-6 1,-2 7 0,-4-3 567,-4 3-651,-12 2 1,3 0 0,-8-2-191,-1-3 1,5 3-1079,1-3 0,-1-4 562,2-2 0,-1-3 527,6-2 0,29-50 0,6-12 0</inkml:trace>
  <inkml:trace contextRef="#ctx0" brushRef="#br0">30538 3106 7771,'16'0'691,"-7"-7"97,5 5 1,-12 7-252,3 11 1,-10 16 338,-6 0 1,-3 11-221,-2-1 1,0 7-260,0 4 1,0-3-102,0 3-250,0-3 1,5-4 0,2-1-338,2-3 1,2-6 0,5-1 0,0-6-1378,0-8 1,7-3 1667,3-2 0,-10-43 0,-1-10 0</inkml:trace>
  <inkml:trace contextRef="#ctx0" brushRef="#br0">30234 3570 7760,'-9'0'2996,"2"-7"-2608,7 5 0,7-10 419,3 6 1,12-6-392,4 1 1,5-3-160,1-2 1,5 0-1147,0 0 730,8 0 0,-4-6 0,5 1-1387,-3 2 0,3 4 1546,-4-1 0,12-3 0,3-13 0</inkml:trace>
  <inkml:trace contextRef="#ctx0" brushRef="#br0">30858 3538 7760,'-16'2'1045,"0"3"0,0 4-436,0 7 1,0-5-206,0-1 19,7 1 192,2-2 1,14-2-283,3-7 0,6 0-255,6 0-25,-4-7 0,10-2 0,-5-7 0,0 0 0,0-2-236,-3-3 0,1 3 133,-5-3 0,4 3-181,-9 2 0,-3 0 68,3 0 0,-7 5 26,1 0 0,-5 6 105,-5-6 0,-6 8 36,-10-2 6,3 10 1,-12 6-1,1 10 344,-6 6-203,1 3 0,-5 7 0,7 2 421,0 2-405,0 2 0,1 3 0,7-3 150,8-6 0,7-3-328,9-2 0,1-7 145,5-4 0,4-10-1196,12-6 1,3-3 16,7-2 0,0-7-1440,0-4 2485,0-3 0,28-45 0,-26 25 0,0-1 0</inkml:trace>
  <inkml:trace contextRef="#ctx0" brushRef="#br0">31258 3442 7755,'9'-7'500,"5"5"31,-12-5 1,5 14-174,-7 4 1,-9 5 270,-7 5 1,0 4-202,-5 7 1,1 0-35,-1 0 0,3 0-79,-3 0-120,3 0 0,4-2 0,1-3 84,2-6 0,8-3-433,-4-2 149,14-7 1,-4-6 0,10-11-1217,5-8 773,-2-11 1,12 2-1,-5-9-1048,2-3 1241,-5 3 1,8-7 0,-5 4-156,2-6 279,2 4 1,-2 2 0,-4 8 38,-3 2 0,-2 8 1069,0-2-519,0 10 405,-7 4 0,-2 14-230,-7 4 0,0 5-1,0 5 0,-5-2-279,-1 8 1,-4-2-153,4 2 0,-4 1-65,4-6 1,-4 4-112,4-4 1,1-1 204,5-5-252,-7 0-958,5 0 502,-5-7-181,14-2 0,2-9 35,7-3 1,-4-9-142,4-8 1,-7-6 277,13 1 1,-8 2-34,7-1 0,-1-1 208,1-5 1,-3 2 61,3 3 0,-3 4 422,-2 7 0,0 0-192,0 0 1,0 7 1690,0 4-899,0 3 0,-5 9 236,-1 4 1,-6 3-87,1 2-502,-3 7 1,-2-4-1,2 6-34,3-2 1,-3 4-226,3-5 0,-3 4-788,-2-4 0,2-1 461,3-5 0,-1-2-602,6-3 1,-4 1-40,4-6 807,1-1 0,33-69 0,-18 24 0,0 0 0</inkml:trace>
  <inkml:trace contextRef="#ctx0" brushRef="#br0">32186 3154 7751,'-16'0'0,"0"0"0,-5 0 289,-1 0 1,-4 5 360,4 0 1,-4 2-97,4-1 1,-4-3 460,4 8 0,-4-6-343,4 6-293,8-7 1,2 4 0,5-4-68,-2 1-329,5 8 0,-1-11 0,10 3 0,6-3 1,3-1-204,2 5 1,2-4-339,3 3 1,-3-3 245,3-2 1,2 5 53,-1 0 0,-1 8 130,-5-2 1,0-3 248,0 3 1,-5 0 404,-1 5 1,-1 0-250,2 0 1,-2-6 387,-4 1 0,-3 2-188,3 8 0,-8-9 134,-3 4-520,-13-3 1,8 3-1,-12 0-422,0 0 1,3-7-305,-6-4 0,4 2-1908,-4-1 2543,-1-1 0,-23-27 0,-10-13 0,-5-1 0,0 1 0</inkml:trace>
  <inkml:trace contextRef="#ctx0" brushRef="#br0">26520 4915 7854,'0'-11'1639,"0"0"-766,0-1 1,0-2 0,0-2-386,0 0 1,0 0-305,0 0 0,0 0 0,0 0 0,2-1 129,3 1 0,-3 6-123,4-1 0,-5 6 140,-1-6-243,0 8 0,0 3 3,0 10 1,0 19 0,0 8-1,0 9 291,0 8 1,0 3-163,0 7 1,0 0-201,0 0 0,6 0 0,1-2 0,2-3-233,3-6 0,2-5-635,2-5 0,2-11 420,4-11 1,-5-5-954,5-5 799,-5-4 0,-1-7 1,0 0-1,-1-2-1122,-5-3 1705,-3-4 0,-28-14 0,-6-2 0</inkml:trace>
  <inkml:trace contextRef="#ctx0" brushRef="#br0">26472 5443 7693,'-5'16'0,"0"0"0,-8 2 326,3 3 1,-3-3 496,2 3 1,4-3-448,7-2 0,-5 0-138,0 0 1,1 0 181,9 0 1,-1 0 749,7 0-946,-1 0 0,6 0 1,0-2-1,2-3 1,2-6 174,1-3 1,7-4-196,-1-3 0,-2-6-39,2-10-59,-1-4 1,1-9 0,0-3-176,1-6 1,-5-5 0,-1-2 0,-6 1-272,-6 2 1,3 5-354,-8-1 0,0 6-868,-5 10 0,0 4 1561,0 7 0,-21 35 0,-6 10 0</inkml:trace>
  <inkml:trace contextRef="#ctx0" brushRef="#br0">23784 6852 7963,'-6'-16'344,"-1"1"0,0 3 0,-2 3 92,0 2 1,4-4 166,-6 6-280,8 0 1,-12-1 0,5 1 563,-5 1-716,-1 3 0,0 1 0,0 1 1,2 5-1,2 3 172,1-1 1,0 7-261,-5-5 0,6 5 234,-1 1-336,8 0 0,-6-2 0,5-2 1,1-1-273,4 1 0,6-3-39,9 2 1,2-6 18,4 6 216,-5-7 1,14 8-1,-5-5 1,4 2-1,2 3-9,0 3 1,1 2 110,-1 5 1,-6-4 205,1 3-106,-8 4 0,3-6 1,-10 8 86,-1 2 0,-8 1 1,1 0-1,-8-2 433,-6-1 1,-6-2-215,-6 2 0,3-4-206,-8-7 1,1-5-221,-6-1 1,-1-6-521,1 1 0,0-3 334,0-2 1,2-2-217,4-3 0,-3-4 136,8-7 0,1 0-554,10 0 0,2 0 19,8 0 0,2 0-13,4 0 0,2 5 827,8 0 0,57-13 0,-29 7 0,-1 0 0</inkml:trace>
  <inkml:trace contextRef="#ctx0" brushRef="#br0">24264 7108 7757,'0'10'-1111,"0"1"3095,0 2-1348,0 1-365,0-5 0,1 3 1,3-5-1,3 0 140,2 0 1,2-1-287,5-6 15,0 0 1,0-7 0,0-2-111,0 0 1,0-5 0,0 3 0,-2-5-305,-3-5 0,1 6-49,-7-6 0,1 12 189,-6-7 1,-2 4 0,-3-4 0,-6 0-73,-3 0 1,-2 1 265,0 5 1,-6 1-209,1 4 389,0 3 0,-1-5 0,1 8 43,1 5 0,3 3 1,1 8-1,1 5 276,5 4 1,-3 5-252,8 1 1,0-6-305,5 1 0,0 0 89,0 5 0,7-7-152,3-4 1,6-3-213,6-2 1,-3-2-240,8-3 0,-6-4 48,6-7 1,-6 0-311,6 0 0,-6 0-229,6 0 0,-7-7 1000,1-4 0,-3-25 0,-2-6 0</inkml:trace>
  <inkml:trace contextRef="#ctx0" brushRef="#br0">24776 6948 7757,'-11'-6'-923,"0"1"1,6 0 1833,-6 5 0,6-6 244,-6 1-375,8 0-410,-11 5 0,10 0 121,-7 0-366,1 7 0,-1 2 0,2 7 204,2 0-206,-5 0 0,8 5 0,-5 2 195,2 2-205,2-5 1,-1 8 0,1-5-97,2 2-42,1-5 1,4 3 0,1-7-116,2 0 23,8 0 1,-4-2 0,7-3-289,0-6 186,7-3 1,-5-4 0,3-2-181,-3-1 0,-2-7 93,0 1 1,0-5-128,0-5 0,-7 3 117,-4-3 1,2 1 186,-1-1 0,-1 3-75,-5-4 0,0 5 303,0 1 0,0 0 154,0 0 0,0 5 133,0 0 0,-2 8 244,-3-3 244,3 5-530,-5 1 1,7 7-13,0 3 0,0 5-30,0 1 0,0 5-65,0 0 0,2 6-213,3-6 1,-3 3 79,3-3 0,4-3-398,2 3 0,-2-3-186,1-2 0,-4-6-406,4 1 0,-4-7-1141,4 1 2027,-6-3 0,17-59 0,-3-14 0</inkml:trace>
  <inkml:trace contextRef="#ctx0" brushRef="#br0">25112 6852 7744,'0'16'677,"0"0"-403,0 0 1,0 0 277,0 0 0,2 1-196,3 5 1,-3-4-146,3 3 1,-3 2-59,-2-2 1,0 2 49,0-1-128,7-4 1,-5 5-119,3-7 0,-3 0-536,-2 0 407,0-7 0,0-9 0,0-11 0,0-3-122,0-2 1,0-6 266,0 1 1,0-7-15,0 1 1,0 2-75,0-2 448,0 8 0,0-10 0,0 6 658,0-2-743,0 6 1,0-4 0,2 7-346,3 0 0,-1 0 0,6 0-1142,3 0 1,1 7 1238,2 3 0,50 26 0,12 7 0</inkml:trace>
  <inkml:trace contextRef="#ctx0" brushRef="#br0">25672 6820 7738,'-16'0'1706,"0"5"-1553,0 0 1,5 8 62,1-3 0,-1 5 0,-5 1 0,0 1 214,0 5 0,5 3-85,1 7 0,6 0-65,-1 0 1,-2 0 106,1 0 0,1 0-307,5 0 1,7-6 29,4 1 0,3-7-422,2 1 1,0-9 241,0-1 1,5-7-704,1 1 1,4-3 56,-4-2 256,6-7 1,-10-2-1,5-9-456,0-3 916,-5 3 0,-2-30 0,-2-13 0,-1 0 0,-1 0 0</inkml:trace>
  <inkml:trace contextRef="#ctx0" brushRef="#br0">25992 6483 7730,'-9'8'1542,"-3"-5"-1027,7 8 1,-6 7-83,6 8 0,-3 6-127,3 6 1,2 2 258,-8 9 1,7 0 32,-1 5-346,3-5 0,2 12 0,0-8 395,0-1-454,0-9 0,0-6 1,0-9-204,0-1 1,6-13-1,1 1-552,2-7 239,1-9 1,4-10-196,-3-10 1,3-4 284,-3-7 0,-2-2-349,2-3 1,-3 3 189,3-4 0,3 5 153,-3 1 1,-2 5 569,2 0 0,-3 8-233,3-3 0,3 6 611,-3 6 1,-2 1-191,2 3 1,-1 6 25,6 0 1,0 9-62,0 13-231,0-5 1,0 14-1,0-5-242,0 5 0,-5-1 18,0-3 1,-1 1-304,6-7 208,-7 1 1,5-6 0,-5 0-1015,0 0 1,0-6 51,-4 1 1028,-3-7 0,-9-54 0,-11-21 0</inkml:trace>
  <inkml:trace contextRef="#ctx0" brushRef="#br0">26296 7828 7680,'-10'0'1288,"-1"0"-702,7 0 80,-3 0 212,7 0 2095,0 0-2828,0 7 1,0 2-30,0 7 1,0 0-140,0 0 1,0 2 7,0 3 1,0-1-1,2 5 1,2 0-238,1 0 1,0-1 179,-5 3 0,0 3-38,0-3 0,2-2 0,2 2 1,1 1 105,-1 2 0,-3 2-14,-1 0 1,0 0-10,0 0 0,0 2 0,0 2 0,0 1-205,0-1 0,0-3-148,0 0 0,0-7 10,0 1-17,0-8 1,0 5-1,0-8 1,0 0-1764,0 0 1622,7-8 0,-5-2 528,4-12 0,-12-38 0,-3-16 0</inkml:trace>
  <inkml:trace contextRef="#ctx0" brushRef="#br0">26168 8564 7680,'-10'6'186,"-1"-1"0,6 6 279,-6-6 1,6 6 115,-6-6 0,7 8-197,-1-3 0,3 5-49,2 1 0,0-6-101,0 1 1,0 0-49,0 5 0,7 0 0,2 0 0,2-2 211,0-4 1,-6 3 27,6-8-201,-1 8 0,6-6 0,0 4 147,0-6 0,-5-3-241,0-2 0,-6-2 73,6-3 0,-1-3-99,6-2 1,-5-6-1,0 1 1,1-4-74,2-1 0,4-5-194,3-1 0,-3-4-217,4-2 0,1 5-108,-2 0 1,0 2-1208,-5-1 888,0-5 0,0 14 0,0-3 807,0 8 0,-14 19 0,-4 10 0</inkml:trace>
  <inkml:trace contextRef="#ctx0" brushRef="#br0">23896 9605 9832,'0'-11'2362,"0"1"-2050,0-1-179,0 2 0,0 9 0,1 11 0,3 5 11,1 5 1,2 6 17,-1 10-96,-5 4 0,12 14 1,-8 6-1,-1 6 0,-1 8-30,3 3 0,-5-5-113,5-3 0,-4-5-994,-2-1 811,-8-7 0,7-14 0,-5-13-252,5-5 0,1-12 297,0-13 1,-6-13 214,1-8 0,-22-43 0,1-6 0</inkml:trace>
  <inkml:trace contextRef="#ctx0" brushRef="#br0">23848 9509 7721,'14'-11'-496,"-4"1"1,5-1 494,-5-5 1,5 0 536,1 0 0,-6 0-181,1 0 0,0 2 136,5 3-360,0-3 0,0 12 0,0-2 63,0 8 0,-2 5-1,-4 7 0,-1 2-58,-3 3-90,-5-3 0,7 12 1,-8-3-1,0 5 1,0 3 135,0 3 0,0 1-157,0-2 1,-8-3 12,-2 3 1,-4 2 0,-2-1-1,-2-1-9,-4 2 0,3-7 9,-8 0 1,6-1-82,-6-10-4,8 0 1,-10-7 0,8-3-155,1-5 1,8-5 106,1-1 1,8-7 82,-3-4 1,5 3 8,1-3 1,7 2 130,3-2 0,5-1-91,1 7 1,5-1 331,0 6 0,8 0-29,-3 0 1,3 2 56,-3 3 1,5 4-80,-5 7 0,6 7-96,6 4 0,-10-2-153,4 2 0,-5 5 123,0 5 0,1 0-202,-7-5 1,1 0 39,-6 0 0,-6-7-46,1-3 0,-6-5-282,6-1-368,-7 0-469,3-7-946,-7-2 2081,0-14 0,-15-37 0,-2-17 0</inkml:trace>
  <inkml:trace contextRef="#ctx0" brushRef="#br0">24600 10037 7721,'0'16'-486,"0"0"-485,0 0 1281,0-7 1,-6 5-1,1-3 1,2 3-1,1 2 1122,2 0-1327,0 0 0,2 0 1,3 2-49,6 3 0,-3-3 0,3 2 0,2-6 86,1-3 1,2-2 2,0 1 1,0-3-22,0-7 0,0 0 145,0 0-216,7-7 1,-7-2-1,2-7 1,-6-1-1,-1-3 141,-2-1 1,-2-8-64,-7 3 1,0-5 146,0-1-195,0 0 1,-2 2-1,-3 2 11,-6 1-21,-3 0 0,-2 2 1,-2 4-356,-3 3 171,3 9 1,-5 2 132,7 7-179,0 0 0,5 7-1295,0 4 1451,8 3 0,24 24 0,15 4 0</inkml:trace>
  <inkml:trace contextRef="#ctx0" brushRef="#br0">25048 9429 7721,'0'16'1649,"0"-5"-803,0-1-698,0 1 0,0 0 0,0 1 214,0 6-145,0-2 1,0 14 0,0-3 0,0 3 0,0 4 316,0 3 1,0 4-507,0 7 0,0-5 71,0 0 1,0-1-508,0 6 222,7-7 1,-5 4-1,3-8 1,-1-3-1,-1-4-818,3-3 0,-1-8-1034,-5 3 2038,7-12 0,-5-17 0,5-11 0</inkml:trace>
  <inkml:trace contextRef="#ctx0" brushRef="#br0">25112 9957 10434,'16'-2'430,"0"-3"1,0 2-416,0-8 1,5 6 92,1-6 1,4 7 82,-4-1-170,-1 3 0,0 2 0,1 2 0,-5 3 0,-2 6 11,-5 3 0,-6 8-12,1-1 1,-3 7 118,-2-1 0,-7 3 1,-4 4-1,-5 2 316,-5 1 1,1-1-363,-6-10 0,1 3-292,-2-8 91,-3 0 0,7-5 1,-4-1-1,6-5-1548,3-4 916,2-5 0,7-2-889,4-5 1073,10-3 556,4-7 0,57-42 0,-27 23 0,0 0 0</inkml:trace>
  <inkml:trace contextRef="#ctx0" brushRef="#br0">25656 9909 7702,'-16'7'0,"5"-3"705,1 7 0,-1-6-337,-5 6 1,0-1-336,0 6 1,0 2 283,0 3 0,5 4 166,1 7 1,4 2-223,-4 3-125,6-3 1,-1 5 0,10-7-116,6 0 0,3-5 0,2-4 0,2-3-255,3-6 0,-3-9 61,3 1 1,2-5 44,-1-1 0,-1-7 79,-5-3 0,0-5 65,0-1 1,-2-5 87,-3 0-51,3-8 0,-10 4 1,5-7 154,-2 0 0,-2 0-69,-5 0 1,0 0-145,0 0 1,-7 6 46,-4-1 1,-3 9 23,-2 2 0,-2 2-81,-3 9 0,1-1-114,-6 6 1,4 2-4,-4 3 0,6 4-161,-1 7 1,3 0-609,2 0 0,7 0 901,4 0 0,46-35 0,12-10 0</inkml:trace>
  <inkml:trace contextRef="#ctx0" brushRef="#br0">26024 9525 7701,'-9'2'1165,"4"3"1,3 0-654,2 11 1,2 0-2,3 16-171,-3-3 1,7 17 0,-5-1 643,1 6-835,0-1 1,-3 12 0,2-5 0,1 2-1,-2-2-325,-1-2 1,0-2-804,3-5 1,-3-1 541,3-5 0,3-4-500,-3-12 1,7 3 936,-1-8 0,3-14 0,2-9 0</inkml:trace>
  <inkml:trace contextRef="#ctx0" brushRef="#br0">25800 10101 7683,'14'-1'1463,"-3"-5"0,3-1-232,-3-4 1,3-3-717,2 3 0,6-3 1,1-2-1,2 0 334,3 0 1,2 6-597,2-1 1,-5 0-290,0-5 0,-1 6 0,6-1 0,0 0-122,0 2 158,-7-5 0,13 5 0,-5-7 0</inkml:trace>
  <inkml:trace contextRef="#ctx0" brushRef="#br0">26904 9445 7671,'-16'16'142,"2"2"0,2 1 1361,1 3-1260,8 6 1,-5-1 0,8 10 0,0 6 0,0 5 0,0 5-1,2 4 395,4 0 1,-3 0-650,8-4-47,-1-10 1,1 9 0,0-15 0,1-3 0,2-8-372,2-10 0,-5-5-226,0-6 0,-2-5 170,1 0 485,5-7 0,-35-80 0,10 35 0,1-1 0</inkml:trace>
  <inkml:trace contextRef="#ctx0" brushRef="#br0">26760 9493 7680,'-10'2'231,"-1"3"109,8-3 41,-5 5 0,10-9 1322,4-3-1366,2-4 1,16-7 0,2 0 493,4 0-841,2-7 1,6 3-1,1-5 1,0 2 0,2 4-152,0 1 144,-6 2 1,8 2 0,-9 3 0,-6 6 0,-3 3-248,-5 2 1,-4 14-4,-6 7 1,-2 8 106,-8 3 1,-8 7 123,-2 4 0,-10 3 0,-3 2 1,-2-2 6,-3-3 0,-2 1 112,-2-6 1,1 4-85,5-4 1,-3-8-30,8-9 1,0-3 25,5-2-1417,7-7-508,1-2 1929,16-7 0,22-35 0,13-10 0</inkml:trace>
  <inkml:trace contextRef="#ctx0" brushRef="#br0">27529 9749 7681,'-16'0'0,"0"0"0,0 0 0,0 0 0,-6 0 282,1 0 0,0 5 440,5 1 1,0 6-397,0-1 1,0 8-124,0 3 0,5 8-107,0 2 1,6 0 207,-6 5-157,8-3 0,-4 4 0,7-3-103,0-5 0,1-5 1,5-9-1,4-1-321,5-5 1,1-3 219,0-7 1,5-12-339,0-4 0,1-13 149,-6-3 0,5-1-235,0-10 0,1 0-64,-6-5 497,-7 7 1,8-3-1,-4 6-358,-1 3 619,1 1 0,-4 9 0,-2 4 986,0 3-917,-5 9 0,5 4 68,-7 10 1,0 11-38,0 11 0,0 3 99,0 2 1,0 2-133,0 3 0,0-3-92,0 3 1,1-3-95,5-2 0,-3 0-180,8 0 1,-6-5-1594,6 0 1290,0-8 0,5 3-928,0-12 1,0-3 1316,0-7 0,7-71 0,-11 27 0,1-1 0</inkml:trace>
  <inkml:trace contextRef="#ctx0" brushRef="#br0">28025 9285 7681,'0'11'1007,"0"-1"0,0 3-1300,0 8 0,0 0-22,0 11 1,0-1 1473,0 11 1,0 6-503,0 6 0,0 4-551,0-4 0,0-1-31,0-5 0,0-5-82,0 0 1,0-8-196,0 2 0,2-10-1038,3-6 976,-3-3 264,5-2 0,-7-21 0,0-6 0</inkml:trace>
  <inkml:trace contextRef="#ctx0" brushRef="#br0">27769 9829 7681,'9'0'2647,"5"-7"1,-7 3-2183,4-6 0,3 4 188,-3-4 0,8-1-448,2-5 1,8-2 0,-2-3 0,3-4-581,2 0 1,5-5-445,1 3 1,4-3 669,-4-2 149,6 0 0,-11 3 0,3-2 0,6-3 0,0 0 0</inkml:trace>
  <inkml:trace contextRef="#ctx0" brushRef="#br0">28569 9173 10065,'-2'16'885,"-3"0"1,1 2-684,-6 3 1,4 6 563,-4 10-501,-1 4 0,-3 7 0,1 2 0,3 3 0,-1 6 317,2 3 0,2-5-360,7-4 1,0-3-339,0-2 1,0-9-1,0-7-955,0-9 838,7-12 1,2-13-1366,7-14 1170,0-7 1,-5-9 0,-1-2 0,3-1 0,1-3-357,2 3 1,-5 1 786,-1 2 1,1 2 0,3 3-1,-1 6 499,-3 3 1229,1 2-777,5 7 1016,0 2-1393,-7 14 0,3 4 1,-6 10 547,-3 6-956,6-4 1,-5 7 0,5-5-80,-2 0-338,-2 5 1,0-7 0,3 4-441,0-6-85,-4-3 0,8-2 0,-4 0 773,0 0 0,10-7 0,7-2 0</inkml:trace>
  <inkml:trace contextRef="#ctx0" brushRef="#br0">29465 9141 7657,'0'-11'259,"0"0"1673,0-1-1514,0 5 0,-1 0 0,-3 9 0,-1 3 169,1 6 0,2 10-397,2 6 1,0 3-1,0 2 1,0 2 113,0 3 0,6 4 66,-1 7-325,7 0 0,-10-2 0,5-1 1,-1-4-1,1-1-351,2 1 1,-4-7 118,6-2 1,-8-7 0,3-9-1,-3-2-3139,2-3 3326,-3-4 0,5-78 0,-7-18 0</inkml:trace>
  <inkml:trace contextRef="#ctx0" brushRef="#br0">29417 9237 7670,'0'-11'277,"0"1"0,0 4 434,0-5 1,0 6-426,0-6 1,6 1 0,1-6-1,2 0-108,3 0 0,2-2-34,2-3 0,7 1-91,4-7 1,3 8 0,2-2 0,0 3-41,0 2 1,-1 7-176,-5 3 0,-3 6 90,-7 6 1,-7 4-1,-3 12 1,-5 5 130,-1 3 0,-7 4 143,-3 3 1,-6 2-137,-6 4 1,3 3 0,-6-5 0,0 2-5,0-1 1,4-6-4,-6 1 0,7-3 137,-1-2-1310,3-7-785,2-2 1312,7-14 1,9-9 586,11-11 0,15-29 0,5-12 0,4-5 0,-1 0 0</inkml:trace>
  <inkml:trace contextRef="#ctx0" brushRef="#br0">30009 8981 7670,'-8'0'782,"-5"1"187,8 5 0,-2 3-521,1 7 0,5 2-193,-5 3 0,-1 9 361,2 7 1,-6 10-208,6 1 1,-6 2-141,6 8 0,-6-6-196,6 1 0,-1-1-287,6 1 72,0-10 1,0 3 0,0-16-509,0-3 0,2-4 0,4-9 0,4-3 650,4-6 0,31-60 0,6-16 0</inkml:trace>
  <inkml:trace contextRef="#ctx0" brushRef="#br0">30378 9413 7670,'-16'0'269,"-6"0"33,1 0 1,0 0 891,5 0-905,0 0 1,0 0-1,0 0 1,0 0-1,0 2 224,0 3 0,5-3-264,0 3 0,2 4-73,-1 2 0,-3-2 0,6 1 0,0 3 74,0 1 1,1 7-220,6 1 0,2 1-136,4-2 0,-3-3 0,8 3 0,0-3-559,-3-2 0,7-5 404,-5-1 0,6-6-218,6 1 263,-5-3 0,7-4 1,-8-5-1,0-7 0,0-6-467,0 1 1,0-1 416,0-1 1,0 3 559,0-3 0,-2 3-216,-4 2 0,3 0 615,-8 0 1,2 5 23,-1 1 492,-5 6-809,7-3 0,-8 14-75,0 4 0,-2 3-367,-4 2 73,5 7 0,-8-3 1,5 5-448,-1-2 0,0 3 206,5-4 1,0-1-1560,0-5 1128,0 0 0,0 0 1,0 0 639,0 0 0,14-21 0,4-6 0</inkml:trace>
  <inkml:trace contextRef="#ctx0" brushRef="#br0">30682 9333 7670,'-7'9'0,"-2"5"0,-7-3 0,5 3 484,0 2 1,6 5 50,-6 1 0,8 1 320,-3-2 1,-1-1-565,2 6 1,0-4-146,5 4 0,-6-6-302,1 1 176,0 4 1,5-7-1225,0 3 724,7-10 154,2-4 0,5-19-98,-3-4 0,1-6-171,-7 1 1,8 1-15,-3-6 553,-2 6 0,4-8 1,-5 5 277,2-2-200,-5 5 0,8-3 0,-5 7 470,2 0 1,-4 2-247,6 3 0,-6-1 508,6 6 244,-7 1-37,10 5 1,-7 7-541,4 4 1,-3 5-40,-2 5 0,-4 4-182,3 7 1,-3 0-122,-2 0-56,7 0 0,-5 0 0,3 0-5,-3 0 0,-1-7-641,5-4 1,-3-1 0,8 1-1134,-7-10 1756,10 3 0,2-85 0,-4 27 0,1-1 0</inkml:trace>
  <inkml:trace contextRef="#ctx0" brushRef="#br0">31066 9365 7670,'-2'11'751,"-3"-1"0,3 1-249,-3 5 0,3 0 3,2 0 1,0 0-37,0 0 0,0 2 35,0 3 0,0-3-265,0 3 0,0-1-60,0 1 0,0-3-134,0 3 50,0-10 0,2 1-260,3-6 1,-2-1-1,6-7-699,-2-3 0,4-9 354,-6-8 1,3-6 169,-3 1 0,-2-3-153,8-2 1,-6 2-631,6 3 991,-7-3 0,5 12 1,-6-3-58,2 3 522,1 2 1,-4 2 658,3 3-238,-3 4 0,7 9 416,-4 3 1,-3 4-577,3 7 1,-1 7-367,1 4 0,-3-2-288,3 1 1,4 1-185,2 5 255,-4-7 1,5 5 0,-5-5-1049,2 0 1,2 3-232,5-6-962,0-1 2230,0-12 0,-7-30 0,-2-15 0</inkml:trace>
  <inkml:trace contextRef="#ctx0" brushRef="#br0">31546 9381 7662,'0'16'1274,"0"0"0,0-5-453,0-1 0,0 1-236,0 5 0,0 0-260,0 0 0,0 0-32,0 0-258,0 0 0,0 0 1,2 0-1,1 0-2567,3 0 2532,6-7 0,-8-50 0,-6-25 0,5-5 0,1 0 0</inkml:trace>
  <inkml:trace contextRef="#ctx0" brushRef="#br0">31386 8821 7661,'0'10'315,"0"1"1,0-6-159,0 6 1,-2-2-47,-3 2 0,3-3 1,-3-2-727,3 4 615,2-2 0,21-8 0,6-9 0</inkml:trace>
  <inkml:trace contextRef="#ctx0" brushRef="#br0">31898 9349 7661,'0'16'0,"0"0"0,-2 0 406,-3 0 0,1-2 1319,-6-3-1196,6 3 0,-10-7 0,3 6 0,-3-3-197,-2 3 0,5-6 0,2 0 0,1-2 71,-1 1-165,5-1-362,-3-5 0,9-7 0,1-4 0,4-5-319,2-5 0,2 1-372,5-6 0,5-1 505,1-5 1,-1 0-1,-5 2 1,0 1 27,0 3 1,0 4 323,0-5 1,-5 8-1,-1-1 1,3 6 1182,1 3-910,2 8 0,0-4 1,-2 9-1,-1 3 405,-3 6 1,-4 8-173,4 2-586,-6 8 0,8-6 0,-4 6 0,-1-5 0,2 1-325,-1 0 1,1-3 0,4 2 0,-3 0-876,3-5 1,1-1-885,2-2 2122,0-7 0,29-38 0,6-15 0</inkml:trace>
  <inkml:trace contextRef="#ctx0" brushRef="#br0">32490 9157 7643,'-16'-9'1035,"6"0"-467,-1 4 1,0 3 331,-5-3 0,6 3-412,-1 2 1,0 7 11,-5 4 1,7 3 142,4 2-434,-4 7 1,7-3 0,-3 4-78,3 0-87,2 4 1,2-10 0,2 3-118,1-3-25,7-2 1,-3-2-1,7-3-424,0-6 0,6 2 180,-1-1 1,0-1-412,-5-5 1,0-7 291,0-4 1,0-3 0,-2-2 0,-1 0 45,-2 0 0,-3-2 215,3-3 0,2 1-29,-8-6 0,2 4 70,-2-5 1,-3 3 83,4-3 0,-5 4 112,-1 7 0,2 5 760,3 0-20,-3 8 0,5 3-378,-7 11 1,-1 10 555,-5 6 1,4 8-299,-3 3 1,-2 6-179,2-1 0,-8 5-200,3 5 0,-5-3 1,-1 3-1,-2-1 26,-3 1 1,2-1-385,-8 6 0,0-6-750,-5 1 0,0-5 497,0-5 0,-2 2-1487,-3-8 0,3-2 1818,-3-8 0,-11-25 0,-2-13 0</inkml:trace>
  <inkml:trace contextRef="#ctx0" brushRef="#br0">26280 11126 7657,'-7'-9'857,"4"-4"1,-8 8-398,-1 2 1,4 3 0,3 5 0,3 6-156,2 3 1,0 4 0,0 3-1,0 6-108,0 3 1,0 4-64,0 3 1,2 2 94,3 4 0,-3 5-167,4 0 1,-5 0 0,-1 5 0,0-3-94,0-2 0,0 0 11,0 0 0,6-2-169,-1-3 1,0-4-1,-3-9 1,2-3-1556,1-5 548,7-5 273,-3-8 1,2-2 922,0-7 0,-22-35 0,0-10 0</inkml:trace>
  <inkml:trace contextRef="#ctx0" brushRef="#br0">26104 12070 7664,'-16'7'928,"0"2"204,7 0 0,2 0-631,7-4 1,2-3-67,3 4 1,4-5-183,7-1 0,6 0-52,-1 0 0,2 0 321,-2 0-386,-3 0 1,5 0 0,-5 0 0,2 0-1,1 2-45,-1 3 0,3-3-45,-2 4 1,0-5-256,-5-1 0,0 0 0,0 0 1,0 0-1041,0 0 0,0-7 705,0-3 0,0-5-1248,0-1 1792,-7-7 0,-16-59 0,-2 31 0,0-1 0</inkml:trace>
  <inkml:trace contextRef="#ctx0" brushRef="#br0">24440 12887 7718,'-6'-16'322,"1"0"1393,1 0-1276,3 0 0,-5 5 1,1 0-1,1-1 1,1-1 1117,-2 3-1104,3-4 159,-5 12-422,7-5 0,0 14 0,0 5 0,0 8 83,0 7 1,-2 5-374,-3 5 1,3 6 138,-4 10 1,-1-1-160,2 6 1,-6 3-1,4 6 1,-2 4-11,-3 2 0,5-7 169,1-2 1,5-9 63,1-12-116,0-4 0,0-14 0,1-5 0,5-8 0,6-7-106,8-3 0,-1-9 88,8-4 1,0-5 36,5-5 1,-2 3-120,-3-3 0,3-4-173,-3-2 1,1 4-430,-1 2 1,1 1-615,-7-1 0,6 3 1329,-6-3 0,1 3 0,-6 2 0</inkml:trace>
  <inkml:trace contextRef="#ctx0" brushRef="#br0">25112 13335 10020,'9'0'1396,"0"-2"-644,-4-3-238,-3-4-505,5-7 0,-2-2 1,1-1-1,-3-4 1,-1-1-4,-2 1 0,0-5-60,0 1 0,0-1 55,0 1 0,-7-1-369,-4 6 369,-3-6 0,-2 12 1,0-2-1,0 7 1,0 4 251,0 4 0,0 15 44,0 9 0,5 10-7,1 6 0,6 9-155,-1 8 1,3 6-1,2-3 1,2 2 110,3-1 0,4-8-140,7-2 0,2-7 32,3-9 1,-3-5-482,3-1 0,2-13-52,-1-2 0,4-8-232,-4-3 0,1-2-21,-2-3 0,-3-4-493,3-7 0,-3-5-659,-2-1 1800,0-6 0,7-47 0,-10 28 0,-1 0 0</inkml:trace>
  <inkml:trace contextRef="#ctx0" brushRef="#br0">25672 13063 8570,'-16'-11'3882,"0"1"-3810,0 6 1,2-5 0,1 6 51,3-3 0,-1 1 99,-5 5-127,7 7 1,-3 2 0,5 7 0,-2 2 0,-2 3 144,2 6 1,-3 8-98,6 3 1,-4 6 330,4-1-362,1 3 0,5-3 0,0-2 0,0-2 0,0-4 57,0-1 0,7-11-455,4-7 0,3-7-917,2-9 932,0 0 1,0-9-1,0-5 1,0-7 0,0-4-667,0-4 0,-5-6 277,-1-3 1,-4-4 42,4 4 526,-6 1 0,3 0 1,-7-1 121,0 3 1,5 8-1,1 6 1186,-3 3-658,-1 9 0,-2 4 191,0 10 1,0 6-330,0 10 1,2 4 5,3 7 0,-3 0-177,3 0 0,2 0-224,-1 0 1,4 2-211,-4 3 0,4-3 189,-4 3 0,1-8-1035,-2-3 0,2-6-936,4 1-259,3-3 2224,-5-9 0,-7-37 0,-4-17 0</inkml:trace>
  <inkml:trace contextRef="#ctx0" brushRef="#br0">25912 13095 7684,'9'-2'727,"-4"-3"1,-3-6 203,-2-3 1,0-2-425,0 0 1,0 0 60,0 0-161,0 0-269,0 7 0,6 9 26,-1 11 0,0 5 0,-5 5 0,6 9 1,-1 8 0,0 4-96,-5-4 0,2 6 0,2-3 0,1 0 78,-2-4 0,-1-3-193,-2-2 0,0-2 63,0-3-87,0-11 1,0-11-1,0-12 22,0-9 0,-5-7 16,0-9 1,-1-5-42,6-1 62,-7-6 1,5 8-1,-3-5-53,3 2-237,2 2 1,0 7 0,0 1-768,0 3 354,7 6 1,-3-3 713,7 7 0,21 14 0,10 4 0</inkml:trace>
  <inkml:trace contextRef="#ctx0" brushRef="#br0">26360 13047 11732,'9'7'287,"-2"-3"0,-7 6 1,0 3-76,0 1 0,6 4-51,-1 3 1,0 4 0,-5 9 0,0 1 168,0 3 0,0 6-303,0-1 0,0-9 6,0-2 1,0-11-191,0 0 0,2-10-85,3-6 0,-3-6-670,4-10 706,-5-7 1,5-21 0,-1-4 0,0-5-1,1-3-290,-1-3 0,2 1 501,-2 5 1,-1 5 317,7 1 1,-6 8-1,4 2 1,0 10 494,0 10 1,-4-1-390,6 8 1,-6 2 72,6 8 0,-2 4-161,1 7 1,4 5-191,-3 0 1,2 8-163,-3-2 1,5-2-88,-5 1 0,-1-4-359,2 4 1,-1-6-792,6 1 1,-1-3 575,-5-2 0,5-2-556,-5-3 0,4 1 583,2-6 0,-5-1 645,0-5 0,-8-21 0,4-6 0</inkml:trace>
  <inkml:trace contextRef="#ctx0" brushRef="#br0">27017 13063 7684,'-9'7'1127,"0"-5"1,5 5-183,-1 0-591,0-5 0,5 12 0,0-3 0,1 3 0,3 2 0,3 0 0,0 2 624,0 3 0,4 2-859,-6 4-121,8 3 0,-10-7 1,6 6-1,-2-4 1,-1-2-468,1-4 0,-6-1-996,5-2-703,-4 0 2168,-2-7 0,-9-69 0,-4-44 0,4 33 0,0 0 0,1 0 0</inkml:trace>
  <inkml:trace contextRef="#ctx0" brushRef="#br0">26953 12615 7684,'-24'0'1116,"7"1"229,-5 5 0,6-3-926,6 8 0,-3 0-340,8 5-36,-1-7 0,6 5-410,0-4 0,8 3 367,2-2 0,54-11 0,15-9 0</inkml:trace>
  <inkml:trace contextRef="#ctx0" brushRef="#br0">27241 13063 7684,'-6'16'1167,"1"0"1,-6 0-508,6 0 0,0 0-305,5 0 1,0 0-52,0 0-65,0 0 1,0 0 0,0 0-19,0 0-137,0-7 1,1-2-128,5-7 1,-5-2-1,7-3 1,-3-8-813,0-6 1,2-1 116,-1-6 1,-5-1 469,5-5 0,-3 0 0,1 0 0,1 0 244,-1 0 1,3 7 317,-2 4 0,2-1-192,-1 6 384,-5-3 1,8 12 0,-3-4 147,4 6 0,3 15-334,-2 6 1,3 11-42,-4 0 0,5-3-524,1 3 1,0 0-141,0 5 0,0 0-359,0 0 0,0-2 267,0-3-117,0 3 0,0-12 0,0 5-811,0 0 1190,-7-12 1,5 5 0,-4-13 234,5 3 0,15-51 0,4-17 0</inkml:trace>
  <inkml:trace contextRef="#ctx0" brushRef="#br0">27801 12871 10373,'-9'10'611,"4"1"0,-3-6-309,3 6 0,0 0 69,5 5-97,-7 0 1,5 2 0,-3 3 270,3 6-448,2-4 1,0 7 0,0-3-17,0 3 1,5 0 17,0-3 1,8 1-212,-2-6 1,-3-1 102,3-5-289,0-7 0,5-2 41,0-7 1,-6-4-87,1-6 1,-2-3 90,2-13 1,-2-1-15,-4-5 0,-3 0-3,3 0 0,-3-2 85,-2-3 0,0 3 13,0-3 0,0 3-20,0 2 0,0 7 724,0 4-186,0 3 449,0 9 0,0 4-364,0 10 1,0 4 218,0 7 0,0 7-184,0 4 1,5 5 113,0 5-320,1-3 1,-4 10 0,1-5 112,2 2 1,1-3 123,-6 4 1,0 6-119,0 6 1,-7 6 277,-4-1 0,-3 1 11,-2-1-175,-7 3 0,-4-1 0,-9 3-67,-1-7 0,-7-8-273,1-6 1,-3-2-662,-2-4 0,7-12 390,3-3 1,-1-12-3966,2-10 4082,0-7 0,-2-59 0,18 23 0,1-1 0</inkml:trace>
  <inkml:trace contextRef="#ctx0" brushRef="#br0">28505 12567 7649,'0'8'1805,"0"0"0,2-3-1557,3 0 0,-1 8 0,5-3 0,-1 6 130,1 6 0,2 4-107,5 12-208,0-4 0,-5 17 1,-1-1-1,3 5 0,1 6-48,2 1 0,-5-5-219,-1-4 1,-4-12-1736,4-9 725,-6-7 1214,10-9 0,-26-93 0,6 28 0,1-1 0</inkml:trace>
  <inkml:trace contextRef="#ctx0" brushRef="#br0">28473 12567 7649,'-11'-6'618,"1"1"948,6 0-956,-3-3 1,9 1-362,3-3 1,6-5-1,10 5 1,6-4 76,3-2 0,2 0-226,0 0 0,0 5 12,0 0 0,0 1 1,-2-5-1,-1 5 107,-3 4-531,-6 4 286,3 2-111,-14 8 1,-4 8-1,-10 10 1,-6 5 0,-5 1-99,-5 0 0,-2 0 182,-4 0 0,-1 5-21,6 0 0,-6 6 25,1-6 106,4 1 1,0-6 0,7 0 0,2-2 0,3-3-183,6-6-82,3-3 0,9-4 128,4-3 0,8-4 69,3-7 1,4-6 158,-4 1-180,6-7 0,-8 5 0,6-6 81,3 2 0,-4 1 49,1-6 0,-4 5-33,4 0 1,-6 3 282,1-3-155,-3 4 172,-2 0 0,-7 7 3,-4 0 0,-5 1 132,-5 10 0,0 2-137,-11 8 1,3-2 13,-8 8 0,-2-6-270,1 6 1,-4-6 60,4 6 0,-1 0-183,2 5 0,3-2 85,-3-3 1,8 1-619,3-6 0,4 1-184,-4-2 1,6-8-472,-1 3 1,5-11 337,5 0 1,4-3-298,7-2 1,0 0 1160,0 0 0,14-14 0,4-4 0</inkml:trace>
  <inkml:trace contextRef="#ctx0" brushRef="#br0">29273 12839 7650,'-16'0'694,"0"0"174,0 0 1,0 2-72,0 3 1,6-2-337,-1 8 1,-2 2-33,-8 8 1,9-2-124,-4 8 0,3 5 148,-3 5-336,0 1 1,7-1 0,4 1-38,3-3 0,2-3 0,0-5 0,0-6-223,0-3 0,7-4-465,4-3 1,3-6 309,2-10 1,2-4-784,3-7 768,-3-7 1,5-2-1,-7-7-823,0 0 850,-7-7 0,5 3 0,-3-5-277,3 2 465,2 2 1,-5 5 0,0 0 81,1 0 459,-5 0 0,7 7 510,-3 3-583,-4 12 1,0 4-1,-7 12 332,0 4 1,6 6-145,-1 6 0,0 3-191,-5 7 0,0 0-64,0 0 0,0-6-168,0 1 0,0-2-97,0 2 1,2 1-287,3-6 1,-3-1-1367,3-5-1841,4 0 1873,0 0 1581,7-7 0,22-59 0,4-21 0</inkml:trace>
  <inkml:trace contextRef="#ctx0" brushRef="#br0">29769 12759 8538,'-9'-9'2515,"-5"2"0,11 7-2107,-8 0-209,0 0 1,-5 1-59,0 5 0,0 3 97,0 7 1,0 0-1,0 0 1,6 5-116,-1 0 0,0 6-129,-5-6-226,7 1 1,2-6-1,7 0-134,0 0 1,2-6 0,3-1 0,6-2-290,3-3 0,9-2 340,4-2 1,-2 0 89,2 0 1,-1 0 191,6 0 1,-5 0 25,0 0 0,-6 0 394,6 0 0,-8 2-183,3 3 296,-5-3 0,-6 12 1060,0-3-1177,-8 3 1,3 2 0,-12 0 156,-4 0 1,-5 0-333,-1 0 1,-5 0-277,0 0 1,-6-2 213,6-3 1,-2 1-1202,1-6 0,4 4-92,-3-4 1,3-1-599,2-5 1,7-2 1744,4-3 0,18-47 0,4-17 0</inkml:trace>
  <inkml:trace contextRef="#ctx0" brushRef="#br0">30170 12823 7650,'-11'14'509,"0"-3"1,6 3 723,-6-3 1,8-3-835,-3 3 0,3-2 1,-3 2 510,5 3-624,-7-12 0,10 5 0,4-7-44,4 0 1,5-2-1,1-3 1,0-6-110,0-3 1,1-4 1,5-3 0,-5 1-117,5-7 0,-4 6 0,-2-4 0,-2 0-271,-4 0 1,3 6-58,-8-3 0,1 5 246,-6 1 0,0 0 0,-2 1 229,-4 5 1,-2 4 283,-8 12 1,-2 3-85,-4 7-50,5 7 1,-6 2 0,5 7 118,-4 0-283,5 0 1,-1 0-1,7 0-184,-1 0 25,5 0 1,-1-2 0,8-3-1368,0-6 994,8-3 1,1-2-1,7 0-1916,0 0 1600,0-7 0,5-2 0,0-7-620,-1 0 1,5 0-42,1 0 1358,-3 7 0,43-41 0,4-3 0</inkml:trace>
  <inkml:trace contextRef="#ctx0" brushRef="#br0">30714 12679 7650,'0'-11'0,"0"0"0,-2 8 452,-3-3 0,1 5 653,-7 1 1,6 0-549,-6 0 0,1 7-6,-6 3 1,0 12-141,0 4 0,1 5 24,5 1 0,-3 0-208,8 0 0,-6 0 72,6 0-378,0-7 1,5 3 0,1-7-221,5-1 39,-4-2 0,12-4 0,-4-3 12,5-6-818,1-3 1,5-9 0,0-6-1579,-1-6 1708,-2 1 936,-2-12 0,-4-41 0,-1-18 0,-3 22 0,0 0 0,1 0 0</inkml:trace>
  <inkml:trace contextRef="#ctx0" brushRef="#br0">30810 12150 7650,'0'16'845,"0"0"-365,0 0 1,-2 8 307,-3 2 1,3 6-129,-4 6 0,-1 4 280,2 12 1,-2 3-388,2 7 0,3 0-191,-4 0 0,5 0-462,1 0 1,0-7 119,0-4 1,7-10-1255,3-6 1,5-3 1233,1-2 0,0-21 0,0-6 0</inkml:trace>
  <inkml:trace contextRef="#ctx0" brushRef="#br0">31066 13127 8900,'9'-7'1551,"-4"-4"0,-3 2-1365,-2-1 1,0-1 0,0-5 0,0-2 133,0-3 1,5-4-115,0-7 0,3 0 0,-5-2 0,4-2 206,2-1 1,2-6-194,5 6 0,0-2-23,0 2 1,-5 8-228,-1-3 0,1 12-34,5 4 0,-5 2-45,-1 9 1,-4 3 0,2 13-98,0 10 0,-1 8 120,-2 3 1,-3 5 7,3 0 80,4 8 0,-5-11 1,4 5-1,0-2 0,-3 0-215,2-1 1,-5-4 104,3-5 1,2-4-184,-1-7 187,-1-7 0,-3-2 0,1-9-24,3-3 1,-1-8 0,-3-12 0,1-8-231,3-7 1,-1-2 109,-5-6 1,5-2 6,1-3 1,1 1-77,-2-7 1,2 8 157,4-3 0,3 12 150,-3 4 1,3 6 683,2 6 0,0 8-402,0 7 1,0 8 583,0-3 1,-2 13-348,-3 9 0,3 8 256,-3 8 1,3 7-312,2 3 1,-5 5-132,-1 1 0,-1-6-163,2 1 1,3 0-72,-3 5 1,-2-2-556,1-3 0,-4-6 345,4-10 0,-1 1-2791,2-7 1227,3 1 281,-5-13 0,2-4 1404,-1-10 0,-13-68 0,2 25 0,0 0 0</inkml:trace>
  <inkml:trace contextRef="#ctx0" brushRef="#br0">32026 12759 7619,'0'10'297,"0"1"0,0-6 424,0 6 0,2-7-364,3 1 1,-1-3-1,6-4 1,3-3 186,1-6 0,2-3-402,0-2 1,0-2-19,0-3 0,-5 1 72,-1-7 1,-6 8 55,1-3 1,-3 5-79,-2 1 1,0 0 13,0 0 1,-9 1-1,-5 5 294,-6 4 1,-3 6-98,2 6 0,3 4 522,-3 12-694,3 3 0,4 7 0,1 0 1,5 0-1,0 0 110,5 0 1,1-2-220,2-3 0,5 3-138,1-3 0,12-4 237,-2-2-722,3-3 1,2-9 0,3-4-126,0-3-527,3-2 1,0-2 0,-2-3-195,-2-6 0,5-5 499,-1-5 866,-4-4 0,7-43 0,-5-8 0</inkml:trace>
  <inkml:trace contextRef="#ctx0" brushRef="#br0">32666 12086 7619,'-14'18'1495,"3"3"0,-3 4-74,4 7 1,1 9-711,-2 7 1,2 0-227,-2 6 0,4 1-150,7-2 1,-5 1-183,0-6 0,-1-4-214,6-7 1,2-1-321,3-15 0,-3 1-2595,3-6 1714,4 0 1262,-7-7 0,-23-45 0,-15-17 0</inkml:trace>
  <inkml:trace contextRef="#ctx0" brushRef="#br0">32362 12599 13702,'18'0'1533,"3"0"1,1-8-1158,10-2 1,-4-4-149,9-2 1,3-2-301,-3-4 0,6 3 107,-6-8 1,6 2-1266,-6-1 0,0-6-104,-5 0 0,2 3-2015,3-8 3349,-3 14 0,13-50 0,-7 3 0</inkml:trace>
  <inkml:trace contextRef="#ctx0" brushRef="#br0">33130 12022 7619,'-7'13'960,"-3"3"1,1-4-265,-2 10 1,0-3 623,-5 2 1,0 4-428,0 7 0,0 6-411,0-1 1,-5 2-242,0-1 1,-2 1-46,1 3 1,6 3-34,0-8-76,0-7 0,14-1 0,-3-8-335,3-1-221,2-2-903,0-9 979,7-2 0,-3-14 0,5-4-1407,-2-3 1434,5-2 0,-3-6 0,7-1-456,0-2 761,0 6 0,0-10 1,0 8 143,0 1 1,0 3 240,0 1 1,0-1 50,0 1 1,0 2 523,0 4 0,0 1-140,0 3 0,-5 5 163,0-5-698,-8 12 0,10 8-202,-8 7 0,0 8-219,-5-3 0,0-1 45,0 2 0,0 0-218,0 5 1,0-6-228,0 1 1,0-8-626,0 3 1,0-4-1748,0-2 2969,8-7 0,8-24 0,8-11 0</inkml:trace>
  <inkml:trace contextRef="#ctx0" brushRef="#br0">33387 12455 7619,'10'-6'0,"1"1"0,-6-2 467,6 1 1,-8 3 1807,3-8-1118,-4 8-571,-10-4 0,0 7-213,-8 0 0,5 7-37,0 3 1,2 1-108,-1 5 1,-3-4 65,8 10 0,-6-4-139,6-2 0,0 0 40,5 0 1,0 0-378,0 0 0,1-6-2,5 1 1,1-6-205,3 6 0,5-6 183,-5 6 1,5-7-346,1 1 318,0-3 0,0-4-37,0-3 0,-6-4 110,1-7 0,-6 0 57,6 0 1,-8 0 164,3 0 1,-4 0-25,-2 0 234,0 0 1,-2 1-113,-4 5 1,-2-3-81,-8 8 1,0 0-323,0 5-183,0 0 1,0 5-532,0 0 1,5 8-130,0-3-58,8-3 1141,-4 8 0,35 1 0,8 9 0</inkml:trace>
  <inkml:trace contextRef="#ctx0" brushRef="#br0">33595 12455 7619,'0'-11'272,"0"0"1,-6 6 425,1-6 1,-2 8 735,1-3-576,5-3-434,-14 8 0,12-6-119,-8 7 0,6 7 3,-6 3 1,8 5 32,-3 1 1,5 5 123,1 0 1,0 8-209,0-3-126,0 5 0,0-5 0,0-1-235,0-2 110,0 6 1,7-11 0,3 3 262,5-3-472,-7-9 1,8-2 0,-1-7-3039,4 0 2685,3 0 0,-6-4 0,0-7-1008,0-10 1246,0-7 1,0-11 317,0-4 0,-10-15 0,-3-9 0,0-6 0,1 0 0</inkml:trace>
  <inkml:trace contextRef="#ctx0" brushRef="#br0">33659 11958 7619,'-8'16'0,"-2"0"0,-3 2 625,3 3 1,-5 1-191,5 10 1,3-4 158,1 10 1,5-3-26,1 3 0,0-3 656,0 8-993,0-1 0,0 1 1,0-2-57,0-2-220,0-1 0,0-6 0,0-2-957,0-4 699,0 5 0,0-13 0,0 3-243,0-3 0,0-8 545,0 1 0,14-29 0,4-1 0</inkml:trace>
  <inkml:trace contextRef="#ctx0" brushRef="#br0">33851 12374 7618,'-16'0'1125,"0"0"-844,0 0 0,3 0 1455,-3 0 0,4 0-969,-10 0 1,-1 0-697,2 0 1,-2 6 70,2-1 1,1 2 43,-7-1-53,8-5 1,-4 14 0,7-6 263,0-1-399,0 7 1,7-6-42,3 7-330,5 0 1,1-6-227,0 1 178,7-8 1,2 12 27,7-5 562,0-3 0,0 8 298,0-5-370,0 5 0,0-5 0,0 1 503,0 1 1,-2-3-224,-3 2 0,1 0 367,-7 5 0,8-6-269,-3 1 0,-2 0 143,-3 5 1,-3 1-178,-2 5 0,0-4 1,0 3 0,-7 2-236,-4-2 0,-5 6-127,-5-6 1,-4 6-489,-7-6 1,0 6 332,0-6 0,-2-5-1365,-4-5 1,10-7 497,-4 1 0,11-3-1330,-1-2 1,6-2 384,6-3 1888,3-4 0,7-29 0,0-4 0</inkml:trace>
  <inkml:trace contextRef="#ctx0" brushRef="#br0">28921 14135 7618,'-16'0'823,"0"0"0,0 0 1236,0 0-1976,0 0 0,0 0 0,0-1 0,0-3 0,2-3 274,3-2 0,2 6-164,4-3-325,3-3 0,-5 6-639,7-8 0,0 6 771,0-6 0,29 22 0,6-1 0</inkml:trace>
  <inkml:trace contextRef="#ctx0" brushRef="#br0">29049 14888 7618,'-7'18'0,"-4"3"0,-3-3 603,-2 3 1,2-3 1714,3-2-2187,-3-7 1,12 0-1078,-3-4 1,3-10 519,2-1 0,0-11 0,0-5 0,2 1 426,3-2 0,33-16 0,13-11 0</inkml:trace>
  <inkml:trace contextRef="#ctx0" brushRef="#br0">29145 15560 7618,'-7'18'0,"-4"3"0,-3-3 1779,-2 3-93,0-3 1,2-2-1687,3 0 0,-17-50 0,1-12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7522 5075 7707,'-10'0'164,"-1"0"1,-1 0 0,-3 0 931,-1 0-771,7 0 1,-5 5 0,4 0 0,-3 1 1066,2 1-972,4-5 0,7 3 506,0-10-749,0-4 1,2-9-29,3-3 1,-1 3-199,7-4 134,-8-2 0,11-1 0,-3-7-157,3 0 1,2-2-1,2-4 1,2-2-157,1-1 1,2-4 10,-1 8 1,-3-6 75,8 6 1,-6-1-9,6 6 0,-8 7-45,3 4-10,-5 10 0,-1 4 116,0 7 1,-1 15 60,-5 6 0,3 9 179,-8 8 1,2 2-55,-1 8 0,-3 2 106,8 4 1,-8-3 61,3 8-189,3-8 1,-8 10 0,6-8 117,1-1-313,-7-2 0,12-4 1,-6-3-481,2-6 0,0-5 298,1-5 0,5-6-588,-5-10 1,5-4-236,1-7 1123,-8 0 0,-8-43 0,-8-10 0</inkml:trace>
  <inkml:trace contextRef="#ctx0" brushRef="#br0">7554 5011 7757,'-23'0'0,"-3"0"0,2 0 0,3 0 0,9 0 0,1 0 120,7-7 0,-1 3 1,10-5-1,6 2 1091,3 3 1,8-3 692,-1 2 0,6-2-835,-6 1-861,8 5 0,-5-8 0,8 5 0,-1-3 0,-3 0 87,-1 0 0,-2 0-811,1 1 1,5 5 0,-7-6 0,1 1-1710,-3 1 1,1 0 2224,-2 5 0,8-15 0,-4-2 0</inkml:trace>
  <inkml:trace contextRef="#ctx0" brushRef="#br0">8387 5139 7703,'0'10'-614,"-2"-1"-494,-3-2 1851,3-1 1,-7-6-1,5-2 1,-1-3-1,1-6 592,3-3 1,1-4-1068,0-3 0,0 1 110,0-7 1,1-1 138,5-9-483,-4 3 0,12-7 0,-4 3 0,5-2 0,1-3-147,0 0 0,0 2-78,0-1 1,5 1 118,0 3 0,1 6 0,-6 0 1,0 9 10,0 5 98,0 9 1,0 2 17,0 7 0,-6 9 1,-1 5-1,0 8 127,0 3 0,2 7 73,5 5 0,-6 2-88,1-1 1,-6-3 119,6 8 1,-2-6-177,2 6 0,3-8 7,-3 3 0,-3-4 10,3-2 0,-6-2-69,6-3 1,-7-3-161,1-2 1,-1-4-78,1 3 1,-3-3-289,3-2 1,-3 0-1760,-2 0 946,7-7-878,-5 5 2157,5-12 0,7-66 0,4-25 0</inkml:trace>
  <inkml:trace contextRef="#ctx0" brushRef="#br0">9395 4562 7709,'-14'-10'841,"1"1"1,3 0 445,-3 0-1504,6 5 0,-5-4 0,6 6 2031,3 2 1,1 9-1458,2 12 1,5 8 212,1-3-378,6 12 0,-8-3 1,5 8-1,-2 1 0,-2 3 142,2 1 0,-3 0-318,6 0 0,-4 0-374,4 0 1,-4 0 0,4-2 0,1-3 134,-2-6 0,5-5-453,-3-5 0,3-4-1715,2-7 2391,0-7 0,0-73 0,0-25 0</inkml:trace>
  <inkml:trace contextRef="#ctx0" brushRef="#br0">9395 4562 7709,'-16'-14'0,"0"3"127,0-10 1,2 3-1,3 2 1013,6 0 1,3 6-352,2-1 1,2 6-577,3-6 1,9 7-1,8-3 1,-1 2-246,2 0 0,-3-1 32,6 6 1,1 6 40,5-1 1,-5 6 0,-2-4 0,-1 2-260,1 3 0,-5 2-8,1 2 0,-3 0 18,-2 0 1,-2 0-1,-1 0 1,-4 0 339,-2 0 1,-2 0 233,-5 0 1,0-5 24,0 0 1,-5-6 0,-2 4 0,-2-2 74,-4-3 1,-6-3-200,-3-1 1,-4 2-243,4 4-124,1-5 1,0 6 0,-1-5-1,3 2-902,1 1 652,9 8 1,2-5-218,7 8 0,7-5 162,4 0 0,5-2-113,5 1 0,4 5 248,7-5 0,2-1 160,3 2 1,-3 0 58,3 5 1,-3 5-105,-2 0 1,-2 2 527,-3-1 1,-4-3 158,-7 8 0,-2 0 383,-3 5 0,-4-4 358,-7 4 0,0-5-616,0 5 0,-7 0-86,-4-5 1,-5-3-209,-5 3 0,3-13-695,-3 2 0,-2-3-18,1 3 1,-6-6-182,1 1 1,-5-7 511,-5 1 18,3-3 0,-41-25 0,-17-11 0,28 10 0,0 0 0,0 1 0</inkml:trace>
  <inkml:trace contextRef="#ctx0" brushRef="#br0">7538 4098 7769,'-23'-7'435,"-2"5"0,-7-3 1,0 3 1911,0 2-2588,0 7 1,-1 4 0,-3 10 0,-3 8 0,0 5 0,-2 5 0,0 3 1079,-4 8 0,-1 7-516,-2 12-176,0 4 1,24-33 0,0 0-1,1 0 1,0 0 0,2 1 0,1 0-1,2 2 1,2 0 678,1 2 0,2 0 0,0 37-581,3-2 1,13-3 30,8 3 1,12-6 0,7-2 0,8-7-307,3-8 1,8-10-229,10-5 0,5-11 1,5-1-1,4-5-276,0-6 0,7-8-264,0-6 1,2-3-1551,9-2 328,-8 0 2020,4 0 0,-3 0 0,0-4 0,-4-3 0,-2-3 0,-3-1 0</inkml:trace>
  <inkml:trace contextRef="#ctx0" brushRef="#br0">10099 4242 7727,'-16'-16'245,"2"6"0,2 1 0,1 0 1116,-2 0-762,6 5 0,-7-10 1,5 3-1,0-3 438,4-2 1,10 7-816,6 4 1,12-2-1,9 1 1,9 3 234,5 1 1,9 2-246,4 0 1,3 13 8,2 3 0,2 12 1,2 6-1,-1 10-93,-5 8 0,-6 14-84,-14-2 1,-4 12 96,-12 4 0,-10 0 1,-12 6-1,-9-6 360,-11-6 0,-8 5-369,-8-5 1,-5-4-125,0-6 0,-6-9 0,4-11 0,0-3-397,0-2 1,1-8-1458,6-10 1,2-5 232,3-5 1613,-3-4 0,19-7 0,-3 0 0</inkml:trace>
  <inkml:trace contextRef="#ctx0" brushRef="#br0">11300 4418 7732,'10'0'1129,"1"0"-735,-8 0 1,5 2 1171,-8 3-850,0 4-606,0 7 0,0 6 0,1 1 0,3 3 0,3 7 590,2 2-544,-6 10 1,12-5-1,-6 8 1,1 1 0,1-1 248,1 0 1,-3-6-198,2 1 1,0-13-29,5 2-91,0-18 1,1 6 0,3-16 0,3-8 0,2-10 270,3-11 0,3-13-255,1-4 0,-6-12 0,-1-6 1,0-8-110,0-6 1,0 3-96,2 1 1,-4 1-901,-7 5 361,0 3 0,-2 10 1,-2 4-452,-1 12 0,-7 14 1089,1 10 0,-3 2 0</inkml:trace>
  <inkml:trace contextRef="#ctx0" brushRef="#br0">12612 4370 7732,'0'-23'0,"0"4"0,0-6 0,0 0 480,0 0 0,0 0 1,-2-2-1,-1 6 1044,-3 3 1,-6 2-1236,1 0 0,-3 2 0,-2 3 1,0 6-65,0 3 1,0 4-159,0 3 1,-2 6 163,-3 10 1,1 8 151,-6 13 0,1 3-108,-2 14 0,-3 1 22,3 9 1,4-1-1,2 5 1,3 0 387,2 0 1,7-7-321,4-2 0,12-7-53,9-9-635,7-15 0,11 3 0,3-16-300,6-6 0,10-5 1,6-11-1,3-3 623,2-6 0,-13-21 0,8-15 0,2-2 0,4-4 0,1 0 0,0 1 0</inkml:trace>
  <inkml:trace contextRef="#ctx0" brushRef="#br0">13844 4322 7575,'-14'11'348,"3"0"1,4 1-700,0 2 0,5-3-221,-3 0 478,3-1-416,2-1 510,0-2 0,15-14 0,2-2 0</inkml:trace>
  <inkml:trace contextRef="#ctx0" brushRef="#br0">14837 4130 7575,'16'6'0,"0"-1"0,0 6 333,0-6 1,7 0 0,2-5 0,1 0-102,1 0 1,0-12-1,5-4-232,0-2 0,-6-18 0,1-10 0,2-2 0,1 0 0</inkml:trace>
  <inkml:trace contextRef="#ctx0" brushRef="#br0">16293 3650 7575,'0'32'0,"5"-5"0,1-1 0,6 1 1283,-3 5 1,9-9-1,3-7 1,6-11-2926,3-8 1642,9-13 0,16-45 0,-22 23 0,0 0 0</inkml:trace>
  <inkml:trace contextRef="#ctx0" brushRef="#br0">18470 3426 7573,'14'39'0,"-7"-5"2418,15 3 0,-1-10-2418,11-6 0,30-45 0,15-19 0,-22 12 0,0 1 0,0 0 0</inkml:trace>
  <inkml:trace contextRef="#ctx0" brushRef="#br0">20342 2898 7573,'-7'48'0,"0"5"0,-5-2 0,1-4 0,43 15 0,5-3 0</inkml:trace>
  <inkml:trace contextRef="#ctx0" brushRef="#br0">3201 848 7730,'0'-8'0,"0"-7"0,0 12 285,0-8 1,0 6 0,0-6 662,0-1-640,0 5 1,0-8 0,-2 6-1,-3 1-52,-6 2 0,2 4-202,-1 2-8,6 0 1,-10 0 0,3 0 0,-5 0-3,-5 0 1,3 8-39,-3 2 1,1 13-184,-1 9 242,3 0 1,-10 16 0,6-1 0,3 6 0,1 4 168,2 3 1,2 3-85,3 1-238,4-7 0,9-4 1,5-10-1,9-8 0,9-6-512,5-8 0,7-5 192,1-5 211,-1-4 1,0-14 0,2-4-307,2-3-21,-5-2 1,-2 0 523,-8 0 0,1-14 0,5-4 0</inkml:trace>
  <inkml:trace contextRef="#ctx0" brushRef="#br0">3729 752 7744,'-16'0'267,"0"-5"1,0 0-121,0 1 1,5 2 0,3 4-427,0 4 1,1 8 1937,2 7-1419,3 8 1,-5-5 0,7 8 0,0 2-1,0 4 214,0 4 0,5 3-310,1-3 0,1 5-341,-2-5 0,-1-1 36,6 2 0,-1-7 0,4-1 0,-2-5-491,1-3 1,2-7 21,2 1 0,-5-10 630,0-6 0,28-60 0,12-16 0</inkml:trace>
  <inkml:trace contextRef="#ctx0" brushRef="#br0">4113 1041 7744,'-10'0'945,"-1"0"-709,0 0 0,-5 0-837,0 0 1,6 0 701,-1 0 1,6 0-1,-6 0 866,-2 0-699,6 0-84,-7 7 1,11 2 0,-6 7 0,2 1-39,3 5 0,2-5-9,2 5 0,0-4-338,0-2 1,6 0 0,1 0-1,2 0-501,3 0 0,2-6 379,2 1 1,0-7 20,0 1 0,0-5 0,0-5 0,-1-6-138,-5-3 0,4-2 440,-3 0 0,2-6 0,-3 1 13,4 0 1,-12 5 0,5 0 462,0 0 0,-5 5 691,4 0-668,-5 8 0,-1-3 11,0 12 0,0 3-125,0 7 0,0 5-250,0 0 1,0 2 73,0-1 1,2-4-537,3 3 1,-1-3 225,7-2 1,-6-6-1765,6 1 1865,-1 0 0,42-45 0,8-12 0</inkml:trace>
  <inkml:trace contextRef="#ctx0" brushRef="#br0">4673 912 7736,'0'-16'628,"0"6"170,0-1 0,-1 6-501,-5-6 1,3 8-217,-8-3 0,0 4 105,-5 2-90,8 0 1,-7 8 0,3 0 117,-8 1-143,3 6 0,-1-7 0,7 8-84,-1 0 0,3-1 0,0-3 0,2-1-296,3 1 1,2-3-94,2 2 0,0-6 1,0 6 99,8-8 1,0 6 80,8-3 0,2-5 178,4 5 0,-5-4-82,5-2 0,-5 0 83,-1 0 1,0 1-5,0 5 0,0-5 244,0 5-66,0-4 1,-1-1-47,-5 5 0,-1-5 682,-3 5-458,-5 3 1,5-2 41,-12 3 1,-2 3-78,-9-8 0,1 8-51,0-3 1,0-1-149,0 2 0,0-2-174,0 2 1,0 1-452,0-7 0,0 6 300,0-6 1,6 2-1658,-1-1 1906,8-4 0,24-17 0,14-11 0</inkml:trace>
  <inkml:trace contextRef="#ctx0" brushRef="#br0">4994 977 8955,'0'-9'411,"0"2"-344,-8 7 1,0 0 307,-8 0 1,0 0 0,0 1-61,0 5 0,0 1-249,0 3 1,5 3 65,0-8-474,8 8 251,-4-4 0,7 1 1,1-1-1,3 0-146,1 0 0,8-6-78,-3 3 0,5-4 194,1-2 1,0 5 0,0 0-1,0 1 59,0 1 1,0-4 298,0 8 0,-6-6-37,1 6 450,-8-8 0,5 12-194,-8-5 1,-2 5 0,-2 1 0,-3 0 5,-2 0 0,-1 0-476,-6 0 0,5-2-301,0-3 1,1 3-101,-6-4 1,7-1-607,3 2 0,3-7 1021,-3 1 0,26-18 0,0-4 0</inkml:trace>
  <inkml:trace contextRef="#ctx0" brushRef="#br0">5298 1057 7712,'-16'16'1527,"0"0"1,0 1-1407,0 5 0,5-5-454,0 5 0,8-4 916,-3-2 1,-1 0-212,2 0 1,0-6-1184,5 1 1,1-7-742,5 1 596,3-3 0,7-4 956,0-3 0,14-61 0,-13 22 0,0 1 0</inkml:trace>
  <inkml:trace contextRef="#ctx0" brushRef="#br0">5314 640 7712,'-16'0'464,"0"0"0,5 0 1803,0 0-1423,8 0-717,-11 0-127,12 0 0,52-21 0,21-6 0</inkml:trace>
  <inkml:trace contextRef="#ctx0" brushRef="#br0">5730 896 7703,'-16'0'905,"0"0"0,0 0-607,0 0 1,0 0-497,0 0 0,0 6 0,0 1 0,0 2 1194,0 3 1,5 2-581,0 3 0,6-1-98,-6 0 0,8 0 1,-2 0-1,3 0-172,2 0 0,7 0-393,4 0 0,3 0 119,2 0 1,0-6 0,2-1 0,1 0-547,2 0 1,3-6 331,-3 3 0,-2 1 0,6-2 342,-2-1 0,42-38 0,4-10 0</inkml:trace>
  <inkml:trace contextRef="#ctx0" brushRef="#br0">6178 1313 7688,'-16'0'823,"0"5"1,0 0 2885,0-1-3208,7-2 0,2-4 376,7-3-733,7-4 0,2-14 1,9-4-1,3-5 0,6-5 115,3-6 0,4-9-185,3-1-47,4-15 1,7 8 0,-23 22 0,0-1 0,0-1 0,1 0 0,1-1 0,0 0-121,-1 2 1,-1 0 0,0 0 0,0 0-429,23-30 1,-7 6 0,-5 12 0,-8 8-2154,-7 11 2674,-3 7 0,-2 23 0,0 4 0</inkml:trace>
  <inkml:trace contextRef="#ctx0" brushRef="#br0">7442 432 7677,'-1'-10'-683,"-5"-1"1058,-4-2 0,1 5 0,-2-1 425,-1 2 1,-4 1 0,-4 6 0,-1 2 37,1 3 0,2 4-272,2 7-327,-7 0 0,5 0 0,-3 0 0,3 2 0,0 2 560,-3 1 0,3 7-595,-3-1 1,3 9-164,2 1 0,6 2 1,1-3-1,0 3-98,0 2 1,5 0-378,-1 1 1,5 3 23,5-8 0,4 1 0,7-8 0,2-4-349,3-4 0,-1-6 321,7-6 1,-1-2-21,6-8 0,-5-8 1,0-2-1,1-6-1562,2-6 2020,-5-2 0,-3-17 0,1-7 0,-2-4 0,0 0 0</inkml:trace>
  <inkml:trace contextRef="#ctx0" brushRef="#br0">7346 720 7677,'-9'0'1276,"-5"0"-751,12 0 1,-10-1 459,7-5-488,-1 4-395,6-5 0,2 2 0,3-2 1,6-2 1,0 4 100,5-6-123,-11 0 0,18 1 0,-9 1 163,6 2-285,1 1 1,-5 1 0,0 0 0,0 1-199,0 2 1,-1 9 244,-5 4 0,-3 3 72,-7 2 1,0 9 23,0 7-70,0 0 1,-1 9 0,-3-5-45,-1 1 0,-6 6 0,4-6 0,0-3-116,0-6 1,1 1 20,6-8 1,0-5-1964,0-5 2070,0-8 0,36-59 0,-14 16 0,0-1 0</inkml:trace>
  <inkml:trace contextRef="#ctx0" brushRef="#br0">7955 544 7677,'-16'-7'0,"0"4"391,0-8 0,5 2 0,0-2 0,-1 6 453,-3 3 1,-1 2-584,0 0 1,6 0 68,-1 0 1,0 9-86,-5 7 1,6 2-176,-1 9 1,2 5 0,-1 5 0,2 2-117,8-2-10,0 4 1,0 6-1,0-3 1,2-3 0,4-2-576,4-3 0,4-2 289,2-2 0,6-9-80,-1-7 0,6-7 214,-6-9 0,6 0 93,-6 0 1,2-8-147,-1-2 293,-5-12 1,5-2 0,-8-10 253,2-4-9,-11 5 1,11-14 0,-12 5-56,1-5 1,1-2-12,-6-5 1,-8 10 476,-2-4 0,-6 10-781,-6 1 1,5 9-979,-5 1 1,-1 14 577,2 3-1200,0 6 1693,4 11 0,1 31 0,0 13 0</inkml:trace>
  <inkml:trace contextRef="#ctx0" brushRef="#br0">8323 560 7677,'0'16'802,"-6"0"-198,1 0-524,0 0 1,5 2-1,-2 2 1,-2 3 0,-1 2 494,1 3 1,3 2-360,1 2 1,0 0 25,0 0-157,0 0 0,0 6 1,0-1-202,0-1-110,0-10 1,1 3-1,3-6 1,1 0-1,1-2-2121,1-6 2347,-5-6 0,12-45 0,-5-8 0</inkml:trace>
  <inkml:trace contextRef="#ctx0" brushRef="#br0">8323 640 7677,'0'-10'203,"0"-1"0,0 6 287,0-6 0,0 0-101,0-5-506,7 7 1,-4-5-1,8 4 1,3-5-1,4-1 708,3 0 0,8 0-780,-3 0 1,-1 2-34,2 3 1,-6-1 0,4 5-1,-2 0-945,-3 0 1167,-2 1 0,-24 20 0,-4 4 0</inkml:trace>
  <inkml:trace contextRef="#ctx0" brushRef="#br0">8355 768 7677,'-16'0'2844,"7"0"-2692,2 0 1,8 0 77,5 0 0,4-7 130,12-3-421,-4-5 0,12-1 1,-4 0-1,5 0 0,1 0-977,0 0 1,-4-5 1037,4 0 0,11-22 0,14 0 0</inkml:trace>
  <inkml:trace contextRef="#ctx0" brushRef="#br0">8627 1137 7677,'-2'8'2008,"-3"-2"-1298,3-4 0,-5-4-352,7-4 0,7-8 0,2-11 1,3-3-171,4-6 0,-3-3-96,8-1 0,-3-3-130,-2-7 0,5-1 1,0-3-1,1-3-195,1-2 1,-5 5-471,3-1 0,-3 10 315,-2 6 0,0 10 0,-2 6-476,-3 3 850,3 9 1,-7 11 42,4 14 0,-4 2 0,-5 9 0,1 1 80,3 2 0,4 2 332,-4 0 0,4 6-141,-4-1 1,4 0-1,-3-5 1,0 2-109,1 4 0,2-6-227,-4 0 0,1 0-263,-2-6 1,-3-1-43,3 2 0,-3-8-707,-2 3 488,0-4 559,0-2 0,-14-15 0,-4-2 0</inkml:trace>
  <inkml:trace contextRef="#ctx0" brushRef="#br0">8819 928 8483,'0'-8'2441,"2"-7"-2161,3 5 0,4-5-564,7-1 0,2-1 117,3-5 0,4 3-1789,7-8 1956,0 0 0,9-13 0,7-9 0,3-2 0,1-1 0</inkml:trace>
  <inkml:trace contextRef="#ctx0" brushRef="#br0">9459 576 7674,'-7'23'0,"3"-3"93,-6 7 0,6-6 1,-1 6-1,3 1 1022,2 2 0,0 4-712,0 4 1,0-5-20,0 5-117,7-5 1,-3 0 0,5-3 0,-1-2 0,0-3-645,-1-2 1,3-1 343,-4-6-1853,6 0 1886,-10-8 0,-16-64 0,-13-24 0</inkml:trace>
  <inkml:trace contextRef="#ctx0" brushRef="#br0">9171 672 7693,'7'-16'243,"2"6"287,7-1 1,7 0-175,4-5-170,10-7 0,2 5 0,6-5 0,-3 2 0,1 0-418,-2 1 1,3 2 231,-6 2 0,-15 0 0,-9 0 0</inkml:trace>
  <inkml:trace contextRef="#ctx0" brushRef="#br0">9203 1137 10111,'7'8'1366,"-3"0"-1095,6-8-43,-6 0 0,15 0 0,-1-2 0,5-4 0,6-4 696,1-4 0,7-8-1012,1 1 141,6 0 1,-10-1-54,3 1 0,0-3 0,3-2 0,2 0 0,1 0 0</inkml:trace>
  <inkml:trace contextRef="#ctx0" brushRef="#br0">18310 16361 7833,'-7'-16'0,"3"0"104,-7 0 0,8 0 0,-4 0 0,1 0 0,-1 0 295,-2 0 0,4 0 1,-6 0 350,-1-1 1,-2 7-516,-2-1 0,5 8 1,0-5-1,-3 3 81,-5 0 0,1-1-136,-4 6 0,-1 8 0,0 4 1,-2 6 80,-3 3 0,-1 8-252,3-3 1,-3 10 13,8 1 0,0 8 0,5-4 1,1 1 52,5 1 1,3-6-208,7 6 0,9 0 48,7 5 0,7-7 1,10-4-1,5-3 22,4-2 0,6-7-52,6-4 0,-4-5-305,3-5 0,-3 1-56,-2-6 77,0-1 0,0-7 0,0-3 0,0-6 0,-2-3 397,-3-2 0,24-43 0,-33 24 0,0 1 0</inkml:trace>
  <inkml:trace contextRef="#ctx0" brushRef="#br0">18902 16184 7833,'-9'-1'70,"4"-5"-268,-4 5 410,7-7 147,-5 8 1,2 2 338,-1 4 1,1 2 0,3 10 0,-1 4 92,-3 4 1,-1 5-595,2 1 0,1 7 0,-5 2 1,2 1-85,4 1 0,-4-2-232,1 2 1,-4 1-1,4-7 1,1-1-128,-2-2 1,5-15-49,-3-3 0,5-10-47,5-1 0,-1-3 1,6-6-1,3-5-664,1-7 1,2-12 528,0-4 1,2 0 313,3-6 0,-3 5-86,3 1 405,-3 7 0,-2-5 0,0 5-193,0 0 669,0 2 0,-5 8 1,-1 3 5,3 1-201,-6 8 1,2-4 0,-6 8 669,3 5-824,-1 3 1,-5 12-1,0 2-31,0 2 1,0-4-259,0 6 1,0-2-333,0 2 0,0 1 235,0-7 1,2 6-802,3-6 1,-1 3 91,6-3 1,1-3-181,5 3 0,0-9 991,0-1 0,64-50 0,-32 16 0,0 0 0</inkml:trace>
  <inkml:trace contextRef="#ctx0" brushRef="#br0">19462 16569 7512,'11'0'855,"-1"0"0,1-2-641,5-3 0,5 1 0,1-7 0,-1-1-121,2-2 0,0 3-58,4 0 1,2 1 0,-6-8 0,0-2-109,0-1 0,-7 0-49,-5 5 0,-3 0-143,3 0 1,-4 0 0,-7 0 270,-7 7 1,-2-6 0,-9 7 0,-1-1-1,-4 3 220,-2 5 1,-2 2 39,-5 5 1,0 4 25,0 12 17,7-5 1,-3 12 0,6-6 0,3 2 0,3 3 387,5 3 0,-1 1-527,6 0 1,1 0-156,5 0 1,13-6-89,3 1 1,5-7-362,0 1 0,4-3-721,7-2 1,0-7 505,0-4 0,0-3-154,0-2 0,6 0 803,-1 0 0,4-24 0,5-9 0,1-3 0,0 1 0</inkml:trace>
  <inkml:trace contextRef="#ctx0" brushRef="#br0">20278 16345 7822,'-5'-11'437,"0"0"1,-8 6 641,3-6 0,-5 8-981,-1-3 1,0-1-11,0 2 1,-5 0 278,0 5 0,-6 1-165,6 5 1,-6 1-182,6 3 1,-1 5 111,6-5 1,7-1-145,4 2-17,3 0 0,2 5 1,2-2-1,3-2 1,8-1-572,6 1 1,1 1 364,7-2 1,-1 3-14,6-4 0,0 5 6,0 1 1,-1-2 36,-5-3 0,3 3 219,-8-4 1,0 5 185,-5 1 1,-1-6 623,-5 1-28,-3 0 0,-8 3-100,-5-3 1,-10 1-234,-10-7 0,1 1 312,-2-6-523,0 0 0,-5 0 0,0 0-363,0 0 0,2 0-258,3 0 1,4-6-1282,7 1 883,0-7 0,7 3-1589,4-7 1879,10 7 0,10-5 0,10 5 476,5 0 0,21-11 0,12-3 0,10 1 0,-1 0 0</inkml:trace>
  <inkml:trace contextRef="#ctx0" brushRef="#br0">20935 16345 7820,'-2'-16'405,"-4"0"-44,-2 0 1,-8 1-245,0 5 1,0-3 48,0 8 1,-6 0 1182,1 5-1016,0 0 1,-3 1-1,0 5 432,-1 4-570,2 5 0,1-1 0,3-2 0,3-1 0,5 1-4,4 3 0,-4 1 0,6 0-732,1 0 1,10 0 307,4 0 1,5 0-555,1 0 571,0 0 0,7 0 0,2 0 1,1 0-1,-1 0-404,-2 0 1,4-2 708,-6-3 0,1 3 286,-6-4 158,-8 5-46,7 1 1,-15-2 445,0-3 0,-9-4-479,-13-7 1,3 5-17,-8 0 0,1 1 65,-6-6 0,0 0 61,0 0-970,0-7 0,0 3 0,1-5-1062,5 2 1468,2-5 0,37-26 0,6-13 0</inkml:trace>
  <inkml:trace contextRef="#ctx0" brushRef="#br0">21447 16537 7803,'-9'-16'288,"2"0"1,1 0 2656,1 0-2852,0-7 0,5 5 0,2-4 0,3 5 199,6 1 1,-3 7-78,3 3 0,-7 13-14,1 9 0,-3 9 0,-2 13 1,0-1 126,0 11-248,0-3 1,0 17 0,-2-2 0,-3 8 0,-4 7 8,0 3 1,-5 2-535,3 0 0,-1-5-20,1-1 0,-2-8 1,8-4-1,2-12-783,1-11 0,2-17 402,0-6 846,0-11 0,14-41 0,4-17 0</inkml:trace>
  <inkml:trace contextRef="#ctx0" brushRef="#br0">21479 16617 7833,'7'-16'0,"-4"-2"43,8-3 0,2 3-17,8-4 0,4 3-107,7-2 0,7 1 110,4-7 52,3 1 1,0 1 0,-1 3 1335,-3 5-1220,-6 8 0,6-4 0,-10 8-147,-7 1 0,-7 4 0,-7 6-43,-6 4 1,-5 5 136,-5 1 0,-6 5-27,-10 0 1,-9 8-39,-8-3 0,-6 5-20,1 1 0,2-6 147,-1 1 1,-1 0-146,-5 5 0,2-6 65,3 1 0,2-7-12,4 1 0,8-3 26,-3-2-228,11-7-1001,5-2 0,18-9 487,14-3 0,9-6-999,12-10 1601,4 3 0,11-15 0,8-7 0,4 1 0,0 0 0</inkml:trace>
  <inkml:trace contextRef="#ctx0" brushRef="#br0">22471 16056 7839,'0'-10'404,"0"-1"0,0 6 1605,0-6-2071,0 8 1,-5-3 96,-1 12 0,-1 2 451,2 8 0,1 6-85,-6-1 1,4 9-64,-4 2 0,6 0-37,-1 6 1,-2 3-41,1 1 1,-1-1 67,2 2-647,3-7 0,-5 8 0,7-7 190,0-1-499,0-9 1,0 3-1727,0-3 1265,7-4 1088,-5-7 0,62-73 0,-28 17 0,-1 0 0</inkml:trace>
  <inkml:trace contextRef="#ctx0" brushRef="#br0">22711 16393 7839,'-7'-9'-40,"5"0"73,-3 3 0,1 3-301,-1-8 224,3 8 1,-5-12 651,7 5-274,0-4 1,0 3 854,0 0-149,0 8-124,0-12-343,0 14-224,0-6-174,0 7 0,0 1-45,0 5-78,0 3 1,-5 8 149,-1 5-206,-6-5 1,10 7-1,-3-7 54,3 5 0,-3-4-101,-1 3 1,1-3-92,5-2 0,0 0 71,0 0 0,5 0-271,1 0 219,6-7 1,-3 3-1,7-7-336,0-1 305,0-2 1,6-2 0,-1-2-36,-2-3 0,1-6 126,1-10 0,-3 3 4,3-4 0,-8-2 112,-2-3 0,-3-3-65,3-2-13,3 0 1,-12 5-1,3 2 8,-3 2 0,-2 0 64,0 1 94,0 12 1,-2-10 158,-3 15 1,3 1 41,-3 10 0,1 3 228,-1 7 1,3 5-145,-3 0 1,3 8-35,2-3 0,0-1 27,0 2-267,0 0 0,0-2 0,0-2-202,0 0-70,0-5 1,0 10-1,0-7-465,0-1 0,6-2 43,-1-2 0,6-6-596,-6 1 1,7-7 404,-1 1 0,3-3-566,2-2 1299,0-7 0,18-33 0,5-15 0,5-6 0,-1 0 0</inkml:trace>
  <inkml:trace contextRef="#ctx0" brushRef="#br0">23287 16265 7839,'0'-9'3753,"0"0"-3554,0 3-4,0 5 0,-1-6 220,-5 7 1,4 7-9,-3 3-345,3 5 0,2 1 1,0 0-1,2 1 1,2 3-56,1 1 0,6 1-896,-6-6 1,7 5 311,-1 0 1,-2-5-35,2-5 1,-1-2 610,6 2 0,50-40 0,12-15 0</inkml:trace>
  <inkml:trace contextRef="#ctx0" brushRef="#br0">23655 16281 7837,'-24'14'0,"2"-4"0,-1 6 1517,2 0 0,-8 2-689,3 9 0,-3 0-2,3 5 1,-5 5-232,5 0 0,-5 2 375,-1-1-839,7 3 0,1 1 0,4-1 0,-1-2 0,1-1-54,2 1 1,8-7-183,-1 0 1,7-2-440,-1-8 0,5-6-867,5-6 1,-1-6 495,7 1 915,6-3 0,15-33 0,4-16 0,7-2 0,-1 0 0</inkml:trace>
  <inkml:trace contextRef="#ctx0" brushRef="#br0">23912 16361 7800,'0'10'2481,"0"1"0,-2-6-1735,-4 6-531,5 0 0,-8 5 544,3 0 1,5 0-273,-5 0 1,3-2 27,-3-3 0,5 3-152,-5-4 0,5 5-249,1 1 1,0 0-1,0 0-1129,0 0 1015,0-7 0,14-31 0,4-13 0</inkml:trace>
  <inkml:trace contextRef="#ctx0" brushRef="#br0">23896 15944 7800,'-16'-7'0,"0"-2"0,1-7 358,5 0 1,-3 6 1295,8-1-915,-8 7 162,12-10 208,-6 12-1392,7-5 1,1 7 0,5 0 282,4 0 0,26 0 0,7 0 0</inkml:trace>
  <inkml:trace contextRef="#ctx0" brushRef="#br0">22887 16281 8829,'-9'-2'1502,"4"-4"-1046,3-2 1,2-3 377,0 0-511,0 1 11,0 1 0,0 0 0,-2 5 507,-3-1-850,3 0 33,-12 5 0,5 1 1,-7 3-1,0 3-69,0 2 1,2-4-284,3 6 0,-3 0-103,3 5 0,-3 0 0,0 0-640,3 0 1071,4-8 0,36 0 0,6-8 0</inkml:trace>
  <inkml:trace contextRef="#ctx0" brushRef="#br0">24024 16457 7810,'1'-11'662,"5"0"-258,-5 8 0,7-3 231,-8 12 0,0-3-478,0 8 1,0 0 0,0 6 0,0 3-25,0 1 0,0 1-118,0-6 1,0 0 7,0 0-171,0 0 84,0 0 0,1-6 0,5-1-508,4-2 0,5-8 333,1-10 0,5-5 0,0-4 0,1-3-151,1-2 0,-4 4 416,8-6 0,-6 2-196,6-1 758,-7 3 1,3 7 0,-7 0 773,0 0-1031,-7 7 1,-2 3 0,-7 12 0,0 4-131,0 5 1,-6 2-144,1 5 1,0-4-1101,5 3 433,0-3 0,0-2-303,0 0 0,0-6 912,0 1 0,21-15 0,6 3 0</inkml:trace>
  <inkml:trace contextRef="#ctx0" brushRef="#br0">24792 16425 7829,'-16'-11'0,"0"0"0,5 8-407,0-3 0,1-1 43,-6 2 0,5-6 465,0 6 1,1 0-23,-6 5 660,7 0 1,-5 0 0,5 1 621,0 5-1161,-5 3 0,12 1 0,-5 1 0,1 1 1,1 3 86,2 1 0,1 0-111,2 0 1,0 0 186,0 0-556,7-7 0,-4 3 0,6-5 0,0 0 1,0 0-450,4-3 1,1-2-50,2-2 0,2 0 278,3 0 1,-3-7 41,3-4 0,-3 2 24,-2-2 1,0 1 361,0-6 1,-6 0-25,1 0 0,-2 0-15,2 0 1,1 0 15,-6 0 0,1 5 457,-2 0 141,-3 8 1,3-3-276,-10 12 0,1 8 293,-6 7 1,1 13-228,-2-2 0,-3 9 267,3-4 1,-9 13-214,-1-2 1,-2 6-104,2-1 1,3-3-146,-3 3 0,-3-3 0,3-2 1,0-7-228,5-4 1,0-10 103,0-6 0,0-5-1439,0-5 968,7-4 0,2-9-2180,7-3 2587,0-11 0,14-35 0,7-16 0,2-6 0,-1-1 0</inkml:trace>
  <inkml:trace contextRef="#ctx0" brushRef="#br0">25560 15912 7829,'-5'-10'0,"-1"-1"530,3-1 149,1 4 0,2 3 0,0 12 471,0 9 1,0 2-827,0 9 1,0 1 131,0 10-413,0 2 0,0 8 0,2-1 1,1-1-1,3 0-462,-3 4 0,4 2-25,-1-4 0,4-2-258,-4-3 0,1 1 0,-2-8 0,4-4 702,0-4 0,12-30 0,-3-1 0</inkml:trace>
  <inkml:trace contextRef="#ctx0" brushRef="#br0">25592 16281 7829,'-11'0'1305,"1"0"-842,6 0 0,-1 0-467,10 0 1,4 0 0,7 0 0,2 0 436,3 0 1,6 0-398,10 0 1,-3 0 72,3 0-79,4 0 0,-5-2 0,5-2 0,-4-1 0,-5 1-255,-3 3 0,-10 1 0,1 1-262,-8 5 1,-7-3 302,-10 8 1,-6 0 60,-10 5 176,-4 0 1,-12 5 0,-2 2-1,-2 0 1,-4 0 166,-1-3 1,3 3-182,1-2 1,8 1 0,0-6-1,8 0-219,2 0-647,3-7 122,12-2 0,15-7 32,10 0 673,10-7 0,24-21 0,10-10 0,10-6 0,-1 1 0</inkml:trace>
  <inkml:trace contextRef="#ctx0" brushRef="#br0">26024 16377 7829,'-16'7'-1,"0"0"0,0 3-874,0 5 506,7-13 1,2 12 648,7-4-125,7-2 1,4-1 0,10-7 306,6 0 0,-2 0 0,2 0 1,1 0-1,2 0 1,2-6-393,0 1 1,-2-7-120,-3 1 1,2-3 165,-8-2 0,6 0-311,-6 0 8,0 0 1,-12-2 0,-3-2-439,-5-1 493,-1 0 0,0 5 1,-1 0-111,-5 0 284,-10 0 1,-3 7-1,-6 3 187,2 4 1,-4 2 175,6 0 1,-6 8 206,6 2 1,-3 5-203,3 1 0,5 5-115,0 0 1,2 8-64,9-3 1,-1 5-148,6 1 1,2-6 142,3 1 1,4-6-556,7 6 1,2-7-163,3 1 0,4-5-419,7-5 1,0-4 263,0-7 643,0 0 0,36-50 0,-30 19 0,0 0 0</inkml:trace>
  <inkml:trace contextRef="#ctx0" brushRef="#br0">26920 15880 7829,'-16'0'0,"0"0"0,0 0 334,0 0 1,0 2-128,0 3 1,2 10 75,4 6 1,-5 7 233,5-1 1,1 11 551,-2 4 0,8-1-645,-3 2 0,4-1-206,2 7 0,0-7-366,0 1 1,2-8 166,4 3-484,-5-4 0,12-4 1,-6-3-1265,2-6 936,-6-3 0,4-8 793,-7 1 0,-7-57 0,-2-9 0</inkml:trace>
  <inkml:trace contextRef="#ctx0" brushRef="#br0">26536 16168 8023,'-9'-7'769,"9"6"0,15-7-315,6 8 1,2 0 325,-1 0 1,4 0-1213,12 0 0,-3 2 210,8 4 0,-1-5-296,6 5 0,0-5 518,0-1 0,2-17 0,5-8 0,5-2 0,0 0 0</inkml:trace>
  <inkml:trace contextRef="#ctx0" brushRef="#br0">27289 16008 7806,'-16'2'303,"0"4"1,0-3 379,0 8 0,-2 1-380,-4 10-493,12-5 0,-12 14 0,14-7 0,-1 3 1,3 2 1588,5 4 1,1-6-1234,0 5 1,7-5-1,2 1 1,1-3-655,1-2 0,0-1 311,5-6 0,-2-6-352,-4 1 0,-1-7 529,-3 1 0,-26-32 0,1-8 0</inkml:trace>
  <inkml:trace contextRef="#ctx0" brushRef="#br0">26904 16249 7806,'-16'8'1701,"8"0"0,2-8-1937,12 0 1,2 0 318,8 0 1,8-2 0,2-2-1,5-1 333,1 1 0,0 3-514,0 1 0,0 0 98,0 0 1,7 0-1,2 0 1,-1 0-1,-2 0 0,31-22 0,8-4 0</inkml:trace>
  <inkml:trace contextRef="#ctx0" brushRef="#br0">27385 16313 7806,'-11'0'0,"0"0"135,8 0 36,-4 0 1,8 0-95,5 0 334,10 0 0,3-2 0,10-2 0,3-3 0,3-2 349,1-3 0,-1 3-845,3-2 0,-4 1 1,3-6-1,-5 0-169,-5 0 1,-2 5-70,-4 0 0,-10 0-57,-1-5 1,-6 0-1,-8 0 1,-5 0-200,-7 0 1,-9 2 577,4 4 0,-7 2 8,1 8 1,-2 0 0,1 0-1,3 2 267,2 4 1,-4 2 157,6 8 0,0 6-145,5-1 1,1 8 44,5-3 0,-3 5 126,8 1-539,0-8 0,6 7 1,5-5-1026,4 5 808,5 1 0,6-6 1,2-1-1262,2-2 1559,2-1 0,33-21 0,8-2 0</inkml:trace>
  <inkml:trace contextRef="#ctx0" brushRef="#br0">27897 16233 7805,'-7'16'1615,"-2"0"-1530,-7 0 0,5-6-109,0 1 0,6 0 900,-6 5 0,6 0 167,-6 0-819,8 0 0,-4 0 100,7 0-424,0-7 226,0 5-282,0-12 0,5-2 81,0-11 0,6-3-14,-6-2 1,8-6 81,-2 1 1,3-8-103,2 3 1,0 1 27,0-2 0,5 6-90,0-6 0,8 8 121,-2-3 0,3 4-96,2 2 0,5 8-87,1 2 0,4 4 233,-4 2 0,49 8 0,-40-4 0,0 0 0</inkml:trace>
  <inkml:trace contextRef="#ctx0" brushRef="#br0">29001 15800 7782,'0'-10'23,"0"-1"1,0-2-1,0-1 562,0-2 1,0 0 1900,0 0-1651,0 7-547,0 2 0,0 9 0,0 5 0,0 9 0,0 9 456,0 5 1,0 9-430,0 4 1,0 3-402,0 2 1,-2 6 0,-1 1 0,-3 0-540,3 0 0,1 4 13,2-6 1,-5 1-260,-1-6 1,1-7-1,5-4 1,0-5 870,0-5 0,14-33 0,4-13 0</inkml:trace>
  <inkml:trace contextRef="#ctx0" brushRef="#br0">28793 16201 7782,'0'-9'491,"0"1"0,7 3 889,4 0 0,10-1-624,6 6 0,5 0-188,5 0-468,4 0 1,7-1-1,0-3 1,0-1 0,0-1-471,0-1 1,-5 4-1519,0-8 1888,-8 8 0,18-33 0,-3 0 0</inkml:trace>
  <inkml:trace contextRef="#ctx0" brushRef="#br0">29561 15800 7782,'-9'2'435,"4"3"0,-2 4-283,2 7 1,-6 0 587,6 0 1,-2 7 0,3 4-1,-3 3 242,-2 2 1,4 2-742,-6 4 0,6-5 1,-4 5-1,0-5 52,0-1 1,5-5-191,-1 0 0,-2-8-517,2 3 1,-1-10-1158,6-1 1135,0-8 0,6 3 6,-1-12 1,7-8 0,-1-7-1,5 0-284,5-3 0,-3 5 414,4-8 0,1 8 283,-2-3 0,6 4 1,-4 2-1,0 0 256,0 0 0,-2 6 774,-5-1 0,0 8-238,0-3 1,-5 4 11,0 2 1,-8 8-108,3 2-534,-5 12 0,-1-5 0,0 6-317,0 1 164,0-7 0,0 6 0,0-6-1650,0-1 1207,8 0 1,-7 0 0,6-2 449,1-4 0,36-24 0,16-12 0</inkml:trace>
  <inkml:trace contextRef="#ctx0" brushRef="#br0">30266 16120 7782,'-8'-10'298,"-2"-1"0,-4 0 371,-2-5 1,5 6-1169,0-1 0,1 2 79,-6-1 0,5-3 874,0 8 126,1-1 0,-7 6 1504,1 0-1757,0 8 1,6 2 0,-1 10-1,0 1 1,1 0 287,-1 3 0,8-7-627,-3 5 1,4-3 0,2 1-1,0 1-139,0-1 0,0-8-433,0-1 0,8-6 121,2 6 0,4-8-384,2 3 522,8-4 1,-5-4-1,8-4-1192,1-4 1323,-5-4 0,6-4 1,-6-2-196,2-1 438,-6-1 0,5 6 1,-8 0 155,0 0 275,0 0 1,-6 0 389,1 0 1,-2 6 727,1-1-729,-2 8-472,-16 3 0,1 8-249,-3 8 0,-5 0 172,5 0-312,3 0 0,-8 6-50,5-1 1,1 0-863,-2-4 0,8-1-21,-3 0 0,5-6-1253,1 1 2178,0-8 0,42-31 0,12-17 0</inkml:trace>
  <inkml:trace contextRef="#ctx0" brushRef="#br0">30618 16056 7782,'-11'0'2833,"0"0"-2224,8 0 1,-10 2-663,8 4 0,-2 1 419,2 3 0,1 5 310,-7-5 0,8 4-501,-3 2 1,5 0 144,1 0-269,0-7 1,0 6 0,0-5-234,0 5 0,1-7-352,5-2-902,3-4 1084,14-10 1,-5 0-1,5-8-1381,0-1 1422,-5 1 0,12-5 0,-4-2 0,5 0 0,1 0 355,0 3 1,-2 2 34,-3 2 1,1 2 991,-7 4 1,1 2-133,-6 8-459,0 0 1,-2 8-1,-2 2 439,-1 4-671,-7 10 1,3-5 0,-7 8-363,0 1 1,0-3 120,0 2 0,0-6-1176,0 6 0,-6-8 1169,1 3 0,-64 3 0,-11 0 0</inkml:trace>
  <inkml:trace contextRef="#ctx0" brushRef="#br0">26184 17641 7782,'-7'9'-21,"4"-2"0,-8-7 1376,-2 0-479,6 0 1,-2 0 0,4 0 690,-6 0 0,-1-7-1004,1-4 1,4 3-161,7-3 1,-2 0-266,-3-5-61,3 0 1,-7 2 0,6 2 0,-2 1 0,-1-2-273,-1-1 0,0 4-47,-4-1 0,-3 7-38,3-1 1,-3 3 0,-2 4 0,0 3-255,0 6 1,6 9 324,-1 1 1,0 7 75,-5-1 76,7 3 0,2-3 0,7-2 0,0 0 0,2-2-139,3 0 0,6-3-70,10-10 0,-1-3 126,7-7 1,-1 0-40,6 0 0,0-7-234,0-3 238,0-5 1,0-6 0,0-2-18,0-2 81,-7 5 0,-2-3 0,-7 7 115,0 0 1,0 0 99,0 0 55,-7 7-82,-2 2 1,-7 9 258,0 3 1,-7 4 546,-3 7-629,-5 0 1,5 0-1,-1 2 503,-1 3-597,4-3 0,-4 5 0,7-7-471,1 0-324,2 0-118,2 0 1,2-1 31,3-5 1,4-3 272,7-7 0,0-7-588,0-3 1,6-6 479,-1-6 0,7 3 556,-1-8 0,1-8 0,3-7 0,3-5 0,-1 0 0</inkml:trace>
  <inkml:trace contextRef="#ctx0" brushRef="#br0">26648 17449 9415,'-8'7'1261,"-7"2"0,12 5-1072,-8-3 1,8 3-246,-3-3 0,-1 3 87,2 2 0,-1 0-104,6 0 163,-7 0-125,5 0 1,-5 0-320,7 0 0,7-7 11,4-4 1,3-5-155,2-5 0,0-4-529,0-7 715,8-7 0,-5 4 0,6-6-145,-2 2 367,6-6 0,-6 11 0,5-3 403,-1 3 1,-8 2 0,3 2-1,-6 1 1014,-6 3-863,5 6 0,-8-1 411,3 10 1,-3 4-313,-7 7 0,0 5-112,0 1 1,0 5-254,0-6 0,0 6-172,0-6 0,0 2-306,0-2 1,0-3 202,0 3-1156,0-10-168,0 3 814,0-12 1,8 5 0,2-7 585,5 0 0,15-37 0,5-18 0,4-3 0,1 0 0</inkml:trace>
  <inkml:trace contextRef="#ctx0" brushRef="#br0">27241 17417 7782,'-16'7'0,"0"2"583,0 7 0,1 0-313,5 0 0,-3 0 320,8 0 1,-2 0 0,3 0-1,-1 0 1,1 0 1,4 0-414,6 0 0,3-5-74,7 0 1,0-8-329,0 2 1,7-3-34,3-2 0,-1-2 0,2-3 1,1-6-1132,3-3 0,1-4 312,0-3 1,1 2 591,5-8 1,-4 0 483,3-5 0,-10 0 0,1 2 0,-5 1 0,2 3 0,-12 6 0,1-3 116,-14 14 1,-13 2 0,-5 11 568,-5 6-155,-3 1 1,-8 19 0,-2-3 1435,-1 3-1573,-7 2 1,8 0 0,-7 2 45,-1 3 0,1-1-179,-5 7 0,9-1-161,-9 6 1,5-5 76,1 0 0,3-6-152,7 6 0,3-13-401,8 2 1,6-11-1600,15 1 1487,0-5 489,0-8 0,57-51 0,-21 11 0,0-1 0</inkml:trace>
  <inkml:trace contextRef="#ctx0" brushRef="#br0">28361 17017 9202,'0'11'1167,"-2"-1"1,-3 3 348,-6 1-1293,4 9 0,-7 2 1,3 7-1,-3 0 1,-2 0-1,0 2 0,0 3 288,0 6 0,0-2-442,0 1 0,0-6-382,0 1 1,5-5 251,1-5 0,6-4-1325,-1-7 989,3-7 0,4-2 0,3-7 1,7-3-379,8-8 1,-2-1 223,3-15 0,2 6 242,-1-6 1,4 2-1,-3-4 1,0 5 117,1 0 0,-1 3 377,-2 5 1,-3 0 720,3 0-345,-3 7 0,-2-3 0,0 6 1931,0 3-1946,-7 8 0,-2 6-400,-7 10 1,0-3 28,0 3 1,0-1-308,0 1 0,-5-3-173,-1 3 0,1-3-478,5-2 1,0 0 46,0 0 1,0 0-1358,0 0 1410,0-7 682,0-2 0,28-21 0,8-4 0</inkml:trace>
  <inkml:trace contextRef="#ctx0" brushRef="#br0">28905 17305 7763,'-16'0'841,"0"0"1,2 2-1446,3 3 0,-1-1 809,6 6 1,-1 1 962,2 5 0,3 0-716,-3 0 1,3 2-172,2 3 0,0-1 214,0 7-442,7-8 1,-3 4-1,6-7 1,3 0 0,1-2-245,2-3 1,0-4-52,0-7 1,0 0-113,0 0 1,5-2-217,1-3 1,4-4 171,-4-7-178,6-7 1,-8 4 0,5-8-282,-2-2 716,-2-1 0,-5 5 0,0 4 255,0 3 23,-7 2 1,4 0 814,-8 0-611,0 7 1,-7 2-129,-3 7 1,-2 7 193,-4 4 0,-3 5 166,3 5 1,-3-1-190,-2 6 0,6-6-61,-1 1 1,6 2-590,-6-1 1,6-1-614,-6-5-909,7 0 1329,-3 0 0,14-7 459,4-4 0,39-38 0,10-12 0</inkml:trace>
  <inkml:trace contextRef="#ctx0" brushRef="#br0">29465 17369 7749,'-10'9'2405,"-1"-4"-1725,7 4 1,-4-2-933,2 4 1,3 1 318,-8-6 1,7 6 330,-1-1 1,3-2-251,2 2 1,-5-1-97,0 6 263,-1 0-143,6 0 1,0-5 0,0 0-186,0 1 0,2-5-460,3-2 1,4-3 66,7-2 1,0-7-354,0-4 1,2-3 239,3-2 0,-1-5-214,7 0 0,-6-6 434,6 5 1,-6-1 83,6 2 313,-8 3 1,10-5 0,-8 9 93,-1 3 0,-8-1 562,-1 6 191,-8 1-163,4 5 0,-8 7-229,-5 4 1,-1 3-4,-4 2 1,-3 5-300,4 1 1,-5-1-43,-1-5 1,6 0-160,-1 0 0,7 0-103,-1 0 0,2-5-147,-3 0 1,4-6-78,-3 6 56,3-8 0,9 2-210,4-10 0,5-4-353,5-7 1,-1-2-158,7-3 1,-1 1 86,6-6 640,0-1 1,0 0 0,-1 3-71,-5 0 1,3 3 705,-8 5 1,0 2 653,-5 3 932,-7 4-930,6 7-342,-14 7 0,5 7-264,-12 8 1,3 1-242,-8-2 1,8-3-231,-3 3 0,4-1 83,2 1 0,0-3-760,0 3 1,0-3-196,0-2 0,2-2-1538,4-3 2409,2 3 0,58-40 0,13-3 0</inkml:trace>
  <inkml:trace contextRef="#ctx0" brushRef="#br0">30490 17401 7731,'-8'-16'0,"7"5"672,-5 1 776,-3-1-1020,8-5 0,-12 5 160,8 1-396,-8 6 1,10-3-1,-8 7 1,-1 0-1,-2 2 404,-2 3 1,5 4-293,0 7 0,1 5-239,-6 1 1,1 1-1,3-4 1,3 3-160,2-3 1,0-1 52,1-2 0,5 0-178,-5 0 1,6-2 0,6-1 0,4-4-321,5-2 1,2-2-237,5-5 0,-3-7 299,8-4 0,-6-3 145,6-2 1,-6-5-195,6 0 313,-7-8 0,4 9 1,-4-4 55,1 0 115,1-4 0,-6 10 0,-2-3 792,-3 3-137,3 9 608,-12-5-830,5 12 0,-14 2 0,-4 11 240,-3 3 1,-2 7-304,0 1 1,1 4-151,5-4 0,-4 4-371,3-4 0,4 5 204,1-6 1,5 0-1204,1-5 1,0 0 139,0 0 1051,7 0 0,51-28 0,21-8 0</inkml:trace>
  <inkml:trace contextRef="#ctx0" brushRef="#br0">31018 17529 7718,'-9'0'3609,"0"0"-3733,4 0-118,3 7 2119,-12-5-1405,12 5 0,-7-7-328,4 0 166,3 7 433,-5-5-112,7 5-640,0-7 100,0 0 218,0-7-522,0 5 1,0-7 34,0 4 0,7 3-66,4-3 1,-3-2 93,3 2 0,0-8 60,5 2 0,0 3 223,0-3-99,0 0 0,0-5 0,0 2 129,0 3-87,7-3 1,-5 5 0,5-9 10,0-3-72,-5 3 0,5-5 0,-7 7 9,0 0 1,0 5 25,0 1 0,0-1-7,0-5 91,-7 7 1,3 0-86,-6 4-17,-1 3 0,-5-3 18,0 10 1,0 4 40,0 7 0,0 0 24,0 0 0,0 2 6,0 3 1,-5-3 102,-1 3 0,-4-1-91,4 1 0,-4-3-124,4 3 1,-6 2 105,1-1 1,2-1-185,-1-5 0,4 0 45,-4 0 0,6-5-353,-1 0 1,1-6-455,-1 6-412,3-8 575,-5 4 325,7-7 1,5-2-31,1-3 1,6-2 121,-1-4 1,3-3 200,2 3 1,0-3-64,0-2 1,2 2 97,3 3 1,-3-3-22,3 3 1,2-1-94,-1 1 1,-1-1-1,-5 6 1,5-1 3,1 2 1,-1 3 111,-5-3 1,0 3-117,0 2 0,-5 2 157,-1 3 0,-1-1-45,2 6 0,1 1 77,-6 5 1,-1 2-186,-5 3 1,5-3-190,1 3 1,-1-3 127,-5-2 186,0 0 0,-7 7 0,-2 2 0</inkml:trace>
  <inkml:trace contextRef="#ctx0" brushRef="#br0">31034 17225 7712,'9'-7'568,"0"5"0,-6-5 0,4 2 1365,2-1-1556,2 1 0,5 5 0,0 0 0,-2 4 0,-2 4 859,-1 8 0,-7 11-630,1 0-339,-3 3 0,-4 7 0,-2 4 223,-1 6-396,-7-10 1,3 16-1,-5-12 1,1 2 0,2-2 234,-1-2 1,3-3-141,-2-10 1,8-3 119,-2-7-181,-4-7 0,7 2 49,-3-11 0,3-9 64,2-12-201,7-8 0,2-1 0,7-9 1,0 0-1,2-2-130,3 0 0,-2-2-649,8-5 1,0 7 336,5 4 1,2-2 131,3 1 0,-3 3 327,3 8 1,4 0 225,2 11 1,-2-1-4,1 11 0,-8 1 282,-2 5 0,-2 7-208,-8 4 0,-1 5 31,-5 5 1,-2 2-130,-3 4 1,-4 3-38,-7-3 0,0 8-33,0 3 0,0-1 20,0-5 1,0 0 73,0 0 0,-2 0-202,-3 0 1,3-7-106,-3-4-133,3 4 1,2-7-1010,0 4-270,0-12 0,2-3 664,3-7 1,-1-1-235,6-5 0,1-3 106,5-7 903,0-7 0,7-30 0,2-15 0</inkml:trace>
  <inkml:trace contextRef="#ctx0" brushRef="#br0">32090 17689 7700,'14'7'1429,"-3"4"1784,3-4-2479,-5 0 1,2-7 878,-1 0-1601,-6 0 0,3-1-468,-7-5 382,0 4 74,7-12 0,-12-30 0,3-17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14132 12647 7624,'9'-11'1812,"-3"0"-1436,-5 8 0,1-3-217,4 12 0,-5 3 0,5 8 0,-3 3 113,3 1 0,-5 8-75,5-3 0,1 12-7,-2 5 1,2-1 0,-3 4 0,1 6 24,-1 3 0,3-1-225,-2 4 0,0-4-172,-5 4 0,0-8 0,0-2 0,0-9-564,0-5 1,0-4-261,0-3 1,2-6-187,4-10 1192,-5-4 0,-1-64 0,-9-14 0</inkml:trace>
  <inkml:trace contextRef="#ctx0" brushRef="#br0">14068 12679 7625,'0'-16'0,"0"5"-194,0 0 114,0 1 1,6-6 387,-1 0 0,13 0-126,-2 0 1,11 5-130,-1 0 0,4 1 15,2-6-45,1 7 1,4-4 0,-2 8 0,-3 1 0,-5 4 107,-4 6 0,-1-3-53,-6 8 1,-8 5 9,-2 5 1,-4 8 166,-2-3 0,0 3-57,0-2 0,-8 3 63,-2-4 0,-4-1-20,-2 2 0,-6-6-105,1 6 0,-2-7-112,1 1 0,3-9-181,-8-1 0,8-2 42,-3 2 0,4-4-132,2-7 0,0 0-684,0 0 1,8-2 930,2-3 0,26-33 0,6-13 0</inkml:trace>
  <inkml:trace contextRef="#ctx0" brushRef="#br0">14741 12551 7625,'0'-9'942,"-7"2"1,-2 1 57,-7 1-1703,0 0 0,0 10-54,0 0 1214,0 8 0,1-4 0,3 8-142,1 5 0,6 3 0,-4 5 0,2 0 113,3 2 0,-3-9-147,2 9 1,0-5-256,5 0 1,5 1-58,0-7 0,8-1 1,-3-9-1,5-6-798,1-3 1,5-4 221,0-3 0,1-6 293,-6-10 1,0-2 0,0-6-1,0 1-62,0-6 1,0 7 208,0-5 0,-6 4 430,1-4 1,-7 7-104,1 3 677,4 5-526,-7 1-127,5 7 1,-7 3 250,0 12 503,0 10 0,0 3 0,0 6 179,0-2-935,0 6 1,0-6 0,0 5-351,0-1 0,5-2 158,0 2 0,2 1-976,-1-7 0,-3 1-631,8-6 1617,0 0 0,19-36 0,4-8 0</inkml:trace>
  <inkml:trace contextRef="#ctx0" brushRef="#br0">15173 12583 7625,'-7'23'0,"5"-5"573,-3 3 0,3 2-174,2-2 1,0 2-106,0-1 1,0-4 1,0 3-2,0-3 1,0-2 0,2-2-7,3-3-12,-3 3 1,5-12 0,-7 3-271,0-10 1,0-4-65,0-7 1,0-6-166,0 1 186,0-7 1,0 8-1,0-5 165,0 2 0,0-4 1,0 6-1,2 1 283,3 3 0,-3 1-406,3 0 1,2 0 127,-2 0 1,8 1-952,-2 5 1,-3-5 147,3 5 670,0 3 0,40 14 0,10 11 0</inkml:trace>
  <inkml:trace contextRef="#ctx0" brushRef="#br0">15525 12711 7625,'0'16'215,"0"0"126,0 0 1,2-6-1,1 1 773,3 1-429,6-4 1,-3-1-255,7-7 0,0-2-337,0-3 1,0-4 52,0-7 1,0 0-41,0 0 1,0-2 188,0-3-249,0 3 1,-2-7-1,-1 5 1,-4-1-1,-2 0-191,-4-3 0,-1 7-230,-2-5 1,0 5 192,0 1 1,-2 5 140,-3 0 1,1 8 190,-6-3 0,-1 5 531,-5 1-485,0 0 0,5 8 0,1 7 875,-3 4-834,-1 10 1,3-10 0,1 8 395,-3 1-522,6 3 1,-5 1 0,6 0-1,3 0-213,1 0 1,2-2 0,2-2-153,3-1 1,-1-6-697,6 6 1,1-13-2,5 2 0,2-9-184,3 4 0,-3-7 422,3 1 712,4-10 0,1-32 0,1-13 0,7-7 0,0 0 0</inkml:trace>
  <inkml:trace contextRef="#ctx0" brushRef="#br0">16085 12535 9150,'-7'16'2135,"5"0"-1529,-3 0 1,1 1 26,-1 5 0,3-4-325,-3 3 0,3 2-220,2-2 5,0 8 0,0-11 1,0 3-269,0-3 1,0-2-149,0 0 1,2-7-176,3-4 1,-1-10 2,6-6 1,-4-5-1,3-5 1,0-6-354,-1-3 0,-2 3 459,4 0 1,-1 1 389,2-6 1,3 5 0,-3 2 0,1 2 642,-1 3 1,3 4-146,-3 6 0,3-3 461,2 8-578,-7 0 1,5 6 0,-5 5 0,2 4-1,-2 6 620,-2 6 0,0 3-750,-2 7 0,-3 0-319,3 0 0,-3-6 105,-2 1 1,2 0-729,3 5 1,-3-6 338,3 1 0,-3-7-1388,-2 1 1,0-3 1738,0-2 0,0-71 0,0-18 0</inkml:trace>
  <inkml:trace contextRef="#ctx0" brushRef="#br0">16661 12214 7625,'0'24'0,"0"0"462,0 8 1,0 0 0,0 0 0,0 1 477,0-1 1,6 5-592,-1 0 0,6 8-152,-6-3 1,7-2-1,-1-3 0,-2-3 1298,2-2-1296,-8 7 0,10-5 1,-6 1-1,0-5 1,2-5-979,0-2 1,-4-1-2032,6-6 2810,-8-7 0,-10-38 0,-11-15 0</inkml:trace>
  <inkml:trace contextRef="#ctx0" brushRef="#br0">16437 12663 7619,'-16'0'1486,"6"0"1858,-1 0-2601,7 0-334,-3 0 0,9 0 0,3-2 1,6-3-1,7-6 1266,8-3 1,1-2-1304,10 0 0,3 0-77,-3 0-626,7 0 1,-10 0 0,3 1 0,-1 3 0,0 1 330,1-1 0,15-2 0,-3-2 0</inkml:trace>
  <inkml:trace contextRef="#ctx0" brushRef="#br0">17462 12214 7617,'-11'-1'1091,"0"-3"1049,-1-1-1801,5-1 1,-8 1 0,5 0-1,-5 1 1,-1 2 0,0 2 340,0 0 1,6 0-311,-1 0 0,0 13-76,-5 3-49,0 11 0,0 5 0,0 12 1,0 6-1,0 7 485,0 5 1,6 0-410,-1 13 1,8-7-1009,-3 1 541,4-3 0,2-9 1,2-6-1,4-6 0,6-10 73,8-6-1,-1-8-624,8-10 1,-1-4 697,6-7 0,36-57 0,-30 21 0,1 1 0</inkml:trace>
  <inkml:trace contextRef="#ctx0" brushRef="#br0">17862 12679 7617,'5'10'473,"2"1"555,2 1-730,2-4 0,-1 6 0,1-4 1,1 5-1,3 1 0,1 1 0,0 3 878,0 1 1,0 8-571,0-2 1,0 3 684,0 2-963,-7 0 0,-2 0 0,-7 2 0,0 1 0,0 3 460,0-3 1,-2 1-568,-3 1 0,-6-7-401,-10 8 0,1-15 0,-5 3 0,0-8-368,0-7 1,4 1-126,-6-6 0,1-5-1635,-6-11 1,5-10 2307,0-17 0,7-8 0,-1-8 0,-4-7 0,1 1 0</inkml:trace>
  <inkml:trace contextRef="#ctx0" brushRef="#br0">17766 12278 7617,'0'9'6972,"0"-2"-6804,7-7-9,-6 0 0,8 0-2913,-3 0 2754,-4 0 0,32-16 0,17-10 0,-2-1 0,0 0 0</inkml:trace>
  <inkml:trace contextRef="#ctx0" brushRef="#br0">18518 12647 7617,'-23'9'1408,"0"5"-845,-4-4 110,4-2 1,1 6 0,1-4 0,2 5-325,1 1 1,9 0 0,4 0 0,3 0 130,2 0 1,2-2-352,3-3 0,6 3-104,10-3-93,-3-4 0,10 5 1,-7-5-1,-1 0 1,0 0-101,1-3 0,-3-2 1,3-2-1,-3 0 42,-2 0 1,0-7 221,0-4 0,-5-3 197,-1-2 0,-6 0 1,1-2-1,-3-2 592,-2-1 1,-2-7-531,-3 1 0,-6 2-462,-10-2 0,-2 1 0,-6-5 0,3 3-629,-3 1 0,-1 8-856,-2-3 1,0 12 100,0 4 1491,7 5 0,2 36 0,7 10 0</inkml:trace>
  <inkml:trace contextRef="#ctx0" brushRef="#br0">18822 12583 7617,'-9'1'621,"2"3"-304,0 1 324,5 8 0,-5-4 0,7 7 0,0 0 0,0 1 0,0 3 0,0 3 429,0 2 0,2 2-753,3 5 0,-3 0 305,3 0-518,4 0 1,-7-2-1,5-3 1,-2-6 0,1-3-113,-3-2 0,1-7-546,1-4 187,-3-3 1,7-4-1,-6-3 1,3-8-1,-3-6-897,-1-8 0,3-3 926,1-2 0,4 0 0,-3 0 1,1 1 69,-1 5 0,0-3 505,-2 8 1,-1 0 0,5 5 0,-1 0 1320,1 0-444,2 7 1,5 2-354,0 7 0,-5 7-176,-1 3 0,1 10-324,5 1 0,-5 8-227,-1-3 1,-1 5 40,2 1 1,3 0-101,-3 0 0,-2-2-947,1-3 1,-4-4 460,4-7 0,-4-2-3236,4-3 3747,-6-4 0,3-78 0,-7-18 0</inkml:trace>
  <inkml:trace contextRef="#ctx0" brushRef="#br0">19334 12230 7617,'0'16'660,"0"0"52,0 0 0,0 6-354,0-1 0,2 13 222,3-2 0,-1 11 2229,6-1-2099,-6 5 0,10 1 0,-5 0 1018,0 0-1407,5 0 1,-12 0 0,3-2 0,-1-3 0,-1-6-28,3-3 0,-1-8-1251,-5 1 536,0-7 0,0 3-1524,0-7 851,0-7 0,0 5-308,0-3 0,0-2 93,0 1 1309,0 1 0,-7-9 0,-2-4 0</inkml:trace>
  <inkml:trace contextRef="#ctx0" brushRef="#br0">19494 12839 7609,'0'-11'432,"0"0"1785,0-1-1729,0 5 1,-5-7 0,-1 3 0,3-3 158,1-2 1,2 5-1827,0 0 1,0 6 1178,0-6 0,21-6 0,6-8 0</inkml:trace>
  <inkml:trace contextRef="#ctx0" brushRef="#br0">18710 12166 7732,'-7'-9'4113,"5"2"-3603,-5 7 1,7 2-95,0 3 0,2 4 0,3 7 0,4 2 61,0 4 1,5 4-291,-3 12 0,-2 2 0,1 10 0,3 2 133,1 1 1,-5 8-18,-4-3 0,2 6-102,-1 6 0,-1-12 1,-5 1-1,0-9 187,0-7 0,0-4-219,0-7 1,0-13-243,0-3 1,0-12 0,0-4-933,0-9 1,0-7 571,0-5 0,2-4-48,3-7 1,-1 0 0,5 0-1,-1-2-503,1-3 0,-5 8 536,1-3 0,2 4-184,-1-4 254,-1 7 1,-5-4-1,0 8-331,0 1 1,0 3 708,0 1 0,-7 21 0,-2 6 0</inkml:trace>
  <inkml:trace contextRef="#ctx0" brushRef="#br0">19366 12374 7622,'-14'-1'80,"1"-3"477,3-1-212,6-1 1,-8-1 514,6-3 1,3 3-415,8 1 0,-1 4 102,6 2-158,-6 0 1,8 8 0,-4 4 0,0 8 0,3 5 462,-2-1 0,3 8-427,-6 0 0,4 2-218,-4 9 0,-1 0 0,-5 5 1,2 1 89,3 5 1,-3-10-147,3 4 1,-3-10-49,-2-1 1,0-3-1,2-4-459,3-3 208,-3-11-58,5-9 0,-7-21 0,0-8 0,0-8-395,0-7 1,0-6 295,0-10 0,5 3-36,1-4 0,-1 5 100,-5 1 1,5 5 106,1 0 0,4 8 166,-4-3 0,6 6 345,-1 6 1,3 4 216,2 12 21,0 2 1,6 17 114,-1 7 0,0 9 5,-5 13-379,0-5 1,0 15 0,-2-1 178,-3 4 1,3 3-241,-3-6 1,3-2-174,2-3 1,-5-4-109,0-7 0,-6 0-1567,6 0 992,-1-7 0,1-9-4411,0-11 4971,-8-3 0,-3-73 0,-9-18 0</inkml:trace>
  <inkml:trace contextRef="#ctx0" brushRef="#br0">20086 12807 7622,'0'10'733,"-1"-1"0,-3 0 2082,-1 0-2365,-1 2 1,6 12-1,-1 4 1,-3 3-1,-3 2 1,0 2-1,-2 1 215,0 3 1,4-1-685,-6-5-647,7-7 1,-8 3 0,5-8 665,-2-6 0,-9-34 0,-7-15 0</inkml:trace>
  <inkml:trace contextRef="#ctx0" brushRef="#br0">20278 12631 7622,'-8'7'455,"-7"2"0,6 7 277,0 0 1,2 0 0,7 0 0,0 1 610,0 5 0,0-4-482,0 3-704,0 4 0,2 0 1,2 5-1,1-3 1,0-4 140,3 0 1,-7-5-4,5 3-370,3-3 1,-6-8 0,8-1-592,1-1 1,-3-10 324,2-9 1,-6-5-1,4-4 1,0-3-312,0-2 1,-4-1 207,6-6 0,-6-2-148,6-3 499,-1 3 0,5-5 0,-3 8 0,-1 3 0,1 3-32,2 2 0,-3 2-170,0 5 707,-1 0 1,1 7-1,-2 5 1,0 8 1406,0 6 0,-6 6-1340,3 6 1,-5 3 84,-1 7-369,0 0 1,0 0 0,0 0 148,0 0-234,0 0 0,0-6 0,0-1-35,0-2 36,0-1-788,0-6 237,8-7 1,-7-4 0,6-12-376,1-9 1,-5-7-46,8-9 0,-2 0 349,1 0 1,5 0-4,-5 0 424,5 0 1,-1 5 0,-2 2 109,-1 2 1,0 2 155,5 5 0,-6 7 425,1 3 1,0 5 417,5 1 0,-6 1-85,1 5-524,-8 3 1,10 14 0,-8 3 514,-1 5-824,5-6 1,-8 5 0,5-4-188,-4 5 0,3-5-96,0 1 1,2-7-426,-1 1 1,-3-3-886,8-2 1,-6-7 1491,6-4 0,7-32 0,7-8 0</inkml:trace>
  <inkml:trace contextRef="#ctx0" brushRef="#br0">21319 12711 7622,'-16'-9'0,"0"-4"1132,0 8 0,0-6 3493,0 6-4267,0-7 0,-6 10 0,1-4 0,1 5 0,3 1 309,1 0 0,0 0 35,0 0 89,0 0-624,0 7 1,5 2-264,0 7 0,8 0 196,-3 0-453,5-7 0,1 5 0,0-4 1,0 5-672,0 1 0,1-7 429,5-4 0,-3 2 145,8-2 0,-6 1-170,6-6 189,0 0 1,5-2-292,0-3 0,0 1 433,0-7 1,0 2 299,0-1 1,-6-4 863,1 3 0,0 2-540,5-2 1,-6 6 516,1-6 0,-6 8-281,6-3 1,-6 5 1277,6 1-1319,-7 0 1,4 0 0,-4 1 192,1 5 1,1 3-457,-6 7 1,0 5-121,0 0 1,0 6-657,0-6 0,0 3 388,0-3 0,0-3-1302,0 3 0,0-9 37,0-1-1359,0-7 1540,0 10 1205,0-19 0,14-40 0,4-24 0</inkml:trace>
  <inkml:trace contextRef="#ctx0" brushRef="#br0">21543 12631 9547,'0'10'1347,"0"1"0,0-6-827,0 6 0,0 0 803,0 5 1,0 0-536,0 0 1,0 5-243,0 0 1,0 2-19,0-1-218,0-4 0,0 5 1,0-7-46,0 0 1,0-6-502,0 1 238,0-7 0,0-4-606,0-11 0,0-5 70,0-5 0,0-4-550,0-7 843,7 0 0,-4 0 0,6 0-96,-2 0 273,-1 0 0,1 1 1,2 3 93,0 1-9,5 8 0,-11-3 0,6 10 149,-2 1 1,6 2-817,-2-1 0,-2 3-328,1 7 0,1 0 974,5 0 0,0 28 0,0 8 0</inkml:trace>
  <inkml:trace contextRef="#ctx0" brushRef="#br0">22007 12599 7619,'-11'10'923,"1"1"0,4-2-73,-4 2 1,6 3-412,-1-4 0,3 5 0,2 1 0,0 0 437,0 0 0,2 0-614,3 0 0,-1-6-121,6 1 1,1-2-111,5 2 1,0-4 263,0-7-1062,0 0 1,0 0-1,0 0 1,0-2 766,0-3 0,21-54 0,6-19 0</inkml:trace>
  <inkml:trace contextRef="#ctx0" brushRef="#br0">22359 12551 7612,'-7'16'0,"3"0"1290,-6 0 0,-3 1 0,-6 5 1,-4 6 118,-2 8 0,-2 5-1169,-5 7 0,0 2 1,-2 1-1,-3 4 321,-6 2 1,6 0-216,5 2 0,2-4-411,8-7 1,1-5 0,5-4-1,2-4-2844,3-4 2909,4-10 0,14-12 0,2-11 0</inkml:trace>
  <inkml:trace contextRef="#ctx0" brushRef="#br0">22247 12102 7602,'11'0'1536,"-2"2"250,-2 3-1486,5-3 1,-1 12 0,8-3-1,4 5 1,4 6 0,5 4 0,6 6 997,2 6 0,3 2-242,5 8 0,-2 1-493,-3-1 0,-4 0 792,-7 0-1004,-7 0 0,-4 0 0,-10 0 0,-6 0 0,-3-2 596,-2-3 0,-7-2-708,-4-4 1,-5-3-196,-5 3 0,3-3 0,-5-4 0,0-1-1297,-4-3 0,2-6 684,-1 1 0,1-5-3990,-2-5 4559,4-4 0,0-50 0,-2-10 0</inkml:trace>
  <inkml:trace contextRef="#ctx0" brushRef="#br0">10803 12935 7700,'-8'-7'0,"-1"5"834,3-3-96,5-4-230,-7 7-176,8-5 1,8 9-149,2 3 1,4-3-85,2 3 1,2-3-1,2 0 1,5 1 148,5 2 0,0 1-298,13-6 0,7 0 32,8 0 1,6-2-1,7-2 1,11-1-16,-35 3 0,0 1 0,2-3 0,0 0 22,5 2 1,-1-1-1,-2 0 1,-1 1 37,4 1 1,-1 2-1,-3-1 1,0 0-1,0 0 1,-1 0-1,-2 0 1,-1 0 101,39 0 0,-5 0-247,-5 0 0,3 0 144,-3 0 0,-9 5 0,-2 0 0,-4 1-80,-3 1 1,0-5 59,-4 3 0,-8 2-76,3-2 0,-13 1 89,-3-6 0,-2 0 96,-8 0-60,-1 0 1,-5 0 748,0 0-624,-7 0 45,5 0-378,-12 0 181,-2 0 0,-7-2-456,-4-3 0,-3 3-21,3-3 0,2 1-187,-1-1 0,1 1-1326,-2-7 1064,-3 8 897,5-11 0,0-38 0,2-17 0</inkml:trace>
  <inkml:trace contextRef="#ctx0" brushRef="#br0">12964 12663 11154,'-9'0'-354,"2"0"0,9 0 792,3 0 1,4 0 0,7 0 0,7 5-237,4 0 0,3 6-161,2-6 1,5 8 164,1-3-156,6-2 1,3 6-1,6-4 413,-2 5-542,-1 8 0,-9-4 0,-2 8 0,-3 0 0,-4-1-58,-7 1 0,-7 0 363,-8 5-107,-3-7 1,-8 9-1,-7-6 1,-8 0-1,-8 3 506,-7-1 1,-3-3-394,-3-1 0,3-6 0,-5 1 0,2-3 78,0-2 1,-1-5-1052,6-1 0,7-6 428,4 1 1,3-10-2067,2-6 2379,0-10 0,18-34 0,9-15 0,-2-8 0,1 0 0</inkml:trace>
  <inkml:trace contextRef="#ctx0" brushRef="#br0">17189 5923 7693,'-24'0'271,"2"0"0,4 0-234,2 0 0,0 0 1,0 0-1,-1 0 1,-3 0-1,-3 0 340,-2 0 1,-2 0 0,-6 2 0,-3 1 3,-1 3 0,-8 6-225,3-1 0,-12 5 0,-5 3 1,-1 5 197,1 1 0,-3-4-174,3 6 0,-5 5-251,-5 5 0,3 7 158,-3-1 1,3 3-1,0 4 1,-3 3-106,32-24 0,-1 1 0,2 1 0,1 0 43,0 1 0,1 0 0,1 0 0,0 0 27,-31 33 0,31-30 1,0 1-1,0 1 1,0 0-1,0 2 0,1 1 88,0-1 0,1 2 0,3-1 1,1 2 21,-2 0 1,-1 1-124,5 1 0,-1 1 1,-4 5-1,-1 1 1,5 0-1,1 0 1,0-2-1,2 1 1,0 0-1,1 0 24,0 0 0,0 1 0,1 2 0,1 1-60,-2 4 1,1 1-1,6-4 1,0-1-279,-1 2 1,0 0-1,5 1 1,1 0 239,-1 1 0,0 1 1,0 3-1,-1 1 1,2-2 0,-1 0 31,0-1 1,1 0-1,4-1 1,1 1-1,0-3 1,1 0 92,1 1 1,-1 1-41,-3-2 0,2 0 0,3 5 1,2 0-1,-3-3 0,0-2 72,2-2 0,1 0-96,-1 2 1,2-2 0,-1-5 0,1 0-1,1 2 1,0 1 54,0-2 1,1 1-20,3-1 0,1-1 0,2 39 0,8-3 95,5-5 1,-3 1-277,8 4 1,-6-12 206,6 1 1,-6-7-274,6-4 0,-6 2 76,6 3 0,-2-3-155,2 3 1,1-3 54,-7-2 0,6-5 113,-6-1 1,3-8-16,-3-2 1,-3-7 70,3-9 1,-3 0 168,-2 0 0,-2-7 405,-3-4 0,1-3-595,-7-2 1,1-5 540,-6-1-1201,0-6-410,0 3 399,0-7-47,0 0-202,-7-7 612,5 5 1,-11-7-621,8 4-120,-7 3 567,3-12 542,0 5 0,-12-21 0,3-4 0</inkml:trace>
  <inkml:trace contextRef="#ctx0" brushRef="#br0">14805 11606 7719,'-11'5'1888,"0"1"-947,8-1-356,-4-5-346,7 0 1,0 2 70,0 3-116,7-3 0,2 7 1,7-4 3,0 6 1,1 1 0,3 1 0,3-3 12,2 3 1,0 1-135,2 2 1,3-5-103,-3 0 0,5-6 0,3 4 1,2-2-65,-1-4 0,-2-1 43,-2-2 1,0-2-142,0-3 96,0-11 0,-5-4 1,-3-6-69,0-3 0,-1-1 0,-4-2 1,1 0-127,-6 0 1,0 0 234,-8 0 1,4-2 75,-4-3 0,-1 8 136,-5-3 1,0 9 23,0-3 0,0 6 259,0-1 0,-5 3-70,-1 2 1,-1 2 277,2 3-467,3-3 0,-10 10-59,6-6-458,1 6 33,5-3-153,-7 7 1,5 2-630,-3 3-1058,3-3 584,2 12 1554,0-5 0,0 21 0,0 4 0</inkml:trace>
  <inkml:trace contextRef="#ctx0" brushRef="#br0">17766 5139 7716,'-9'-7'300,"3"-4"1,5-3 3,1-2 0,0 0 0,1 0 0,3-2-96,1-3 0,6-4 0,-4-7 1,0-2-26,0-4 0,6 3-91,-3-8 0,-1 1-46,2-7 0,-6 1 187,6 0-200,0 0 1,10 0 0,2 2 0,0 3 0,2 6-18,0 3 0,7 2 19,5 0-3,8 7 1,-10 2 0,8 5-1,3-1 1,6-2 42,7 1 0,3-3 7,2 2 0,0-1-125,0 6 0,0-2 106,0-3 1,0 5 31,0 0 20,0 0 1,-4 7-1,3-7 237,2 0-308,10 0 1,-7 5 0,6 1 0,3-1-1,3 0-51,5 1 0,-3 4-65,3-4 1,4 1-265,-43 4 0,-1-1 0,0-1 0,1 0 132,2 1 1,0 1 0,39-7-119,-39 6 1,0 1-1,39-4 28,-42 6 0,1 1 1,39 0 127,-39-1 1,-1 1-1,37 0-175,-2 2 1,-2 0 190,-9 0 0,2 0 27,-1 0 1,-4-2-55,3-3 1,-3 3 18,-2-3 0,0-2-90,0 1 1,-2-1 49,-3 2 0,-4 1 227,-7-6 1,0 6-14,0-1 0,0-2-19,0 1 0,-7-1 371,-4 2 1,2 1-267,-1-6 1,-3 6 244,-8-1 0,1-2-88,-6 1 1,-1 1 533,-5 5-597,0-7 1,0 5 187,0-3 0,-5 3 83,-1 2-323,1 0 1,5 0-62,0 0 0,0 5-219,0 1 1,0 4 83,0-4-65,0 6 0,0-3 63,0 7 0,0-2 39,0-3 0,-5 5 220,-1 0 1,-6 2 8,1 8 1,-3 1 26,-2 5 0,0 2-49,0 3 1,0 4-27,0 7 1,0 7 32,0 4 1,0-2-20,0 2 1,0-1-100,0 6 1,0-7-17,0-3 0,5-5 156,1-1 1,4 0-22,-4 0 1,4-1 75,-4-5 1,-1-4-117,-5-12 1,5 3 190,1-8-312,-1 8 1,-5-12-235,0 5 0,0-10-1316,0-1 751,0-7-1726,0 3 2486,0-7 0,-14-43 0,-4-10 0</inkml:trace>
  <inkml:trace contextRef="#ctx0" brushRef="#br0">18294 3154 7963,'0'-11'1530,"0"0"-1102,0 8 0,0-6 451,0 4-631,0 3 1,0-4 2,0 12 0,0 3-88,0 7 1,0 5-114,0 0 1,0 8 1,5-4-1,2 7 1,0 2 0,2 1-14,0 2 0,-4 1 21,6-6 0,-2-6-86,2 1 1,3-7-1,-3-1-91,3-6 1,2-6-63,0-7 1,0-7 23,0-4 1,0-16 0,0-6 0,-2-5-272,-3-1 0,3-5 167,-3 1 1,-2 2 169,1-2 1,-6 13-1,3 0 1,-2 5-222,1 5 725,-1 10-326,-5 3 1,0 14 480,0 3 0,0 12 39,0 4 0,0 5-236,0 1 0,2 0-122,3 0 1,-1-2-85,6-3 0,1-4-187,5-7 0,0 0 30,0 0 0,0-7-13,0-4 0,0-5 69,0-5 0,5-4 23,1-7 0,-1-7-92,-5-4 0,-5-3 1,-1-2 0,-1-6-183,2 1 1,1-6 86,-6 6 0,-1 0-1023,-5 5 0,0 5 498,0 0 1,5 2 623,1-1 0,-1 17 0,-5 11 0</inkml:trace>
  <inkml:trace contextRef="#ctx0" brushRef="#br0">19062 2465 7693,'0'9'1743,"5"0"-1286,1-4 0,-1 6 111,-5 10-485,0 4 0,5 9 1,1 3-1,-3 8 1,-1 7 354,-2 6-328,0 4 1,0 1 0,0-3-79,0-1 1,0-8 0,0 1-1,0-7-6,0-8 1,2-10-147,3-6 1,-3-9-50,3-1 0,-1-7 0,-1-1-361,3-6 1,-1-8 151,-5-10 1,5 1 12,1-7 321,-1 8 1,0-11 0,1 5 0,-3-2 0,1 2 64,1 2 0,-1 2 93,6 5 0,-4 0-37,4 0 0,-4 5 756,4 0-391,-6 8 0,10-3 669,-3 12-897,3 3 1,-3 8-1,-1 5 537,3 4-646,1 5 1,-3 1 0,-2 0-59,-2 0 0,5-6-648,-1 1 0,-2-7 358,1 1 1,-1-3-1213,2-2 551,3 0 0,-5-7 904,7-4 0,0-39 0,0-10 0</inkml:trace>
  <inkml:trace contextRef="#ctx0" brushRef="#br0">19734 2978 7693,'0'-11'586,"-2"0"652,-3-1-927,3 5 0,-5-8 1,5 5-1,-1-4 1,-4-1 1319,-2 5-1221,5-5-227,-10 6 0,11 1 0,-8 2 1,6 4-102,-6 2 0,6 2 1,-4 4-1,0 6 84,0 8 0,4 5-49,-6 7 0,7 0-170,-1 0 0,3 0 0,2 0 0,0 0-244,0 0 1,0 0 2,0 0 1,2-7-552,3-4 483,-3-3 1,12-4 0,-3-3-293,3-6 1,2-3 416,0-2 0,-5-13 34,0-3 0,-8-10 57,2-1 1,3 0 142,-3-5 1,6 9-9,-6-9 1,0 9 197,-5-4 1,6 8 294,-1-3 372,0 5-245,2 8 0,-3 2-244,7 7 1,-8 7-49,2 3 0,3 12-155,-3 4 1,6-1-75,-6 2 1,6-2-122,-6 2 1,6 3-369,-6-4 0,2-2-752,-2-3 1,-1-3-129,7-2 1281,-8 0 0,11-43 0,-5-10 0</inkml:trace>
  <inkml:trace contextRef="#ctx0" brushRef="#br0">20022 2305 7693,'-5'-10'-87,"-2"1"0,-2 2 1209,5 1-681,-3 6 0,7 2 1,0 3-1,2 8 907,3 6-1047,-3 6 0,12 9 1,-3 3-1,2 6 0,-1 3 397,-1 2 0,-1 7-607,6 4 1,-1 2 60,-5-3 0,4 3-140,-3-8 0,-2 2 1,2-5-1,-1-2-748,-1-7 0,4-11-144,-8-3 0,2-9-2020,-2-2 2900,-3 0 0,-9-43 0,-11-1 0</inkml:trace>
  <inkml:trace contextRef="#ctx0" brushRef="#br0">19926 3042 7685,'0'8'3966,"0"7"-3319,0-14 1,7 7-44,4-8 1,3-8-159,2-2 1,6-4 30,-1-2 1,7-6-646,-1 1 1,3-8 0,2 5 167,0-1 0,4-18 0,3-9 0,4 0 0,-1-1 0</inkml:trace>
  <inkml:trace contextRef="#ctx0" brushRef="#br0">20566 2721 7636,'-8'16'399,"2"2"0,4 2 1215,2 1-1371,0 8 1,0-6-1,2 5 1,2-1-1,3 1 1,0 3-1,2-1 687,0-4 1,0-2-1019,1-8 0,5 0 0,-5-2 0,3-2-215,-3-1 0,5-7-1053,-5 1 1,-1-3 1355,2-2 0,-15-57 0,3-14 0</inkml:trace>
  <inkml:trace contextRef="#ctx0" brushRef="#br0">20486 2449 7644,'-24'16'0,"0"-5"654,8 0 0,0-6-556,0 6 0,8-6-955,2 6 857,12-8 0,81-24 0,-30 3 0,-1 0 0</inkml:trace>
  <inkml:trace contextRef="#ctx0" brushRef="#br0">20999 2545 7649,'-16'7'0,"0"1"1179,0 2 1,0 3 0,0-6-372,0 2 0,0-4-345,0 6 1,1-6-253,5 6-129,-5-8 0,8 12 1,-5-5-33,1 4 1,8-3-9,-3 0 1,6-8-237,6 3 0,3 1-128,7-2 1,1 2-1,3-3 1,3 1-23,2-1 1,-6 3 419,3-2 1,1 6-98,-2-6 1,6 6 137,-6-6 1,1 8 0,-8-10 1,-2 8-1,-1 1 0,0 2 489,-2 2 0,-2 1-240,-7-1 0,0 0 0,-2 0 0,-3 0-14,-6 0 1,-9 0-1367,-1 0 0,-7 0 128,1 0 0,-3-2 885,-2-4 0,-29-10 0,-6-8 0</inkml:trace>
  <inkml:trace contextRef="#ctx0" brushRef="#br0">20006 3362 7649,'-9'7'662,"1"-5"-38,2 3-310,4-3 1,-5 0 0,9 1-1,3 2 65,6-1 1,2 0-140,-3 1 0,4-2 392,-3 8-457,-4-7 0,7 10 0,-5-3 117,0 3 1,4 4-1,-8 1 1,0 4 441,2 2 0,-5 2-150,4 5 0,-3 2-12,2 3-536,-3-3 1,5 5-1,-5-7 1,2 0 0,1 0-160,-1 0 0,-1-7-181,2-4 0,-3-8-1571,4-3 149,-5-6 0,5 0 1726,-1-15 0,-35-64 0,8 24 0,-1-1 0</inkml:trace>
  <inkml:trace contextRef="#ctx0" brushRef="#br0">20086 3458 7649,'0'-16'1249,"7"0"1,-3 2-795,7 3 1,-6-2-2,6 8 0,-6-6-39,6 6 0,-1-6 82,6 6-382,7-7 0,-5 10 0,4-3 258,-5 3-285,-1 2 0,0 0 0,0 0 42,0 0 1,-1 7-1,-3 4 33,-1 3 0,-8 4-59,3 3 1,-5-3-129,-1 3 0,-7 4 35,-3 2 0,1-4-297,-2-2 1,0 2-163,-5-1 1,6-1-361,-1-5 0,2-5-1996,-1-1 1583,-5-6 1221,13 3 0,-5-57 0,7-12 0</inkml:trace>
  <inkml:trace contextRef="#ctx0" brushRef="#br0">20502 3426 7649,'0'10'431,"0"1"0,-5 0 625,0 5 1,-1 0-560,6 0 1,0 0-30,0 0 0,0 0-107,0 0 1,0 0 37,0 0-486,0 0 94,0 0 62,0 0-133,0-7-9,0-2 1,6-9 0,-1-3 0,-1-6-71,-3-3 0,-1-2 132,0 0 28,0 0 1,2-5 0,2-1-40,1 3 0,2 1 0,-3 2 0,3 0-444,2 0 1,-4 0-136,6 0 1,-1 0-361,6 0 1,-5 5 397,0 0 0,0 6 563,5-6 0,42 8 0,12-4 0</inkml:trace>
  <inkml:trace contextRef="#ctx0" brushRef="#br0">20871 3330 7649,'0'10'489,"0"1"229,0-7 0,0 10-252,0-3 0,-6-3 243,1 3-541,0 0 0,5 7-65,0 3 1,0-7-4,0 7 0,0-10-161,0 11 0,1-14-4,5 8 0,1-3 54,3 3 57,5-7 1,-12 0 0,8-6 47,1 3 116,-5-1 0,6-7 1,-6-1 511,2-3-476,-5-6 1,8-2-1,-7-10-24,-1 0 0,-2 2-334,-2-5 1,0 3-721,0-3 0,-6-2 454,1 8 0,-6-6-833,6 6 438,-8 0 1,5 7 772,-8 3 0,7 11 0,2 9 0</inkml:trace>
  <inkml:trace contextRef="#ctx0" brushRef="#br0">21127 3314 7649,'-6'16'1144,"1"0"1,-6 0 149,6 0-770,0 0-331,5 0 1,0 0 0,0 0 490,0 0-510,0-7 0,7 5-65,3-3 0,5-2 1,1-1-1,0 0 177,0-5 0,-6-1-3,1-2 1,-2-2-85,2-3 1,1 1 138,-7-6 0,6-1-87,-6-5 0,6-6-47,-6 1 1,6-2-94,-6 2 0,6 3-133,-6-3 0,8-3-1433,-2 3 0,-3-2 737,3 2 0,-6 3 718,6-4 0,14-10 0,9-1 0</inkml:trace>
  <inkml:trace contextRef="#ctx0" brushRef="#br0">21511 3266 7649,'0'10'0,"0"1"1529,0-7-978,0 3 0,2-7 170,3 0-527,4 0 1,7-6-1,0-1 151,0-2-148,0-1 1,0-6-1,0-2 31,0-3 1,0 3-1,-2-4 1,-1 5 81,-3 1 0,-6 5-54,1 0 1,-3 1 25,-2-6-141,0 7 0,-7 2-29,-4 7 1,0 0-188,-5 0 26,4 7 0,-6 3 0,7 10-53,-1 1 22,-2 8 1,0-4-1,3 5-151,6-3-1,3 3 0,-4-5 0,1 7-535,2 0 458,1-7 1,9 0 0,2-6-337,0 2 1,10-5-302,-3-5 1,4-7-112,-4 1 0,2-5 1057,3-5 0,25-61 0,-16 22 0,-1 1 0</inkml:trace>
  <inkml:trace contextRef="#ctx0" brushRef="#br0">21943 3090 7900,'0'-9'1964,"0"2"1,-2 7-1444,-3 0 1,3 1-118,-3 5 0,3 3-91,2 7 1,-5 1-89,-1 5 0,-1-3 126,2 8-247,3-7 0,-5 8 0,7-7-157,0-1 1,-5-2 0,-1-2-413,3 0-768,1-7 304,2-2 440,0-21 0,5-2 67,1-11 165,6-3 1,-5 5 0,6-7 142,-3 0 108,1 7 1,0-4 0,-1 8 1190,3 1-874,1 3 1,-3 1-1,-1 1 1392,3 5-1220,1 3 1,4 7-1,1 1 152,3 5 1,-1 4-543,-5 12 0,-2 1-337,-3 4 1,3 3-1532,-3-4 0,3 5 1775,2 1 0,-7 21 0,-2 6 0</inkml:trace>
  <inkml:trace contextRef="#ctx0" brushRef="#br0">23896 5123 7765,'-22'-2'74,"1"-2"0,1-3 749,3-2-650,8 6 1,-4-11 0,8 3-1,1-3 1,3-2 0,1-2 0,0-2 527,0-1 0,0-6-437,0 6 1,7-8-44,3 3 0,5-4-109,1-2-126,0 0 0,0-1 1,0 1-1,0 0 0,0 2-349,0 4 1,1-3 220,5 8 1,-5-6-58,5 6 132,3-1 0,-6 6 0,8 0 0,1 0 0,3 0-42,1 0 0,5 0 160,0 0 0,10 0 0,-1 0 0,9 0 155,7 0 0,0 2-31,13 3 0,5-1-98,5 7 1,-35 1 0,0 0 0,0 3 0,1-1 0,3-1 0,1 1 77,1-1 0,0 2 0,0 3 0,0 1-367,0 2 0,0 1 1,2 1-1,0 2 270,3 2 1,0-1 0,-5-1 0,-1 0-16,3 1 1,1 2 0,-4-1 0,-2 1-34,1-2 1,-1 1-1,2 0 1,0-1-86,-1-1 0,-1-2 0,-1 1 0,-1-1-42,0-2 0,0 0 81,-6 3 1,0-2 0,2-2 0,-1 0 0,41 8-61,2-1 0,-7-1-95,-2 6 0,-9-5 90,-13 0 0,-1-1 68,-3 6 0,-10-5-7,4 0 39,-10-8 1,1 4 0,-7-5 56,0 4-45,0-5 0,0 6 0,-2-7 188,-3 0 1,1 0-206,-7 0 0,1 0 495,-6 0 0,2-5-670,3 0 0,-7-6 263,7 6-244,-13-8 1,13 6 0,-12-5 52,0 1 1,0 6-53,-4-6 32,-3 8 146,5-5 0,-14 8 161,-4 0-114,-3 0 0,3 0 1,0 2 123,-1 4 0,-2 2-47,-2 8 0,5 0-40,0 0 1,8 0-92,-2 0 1,1 0-22,-1 0 46,3 0 1,-5 6 0,7-1 65,0-1-73,0 5 1,5-6-1,0 8 37,-1 1 0,3-3 98,-2 2 0,6 0-72,-6 5 1,6 0-17,-6 0 0,8 0 23,-2 0-127,-4 0 0,5-2 0,-5-3 23,2-6 1,0-3 88,2-2-476,3 0 1,-11-7-124,8-4 516,-7-3 0,-4-52 0,-9-12 0</inkml:trace>
  <inkml:trace contextRef="#ctx0" brushRef="#br0">24856 3298 7688,'-11'-6'0,"0"1"0,1 0 1180,1-2-931,-5 5 0,5-5 0,-7 7 1,0 0-1,0 1 0,0 5 1,-2 5 582,-3 3 1,3 4-603,-3 3 0,3-2-32,2 8 0,0-6-88,0 6-40,7-7 1,-4 8 0,8-5-13,2 2 0,3-5 0,5 1 0,6-3-566,3-2 0,2 0-116,0 0 1,5-5-57,0-1 1,8-1 0,-2 2 679,3-6 0,37-32 0,10-8 0</inkml:trace>
  <inkml:trace contextRef="#ctx0" brushRef="#br0">25176 3234 7709,'-16'0'17,"0"0"1,0 0-166,0 0 0,-2 7 431,-3 3 1,3 6-60,-3 6 1,3-3-1,2 6 1,0 0 340,0 0 0,7 0-313,4 2 0,3-2-285,2-4 1,7-9 0,4 3 0,5-6-55,5-6 1,-1-1 118,6-2 0,-1-2-43,2-3 1,1-6 0,-6-9-1,-1-3 124,2-2 1,-5 4 76,3-6 1,-10 6-82,-6-6 0,-3 3 112,-2-3-144,0-3 1,-2 12 0,-3-4-323,-6 5 1,-8 1-132,-3 0 0,-1 7-305,2 3 0,3 5 183,-3 1 0,3 1 498,2 5 0,21 10 0,6 9 0</inkml:trace>
  <inkml:trace contextRef="#ctx0" brushRef="#br0">25528 3074 7709,'-9'7'1885,"0"2"-1431,4 7 1,1 0-355,-6 0 0,4 5 111,-4 0 0,4 8 124,-4-3 0,4 3-236,-4-2-41,6 3 1,-8-12 0,6 3-123,3-3 1,1-2-115,2 0 1,2-7 10,3-4 1,2-10-256,4-6 0,3-10 106,-3-6 1,3 2-117,2-2 0,0 3 1,0-3 437,-7-3 1,5 12-1,-3-4 706,3 5-523,-5 1 1,3 5 0,-4 2 962,0 2-826,-4 2 1,5 5 0,-6 1 201,3 5 0,-1 3-196,-5 7 0,5 5-130,1 0 0,1 6 107,-2-6-526,-3 8 0,10-10 0,-4 6-273,0-2 0,1-1-496,2-6 0,3 0-1318,-3 0 2304,3-7 0,9-24 0,2-11 0</inkml:trace>
  <inkml:trace contextRef="#ctx0" brushRef="#br0">26168 3026 7709,'-2'-16'0,"-3"0"0,-4 0 0,-7 0 0,6 1 1307,-1 5 1,0 3 76,-5 7-1165,0 0 0,0 3 20,0 8 1,-5 1 145,0 15-220,-1 0 0,12 5 0,-1 1 1,0 3-1,1 1 104,-1-1 0,7-2-155,-1-2 1,3-2-414,2-3 1,0 1-1,2-7 1,3-3-720,6-5 1,3-6 383,2-7 0,2-2-353,3-3 0,-1-11 305,7-11 682,-1-3 0,7-38 0,2-17 0,-10 24 0,1 0 0,-1 0 0</inkml:trace>
  <inkml:trace contextRef="#ctx0" brushRef="#br0">26344 2417 7709,'-10'6'0,"-1"-1"0,6 7 447,-6-1 0,0 10 639,-5 6 1,6 12-58,-1 9 1,0 9-497,-5 13 1,7-5-361,4 5 0,-2 1-37,2-2 0,-1-5-215,6-5 0,6-15-193,-1-1 0,7-2-638,-1-4 1,-2-3 909,2-2 0,6-18 0,8 8 0</inkml:trace>
  <inkml:trace contextRef="#ctx0" brushRef="#br0">26536 3218 7709,'-16'5'678,"0"0"1,6 6 938,-1-6 1,6 8-1171,-6-3 0,6-1-530,-6 2 1,7 0-108,-1 5-1249,3-7 1,4-2 1438,3-7 0,9-37 0,3-19 0,4-2 0,0 1 0</inkml:trace>
  <inkml:trace contextRef="#ctx0" brushRef="#br0">26440 2593 7709,'-16'-5'148,"0"0"1,6-1 519,-1 6-1607,7 0 939,-10 0 0,41 7 0,1 2 0</inkml:trace>
  <inkml:trace contextRef="#ctx0" brushRef="#br0">26920 2481 7709,'-16'2'251,"0"3"0,8-1 231,2 7 1,-1 1-469,2 9 810,-8 4 0,12 7 1,-5 2-1,4 4 1,2 6 274,0 8 1,0-3-555,0 5-543,0-4 1,0-2 0,2-2 0,2-2 0,1-3-503,-1-2 1,-1-7-850,3-5 1,-5-2 118,5 2-430,-5-4 1660,-1-7 0,-7-50 0,-2-12 0</inkml:trace>
  <inkml:trace contextRef="#ctx0" brushRef="#br0">26616 3026 7709,'-16'-8'2545,"6"7"-797,-1-5-853,7-3 0,-1 8-666,10-5 1,6-1 0,9 0-1,3 0-16,2 0 0,1 0-245,6 1 0,2 3-331,4-8 0,-5 6 0,6-4 0,-1 0 363,-1 0 0,36-16 0,4-9 0</inkml:trace>
  <inkml:trace contextRef="#ctx0" brushRef="#br0">27145 2962 7705,'0'16'0,"-8"0"576,-2 0 1,1 1 0,0 3 0,2 1 1301,3-1 1,-3 3-959,2-2 0,0 1-592,5-6 0,0 0 0,0 0-819,0 0 1,1-2-1199,5-3 1,3-4 326,7-7 1362,0-7 0,21-66 0,-16 25 0,1 0 0</inkml:trace>
  <inkml:trace contextRef="#ctx0" brushRef="#br0">27193 2497 7700,'-16'-7'1040,"5"5"1300,0-3-2704,8 3 0,-10 4-457,8 3 0,0 4 821,5 7 0,35 15 0,10 2 0</inkml:trace>
  <inkml:trace contextRef="#ctx0" brushRef="#br0">27449 3042 7700,'-11'14'1469,"0"-4"0,1 5-1137,-6-5 0,5 5-305,0 1 0,2 1 715,-1 5-512,-4-4 1,12 5 0,-4-7 0,5 0 87,1 0 1,1-2-310,5-3 1,8-4 0,7-7 0,1 0-117,1 0 0,-5-7-66,3-4 1,2-3 4,-2-2 1,1 0-1,-6-2 1,0-2-5,0-1 0,-6-2 508,1 2 1,-7 1-46,1-7-190,-3 1 0,-2-1 1,0 2-1,-2 2 1,-3 3-550,-6 3 1,-3 6-41,-2 0 0,0 8-317,0-3 1,0 5 0,0 1 804,0 0 0,14 28 0,4 8 0</inkml:trace>
  <inkml:trace contextRef="#ctx0" brushRef="#br0">27769 2866 7700,'-2'8'0,"-3"-2"405,3 3 0,-11 0 561,8 7 0,-2 0 28,2 0 0,1 0-468,-7 0 1,8 5-281,-2 0-147,-4 1 1,7-1-1,-3 0 1,3-1 93,2-2-379,0-9 1,7-2-140,4-7 1,3-4 0,2-5 0,0-7-933,0-2 0,0-5 706,0 2 1,0-8 465,0 3 1,5 1 0,0-2 0,1 1 511,1 1 0,-5 2-182,3 6 0,-3 3 717,-2 4-762,0-5 1,0 14-1,0-5 313,0 4 204,0 10 0,-5 6 1,-3 9 1155,0 2-1621,-3 2 0,-5 5 0,0 0 231,0 0-1271,0 0 0,0 0 0,0 0 257,0 0-1683,0 0 0,0 0 2214,0 0 0,-43 14 0,-10 4 0</inkml:trace>
  <inkml:trace contextRef="#ctx0" brushRef="#br0">23383 6948 7706,'0'-18'50,"0"-2"0,0-3 0,0 0 0,0-2 523,0 0 1,0 0 0,0-3 0,0 3 46,0 2 1,-1 2-299,-5 5-47,4-1 0,-10 7 0,5 1-77,-2 2 0,-2 1 1,-5 6-1,-1 0 197,-5 0 0,3 8-235,-8 2 1,0 10-100,-5 1 0,-1 8 27,-5-3 0,3 10 0,-8 3 0,-2 2-9,-1 3 0,4 3 63,-1 1 0,7 0-79,-1 0-50,3 7 1,2 0 0,4 5 0,5-3 0,8-1-30,6-5 1,6 1-95,8 1 0,4-10 13,7-1 1,7-6-152,4-4 1,9-5-18,1-1 189,7-6 0,-8 1 0,7-8-169,1-3 141,2-6 1,0 3 0,-1-7-185,-2 0 227,-1-7 1,6-7 0,0-11-124,0-5 153,0 1 0,-1-17 0,-5 1 63,-4-6 1,1-6 96,-2-7 1,-1 5-50,-10 1 1,-4 1 62,-12-2 0,-3-3-22,-7 3 0,-8 4-78,-8 1 0,-8 5 3,-8 1 0,-7 0-8,-3 0 0,-5 1-98,-1 5 0,2 8-190,3 7 1,-3 13 23,4-2 0,2 11-198,3-1 1,0 19-281,5 8 0,-4 7 261,9 5 1,4 6 442,2 3 0,5 13 0,0 8 0,-1 5 0,0 1 0</inkml:trace>
  <inkml:trace contextRef="#ctx0" brushRef="#br0">22935 8116 7782,'9'-10'-1873,"-4"-1"2142,-3 0 1,-2 1 0,0-1 1135,0-2-843,0 6 352,0-7-134,0 12-629,0-5 1,0 9 0,0 5-1,0 9 197,0 9 0,13 14-106,3 9 1,10 14-116,1 13 0,-11-33 0,0 2 0,2 1 1,1 0-1,2 2 0,1 0-146,1 2 1,0-1 0,1 0 0,0 0 95,1 0 0,-2 0 0,18 32-68,-3-11 1,-5-12-1,-1-16 1,0-7 24,0-6 1,-7-8-438,-3 1 0,1-5-61,-2-5 0,0 1 0,-5-6-1537,0-3 2001,-7-1 0,6-16 0,-7-4 0</inkml:trace>
  <inkml:trace contextRef="#ctx0" brushRef="#br0">22999 9797 7004,'0'11'1807,"0"-1"-1078,-7-6-324,5 3-4,-5-7 1,7 2 269,0 3 1,-2-1-287,-3 7 1,3-1-178,-3 6 1,3-5-184,2 0 0,0 1 1,0 8-1,-2 1-74,-3-2 1,3 5 2,-3-3 1,3 6-130,2-6 0,0 6 0,0-6-47,0-1 1,0-3 63,0-1 1,0-5-687,0 0-482,0-8-125,0 4 1451,0-7 0,-21-85 0,8 32 0,-1-1 0</inkml:trace>
  <inkml:trace contextRef="#ctx0" brushRef="#br0">22839 9445 7737,'-9'-7'186,"4"-4"1,1 2 323,-1-1 0,3 4-71,-3-4-171,-4 6 0,7-5 324,-3 4-854,3 3-164,2-5-10,0 7 17,0 7-716,0-5 1135,0 12 0,0-19 0,0 3 0</inkml:trace>
  <inkml:trace contextRef="#ctx0" brushRef="#br0">23607 9541 7749,'9'-16'297,"-3"0"1051,-5 0-1038,-1 0 0,0 0 0,0 0 0,0 0 0,-1 0 0,-3 0 37,-1 0 0,-6 5-366,6 1-135,-8 6 1,10-8-1,-8 4 123,-1 0 0,3 4 0,-2-1 1,-1 3-119,-3 2 0,1 7 101,4 4 0,-5 5 196,5 5 1,-3 9 82,3 8 32,-5 6 1,12 2 0,-6 9 209,2 2-406,1-5 0,6 8 0,0-6 1,0-3-1,0-1-215,0-2 0,0-7-122,0-4 0,6-10 135,-1-5 1,2-6-1391,-1-6 607,-5-3-761,6-7 1679,-7 0 0,-35-42 0,-10-12 0</inkml:trace>
  <inkml:trace contextRef="#ctx0" brushRef="#br0">23223 9861 8657,'16'0'1548,"0"0"-1279,0 0 0,0-2 302,0-3 0,6 3-181,-1-3 1,6-2-621,-6 1 0,8 1-218,-3 5 0,-1 0 448,2 0 0,-1 0 0,6 0 0</inkml:trace>
  <inkml:trace contextRef="#ctx0" brushRef="#br0">22423 9429 7788,'0'11'426,"0"-1"62,0 3 1,0-4 0,0 1-230,0 3 1,0-4 0,0 1 222,0 3-486,0-6-145,0 7 1,0-10-1017,0 6 739,0-6 1,-2 3-1,-3-7-930,-6 0 1356,4-7 0,-36-52 0,-1-19 0</inkml:trace>
  <inkml:trace contextRef="#ctx0" brushRef="#br0">22375 9333 7788,'0'16'0,"0"5"0,0 1 0,0 4-89,0-4 0,2 4 0,1-4 0,3-3-185,-3-1 0,1 3 974,1 1-458,4-1-888,7-5 646,-7-7 0,19-23 0,-1-13 0</inkml:trace>
  <inkml:trace contextRef="#ctx0" brushRef="#br0">23992 9173 7787,'-8'-14'654,"0"1"716,-1 2-823,2 8 0,5-4 98,-4 7 1,10 7-432,-4 4 0,4 8-125,-4 2 53,0 8 1,0-9 0,0 6-306,0 3 0,-2-4 0,-2 1 0,-1 1-766,1-2 0,3 3 463,1-6 1,0-1 465,0-5 0,0-43 0,0-10 0</inkml:trace>
  <inkml:trace contextRef="#ctx0" brushRef="#br0">24152 9173 7777,'-15'7'1089,"5"4"1,1-3-467,3 3 1,5 0-295,-5 5 0,5 0-427,1 0 1,0 0-1,0 0 98,0 0 0,14 21 0,4 6 0</inkml:trace>
  <inkml:trace contextRef="#ctx0" brushRef="#br0">24456 9669 7946,'0'-11'2835,"0"1"-2137,0 6 4,0-10-422,7 12 0,-4-5 1,8 7-1,2 0 566,1 0-845,2 0 1,0 0-1,0 0 72,0 0 0,2 0 0,1 0 0,4 0-474,2 0 1,0 0 191,2 0 1,3 0-444,-3 0 1,-3-2 0,1-1 0,-2-4-1993,-3-2 2644,-2 5 0,5-46 0,2-3 0</inkml:trace>
  <inkml:trace contextRef="#ctx0" brushRef="#br0">24888 9333 7637,'-16'0'487,"5"0"147,1 0 0,6-2-46,-1-3-131,3 3-70,2-5 0,2 7 0,5 0-215,9 0 0,0 5-81,5 1 0,-1 1-5,1-2 0,-3-3-20,3 3 1,2 4 0,-1 0 0,-3 2 36,-1-1 0,-2 1-65,0 5 0,-2 0 0,-3 2 1,-6 3 296,-3 6 0,-2-2-174,0 1 1,-2 1-4,-3 5 0,-9 0-711,-8 0 344,1-7 1,5-2 0,0-7-811,0 0 693,7-7 326,-5-2 0,26-92 0,-6 31 0,-1 1 0</inkml:trace>
  <inkml:trace contextRef="#ctx0" brushRef="#br0">25736 9285 7624,'0'11'659,"0"-1"0,0 3 0,0 1-242,0 2 1,0 7-1,0 4 1,0 3 77,0 2 1,0 5-584,0 1 97,0 6 0,2-8 0,1 5 0,3-2 0,-1-4 171,2-1 0,-5-7-135,3-1 1,2-6-1255,-1 1 576,-1-10 633,-5-4 0,-21-42 0,-6-10 0</inkml:trace>
  <inkml:trace contextRef="#ctx0" brushRef="#br0">25592 9605 7624,'-14'2'380,"3"3"0,-3-1 1501,3 6-1282,4-6 0,0 5 132,7-4 1,7-3-359,4 3 0,5-3-219,5-2-104,-3 0 0,12 0 0,-3-2 0,3-3 0,2-6-175,0-3 1,0-7-1106,0-1 1,0-1 1229,0 2 0,-2-16 0,1-8 0,2-7 0,1 1 0</inkml:trace>
  <inkml:trace contextRef="#ctx0" brushRef="#br0">26168 9269 7627,'-7'23'509,"-4"4"1,-1 3-256,1 2 1,2-5 177,4-1 1,3 6 112,-3 6-248,3-1 1,2-5 0,0 0 0,0 0 0,0-2 488,0-3 0,0 1-588,0-6 0,2-3 28,3-8-272,-3 3-400,12-12 0,-12-2 162,3-11 1,-1-3 0,0-2-1,1-2-421,-2-3 1,1 1 379,1-6 0,-3 6 148,3-1 0,-1 8 390,1 3 449,-3-1 1,11 0-45,-8 1 797,0 6-957,2-3 0,0 14-216,4 4 0,2 3-23,-8 2 1,7 0 75,-1 0-291,3 0 1,-3 5 0,0 1-974,1-3 657,-5-1 1,6-2 0,-6-2-964,2-3 0,-4-4-1092,6-7 2367,-8 0 0,11-28 0,-5-8 0</inkml:trace>
  <inkml:trace contextRef="#ctx0" brushRef="#br0">26536 9605 7627,'15'11'713,"-5"-1"1,-1-1-393,-4 2 0,-1 3-107,7-3 217,-8 3 1,10 2 1394,-8 0-1568,8 0 0,-12-5 1,6-2 135,1-2-655,-7 5 1,8-8-391,-3 6-1841,-5-6 2492,6 3 0,-7-50 0,0-10 0</inkml:trace>
  <inkml:trace contextRef="#ctx0" brushRef="#br0">26536 9365 7627,'-16'0'2329,"0"7"-3363,0 2 180,0 7 854,7 0 0,52-21 0,19-6 0</inkml:trace>
  <inkml:trace contextRef="#ctx0" brushRef="#br0">26856 9573 7627,'-10'0'0,"-1"0"0,6 2 2386,-6 3-1739,0-3 1,-5 5 0,0-7 475,0 0-1146,8 0-59,-7 0-194,6 0 430,1 0-409,0 7 0,10-3-99,4 6 1,2-4 193,8 4 1,-1-4 169,-5 4 1,5-4 0,-5 3 0,4 0 502,2-1-197,0 3 0,-1 5 66,-5 0 1,-1-5 0,-5-1 447,1 3 0,0 1-606,-5 2 0,0-5-743,0-1 0,-7-4 0,-3 3 519,-5-2 0,-36-16 0,-10-9 0</inkml:trace>
  <inkml:trace contextRef="#ctx0" brushRef="#br0">27257 9541 7622,'-9'2'2986,"3"3"245,5 6-3003,-7 3 1,7 2 0,-5 0 0,5 2 0,1 1 0,0 3 0,0-3-159,0-1 1,1-2-1129,5 0 0,-3-2 306,8-3 37,-8-4 0,12-2 715,-5 1 0,-17-79 0,2 24 0,0 0 0</inkml:trace>
  <inkml:trace contextRef="#ctx0" brushRef="#br0">27161 9285 7623,'7'9'0,"-6"0"66,5-4-33,-4-3-190,-2 12 0,0-10 157,0 6 0,28-6 0,8 3 0</inkml:trace>
  <inkml:trace contextRef="#ctx0" brushRef="#br0">27657 9461 7623,'-9'16'0,"-5"-5"0,3-1 0,-3-4 514,-2 4 0,5-6 0,0 1 685,-1-3 0,-2 3-752,-2 1 0,5-1-402,0-5 7,1 7 0,-1-3 0,2 6 13,2 3 1,2-4-292,5 1 78,0-6 1,1 3-1,5-5 1,4 1-490,5 3 1,1-1 342,0-5 0,0 5 4,0 1 251,7-1 0,-5 0 0,3 3 0,-3-1 0,-2 2 406,0-1 0,-2 3 123,-3 5 1,1-5-45,-7-1 0,3 1 0,-5 5 0,2 0 540,-1 0 0,-8-5-618,-1-1 1,-7-1-351,1 2 0,-3 1 1,-2-4-1,0-1-666,0 0 0,0-2-267,0-5 0,0 0-1900,0 0 2815,7-7 0,9-37 0,9-17 0</inkml:trace>
  <inkml:trace contextRef="#ctx0" brushRef="#br0">28329 9589 7623,'-9'-7'0,"-3"3"0,6-6 776,-6 6 1,8-10 0,-6 3-1,-3-3 1121,-1-2-1316,-2 7-484,0 2 1,2 9 0,1 3-1,4 6 102,2 3 1,-3 7-86,4 1 0,1 6-19,5-1 0,0 1 1,0 1-1,0-3-134,0 3 1,0-6-318,0-2 0,7 1 114,4-6 0,3 3 1,2-10-1,0 0-499,0-4 1,2-5 83,3-5 0,-3-4 339,3-7 1,-3 0 0,-4 0 0,-1 0-3,-3 0 1,-1 0 277,2 0 0,-2 0 1300,-4 0-831,-3 0 1329,5 7 201,-7-5-1309,0 12 1,0-3 260,0 10-897,0 4 0,5 7-66,1 0 0,1 0-285,-2 0 0,-1 0-358,6 0 0,-6-5 291,1-1 0,4-4-2351,2 4 2757,-4-6 0,21-4 0,-1-9 0</inkml:trace>
  <inkml:trace contextRef="#ctx0" brushRef="#br0">28889 9573 7623,'-9'7'1492,"-3"2"-1015,6 7 0,-4-5 63,4-1-292,1 1 1,5 5 0,-2 0 1378,-3 0-1329,3 0 1,-5 0 0,7 0 662,0 0-800,0 0 0,0 0 0,0 0-53,0 0 1,2-5-150,3-1 0,-1-6-426,6 1 292,-6-3 0,5-9-27,-4-4 0,-3-3 24,3-2 0,2-5 178,-1-1 1,1-6-1,-4 3 1,5 0 185,0 4 1,-2-2 119,4 1 1,-4-4-82,4 4 1,-4 1-189,4 5 0,-4 0-512,4 0-147,1 0 0,5 2 125,0 3 1,0 4-975,0 7 1471,0-7 0,14 19 0,4-1 0</inkml:trace>
  <inkml:trace contextRef="#ctx0" brushRef="#br0">29369 9525 7623,'0'9'1619,"0"5"0,-2-10-1004,-3 6 0,3-4-231,-3 4 0,3-4 332,2 4 0,-5-4-35,0 4-469,-1 1 0,6 5 1,0 0-34,0 0 1,0 0 0,2 0-257,3 0 1,-1 0 116,7 0 1,-6-5-196,6-1 31,-1-6 1,1 8 0,0-6 0,1-3-679,2-1 0,2-9 88,0-4 1,-1-3 120,-5-2 207,4-7 1,-5 3-1,6-4 19,-5 0 304,4-4 1,-6 10 0,2-3 996,-4 3-622,2 2 1,-6 5 605,4 1 16,2 6 369,-6-3-1048,5 14 0,-7 2 1,0 7 245,0 0-475,0 7 0,0-3 1,0 5-3,0-2 0,0 0-490,0-2 0,0-3-62,0 3 1,0-3-225,0-2 1,2 0 78,3 0 0,-1-7-1412,7-4 2085,-1-3 0,21-66 0,2-16 0</inkml:trace>
  <inkml:trace contextRef="#ctx0" brushRef="#br0">29865 9221 13055,'0'16'786,"0"0"-370,0 0 1,0 7 189,0 4 1,0 8-336,0 3 1,0 6-221,0-1-61,0-4 1,2 7-1,2-5-16,1 0-467,0-2 0,-5-12 1,0-2-1366,0-2 1488,8-2 370,-7-5 0,6-28 0,-7-8 0</inkml:trace>
  <inkml:trace contextRef="#ctx0" brushRef="#br0">30154 9669 7609,'0'16'1468,"0"0"-461,0 0-420,7 0-355,2-7 1,7-2-1,1-9 49,5-3 0,-3-6 0,6-8 1,0-4-203,0-2 1,-6-2-335,3-5 1,-4 2 154,-2 3 1,-2-3 0,-4 5 0,-4 0-201,-4 4 0,-2 3-24,0 2 0,-8 2 692,-2 3 1,-6 4-1,-6 7 1,-2 2 1045,-1 3 1,-4 9-662,8 8 1,0 1-254,5-2 0,0 4 0,1 7 0,5 0 82,4 0 0,-1 0-368,2 0 1,0 0 54,5 0-387,7 0 0,2-5 0,7-2-311,0-2-185,0-2 1,5-5 0,0-2-1536,-1-3 1240,-2-4 1,3-7 0,0 0 908,-1 0 0,12-14 0,2-4 0</inkml:trace>
  <inkml:trace contextRef="#ctx0" brushRef="#br0">30890 9669 7605,'0'9'8118,"0"0"-4891,0-4-1873,0-3-501,0 5-2459,0 0-455,0-5 2061,0 5 0,-29-85 0,12 29 0,-1 0 0</inkml:trace>
  <inkml:trace contextRef="#ctx0" brushRef="#br0">28857 7092 7632,'-16'0'735,"0"0"601,0 0-330,0 0-740,0 0 1,5 0-1,1 0 239,-3 0-204,-1 0-148,-2 0 1,5 2 0,1 3 0,-1 6 296,2 3 0,-3 7-255,6 0 0,-4 8 53,4-2 0,-6 5-118,1 5 0,2-1 1,0 4-1,2 1 131,4 0 0,1-3-101,2 4 0,2-6-175,3 1 1,4-3-1,9-4 1,3-1-89,6-3 1,5-8 50,5-2 1,-3-2-157,3-8 125,-3-1 1,3-5 0,1 0-194,-3 0 333,-1-14 1,-7 1 0,-1-13 0,1-3 0,-2-1 238,-4-2 0,-5-5-42,-5-1 0,2-6 93,-8 1 0,0 2-51,-5-1 1,-2 4-289,-3-4 0,-11 4 74,-11-5 1,-3 8-442,-2-2 0,-2 3-117,-3 2 1,3 1-324,-3 5 0,3 4 209,2 12 0,7 3-151,4 7 0,1 1-412,-1 5 1153,10 3 0,-10 56 0,12 14 0</inkml:trace>
  <inkml:trace contextRef="#ctx0" brushRef="#br0">29705 7124 7612,'-10'0'104,"-1"0"791,0 7 0,1-5 241,-1 3-413,7-3-78,-3-2-188,7 0 445,0 0-553,0 7 1,2-5-186,3 3 0,-1-1 0,7-1-133,1 2 0,2 1-51,2-6 1,-5 0-231,0 0 1,-1-7 0,6-2 0,0-2-274,0 0 0,-1 1 205,-5-6 1,3 0-88,-8 0 226,8-7 1,-12 5 0,5-4-13,-5 5 0,-1 1 0,0 0 1,-1 0 27,-5 0 1,-3 1 245,-7 5 1,0 3 451,0 7 1,6 0-304,-1 0 1,0 9 881,-5 7-807,0 0 1,6 14 0,1-4 442,2 5-573,1 1 1,6 0 0,0 0-83,0 0 1,2 0-171,3 0 1,3-6-645,2 1 466,4-7 1,1 3 0,6-7-1043,-1 0 0,-3-7 474,-1-4 1,0-3-135,0-2 1,-1-2 954,-5-3 0,5-40 0,-7-15 0</inkml:trace>
  <inkml:trace contextRef="#ctx0" brushRef="#br0">30041 6964 7633,'11'-6'0,"0"1"1156,-8 0-283,4 5-507,1 7 1,-7 2-82,5 7 1,-5 0 74,-1 0 0,0 5-314,0 0 0,0 1 101,0-6 0,0 0-228,0 0 1,0-6 42,0 1-1419,0-7 1002,0 3-23,0-7 1,0-7 0,2-6-238,4-6 463,-5 1 0,8-11 0,-5 6 200,1-2 1,6 6-2,-6-3 1,2 5 604,-1 1 0,-5 5-12,5 0 1031,3 8-1022,-8-4 1,12 8 0,-6 5 398,2 4 0,-6 5-657,3 1 1,3 5-191,1 0 0,-1 2-116,2-1 0,-2-4 56,1 3-355,5-3 1,-8-2 0,5-2-1047,-1-3-1009,0 3 2369,5-12 0,7-24 0,2-13 0</inkml:trace>
  <inkml:trace contextRef="#ctx0" brushRef="#br0">30634 6788 6487,'0'-9'1732,"0"2"0,-2 7-855,-3 0-440,-4 0 1,-7 7 381,0 3-593,7 12 0,-5-5 0,5 7 534,0-1-727,-5-5 0,12 10 0,-4-7-53,5-1-293,1 5 1,0-7 0,0 3 0,1-5-2113,5-5 2425,3-4 0,35-78 0,-18 26 0,0 1 0</inkml:trace>
  <inkml:trace contextRef="#ctx0" brushRef="#br0">30698 6323 7633,'1'16'0,"5"0"0,-4 7 1127,3 4 1,-3 5-490,-2 6 1,0 4 633,0 12 1,0-3-155,0 8-836,7 0 1,-5 3 0,3-5 0,-3-7 0,-1-6-379,5 0 1,-3-6-94,8-6 0,0-7-406,5-9 595,0-7 0,7-38 0,2-15 0</inkml:trace>
  <inkml:trace contextRef="#ctx0" brushRef="#br0">31274 6692 7633,'7'16'0,"-5"-6"1192,3 1 0,-3 0-776,-2 5 0,-2-6 0,-1 1 1,-3 1-1,3 3 0,1 1 231,2 0 0,0 0-290,0 0-80,0 0 0,0 0 120,0 0 1,0-6-21,0 1-492,0-7-326,0 3 0,0-9 0,0-3-533,0-6 1,5-10 484,1-6 0,6-3 159,-1-2 1,-2 0 0,1 0-1,3 0 73,1 0 1,0 1 254,-3 5 0,1 2 490,-6 8-66,6 0 1,-5 0 360,4 0 1,3 9-152,-3 7 0,-4 13-126,-2 8 0,-3 8-182,-2-3 1,0 4-127,0 3 1,0-3-52,0-4 1,2 3-101,3-8 0,-3 1-226,3-6 1,-1-2 118,1-4-435,-3-2 0,10-10 37,-6-4 0,4-4-154,-4-12 1,4-2 181,-4-8 0,6 0-148,-1 0 1,-2 0 285,1-1 1,-1 7 211,2-1 1,1 6 241,-6-6-223,6 8 981,-3-5 1,2 16-417,-1 2 1,-4 6 352,4 6 1,-6 2-299,1 8 0,-1 0-263,1 0 0,-1 6-227,6-1 1,-6 6-162,1-6 1,-1 2-687,1-1 1,-1-8 399,6 7 1,-4-12-492,4 7 0,-4-3 287,4 3 0,-4-6-1527,4 1 2109,-6 0 0,24-17 0,-1-4 0</inkml:trace>
  <inkml:trace contextRef="#ctx0" brushRef="#br0">32122 6515 7633,'0'-16'0,"0"0"1189,0 0 1,0 6-524,0-1 0,-5 6-178,-1-6 0,-6 6-148,1-6 1,2 7 325,-1-1-147,-1 3-305,-5 9 0,2 2 97,3 7 1,2 6 170,4-1 1,3 2-286,-3-1 0,3-3-173,2 8 1,0-8-293,0 3 0,0-5 230,0-1 1,0 0-773,0 1 0,0-7 215,0 1 0,2-8-67,3 3 0,4-4 33,7-2 1,-5-8-145,-1-2 1,1-6 242,5-6 0,0-1 171,0-3 1,-5-3 433,-1 8 1,-1-6-110,2 6 1,1-1 910,-6 6 208,6 0-52,-10 0 0,7 7-436,-4 4 0,-3 10 63,3 6 0,-3 3-276,-2 2 0,0 2-89,0 4 1,0-5-310,0 5 1,0 1 84,0-2 0,0 0-666,0-5 0,0-5-315,0 0 0,5-6-2246,1 6 3156,6-8 0,4-31 0,9-17 0</inkml:trace>
  <inkml:trace contextRef="#ctx0" brushRef="#br0">32426 6355 7633,'-9'7'-1662,"-3"2"2761,7 7 1,-6 0-248,6 0 0,-1 2-146,6 4 1,-5 1-174,0 3 1,-1 3 38,6-8 0,0 6-241,0-6 1,0 0 26,0-5-196,0 0 1,2-1-66,3-5 1,-1-2-1,5-10-256,-2-4 1,0-4-28,-2-12 1,-1-1-123,7-3 0,-8-5-271,2 5 0,3-5 239,-3-1 1,6 8 59,-6 2 1,7-1 292,-1 2 0,-2-1-40,2 6 0,-6 0-90,6 0 1,-6 0-273,6 0 0,-6 7-415,6 4 1,-6 2 803,6-3 0,13 12 0,10-5 0</inkml:trace>
  <inkml:trace contextRef="#ctx0" brushRef="#br0">32874 5779 7633,'-9'7'1358,"-3"-3"-1053,7 6 1,-1 3 712,6 8 0,-5 4-53,0 7 100,-1 7 0,6 2 0,0 9 236,0 3-774,0-3 1,0 11-1,0-6 294,0 2-641,0-6 1,0 3 0,0-12-960,0-4 633,0-5 1,0-2 0,0-5-1931,0-4-353,0-5-843,0-8 2512,0-2 760,0-7 0,0-56 0,0-16 0</inkml:trace>
  <inkml:trace contextRef="#ctx0" brushRef="#br0">32874 6115 7633,'0'16'0,"6"0"0,-1 0 0,0 0 903,-5 0 1,2 0-107,3 0 0,-1 0 70,7 0 1,-6-5-172,6 0 1,-1-2 287,6 1 1,0 3-494,0-8 1,6 0-170,-1-5 0,2 0-705,-1 0 0,-3 0 290,8 0 0,-8-5-435,3 0 0,-5-8-480,-1 3 1,-5-5-1098,0-1 1,-6 0 864,6 0 1240,-8 0 0,-31-21 0,-17-6 0</inkml:trace>
  <inkml:trace contextRef="#ctx0" brushRef="#br0">32954 6211 7633,'-7'16'0,"-2"0"0,-7 0 0,6 0 934,-1 0 0,7-3-383,-1 3 1,3-9 480,2 9 1,0-4-409,0 4 0,7 0-157,4 0 1,3-5-267,2 0 1,6-8-155,-1 3 0,0-3-691,-5 2 0,6-3 463,-1 4 0,0-5-1792,-5-1 0,6-5 1973,-1 0 0,15-29 0,-3-2 0</inkml:trace>
  <inkml:trace contextRef="#ctx0" brushRef="#br0">33323 6307 7633,'0'16'1299,"0"-7"19,7-2-207,2-7-575,7 0-562,0-7 1,0-2 0,0-7 264,0 0-344,0 0 0,-2-5 0,-2 0 44,-1 1 1,-6-3 0,4 2 0,-2 1-177,-3 2 0,-2 2 81,-2 0 1,0 0 70,0 0 0,-8 7 135,-2 4 0,-4 3 240,-2 2 21,0 7 0,0 4 1,0 10 122,0 6 0,0-2 0,0 2 1,0 1 323,0 2 1,1 2-516,5 0 0,-3 0-257,8 0 1,-6 0-265,6 0 0,-1-1-333,6-5 1,0-3-801,0-7 0,0 0-353,0 0 0,2-7 1764,4-3 0,17-47 0,11-13 0</inkml:trace>
  <inkml:trace contextRef="#ctx0" brushRef="#br0">33547 6243 8212,'0'16'1312,"0"0"1,0 0-1099,0 0 1,0 0-1,0 0 0,0 0 840,0 0 1,-2 2-453,-4 3 1,3-3-250,-8 4 1,6-5-200,-6-1-465,1 0 213,-6 0 1,0-7-748,0-3 557,7-5 0,-4-2 0,8-6-99,1-9 1,3-8-1,1-8 1,0 0-498,0 0 0,1 6 796,5-1 0,1 6 331,3-6 0,5 7 412,-5-1 0,5 3-248,1 2 0,0 0 271,0 0 1,0 6-844,0-1 1,5 6 181,0-6 0,1 6-576,-6-6 0,1 7 559,5-1 0,3 3 0,7 2 0</inkml:trace>
  <inkml:trace contextRef="#ctx0" brushRef="#br0">10211 5699 7695,'0'-23'6,"0"5"169,0-5 1,0 7 0,0 0 365,0 0 1,-2 2-14,-3 3 0,-4 6-22,-7 10-273,7 4 1,-5 2-1,3 1 1,-3 4 0,-2 5 479,0 4 0,6-3-542,-1 4 0,2 1 0,-3 7 1,3 1 65,2 3 1,1 1-162,6-2 1,2-1 0,3 6 1,4-6 0,9 1 0,3-3-175,6-2 0,5-5-14,5 0 1,-3-10-83,3-1 0,4-1 0,0-10 0,2-3-147,0-6 1,-8-7 193,3-10 0,-6-4-11,-6-7 140,4-7 0,-12 0 0,2-6-99,-8 3 186,-5 6 0,-7-5 1,-1 6 347,-5-3-370,-10 1 1,-9 7 0,-7 1 216,0 3-313,-7-1 1,-2 0-1,-7 2 166,0 2-536,7 2 1,2 12 0,7 4-99,0 3-4,7 2 0,9 2 1,11 3 519,3 6 0,24 17 0,4 6 0</inkml:trace>
  <inkml:trace contextRef="#ctx0" brushRef="#br0">11075 5715 7694,'-10'0'526,"-1"0"403,8 0-407,-12 0 0,15 0-257,0 0-247,0 0 1,15 0-1,-7-2 1,3-3 0,0-6-44,1-3 0,-3 3 96,2 1-121,-8-1 0,10-5 0,-8 0-189,-1 0 0,-1 0 0,1 0 27,1 0 0,1 0 52,-6 0 1,-6 0 62,1 0 1,-2 5 0,1 2 385,-4 2 0,-4 2-102,-2 5 1,1 2 291,5 3 1,-3 11 0,6 11 0,0 3 416,0 2 0,1 5-542,6 1 0,0 6-236,0-1 1,6-2 0,1 0 0,2-2 74,3-4 1,8-3-765,1-5 1,1-4 308,-6-7 0,5-2-1095,0-3 0,2-4 1357,-1-7 0,10-71 0,-12 27 0,1-1 0</inkml:trace>
  <inkml:trace contextRef="#ctx0" brushRef="#br0">11508 5459 7711,'-9'7'639,"-5"2"0,12 7-161,-4 0 0,-1 0-192,2 0 1,-2 2-1,3 1 1,-1 3 233,1-3 0,3-1-194,1-2 1,0 0 85,0 0-310,0 0 21,0 0-371,0-7 1,1-2 0,3-9-482,1-3 0,6-4 258,-6-7 1,8-5-51,-3-1 0,-1-1 1,2 4-1,0-3-49,-2 3 1,3 1 1057,-7 2-396,8 0 1,-6 0 618,4 0 0,1 5 0,-5 2 0,2 2 405,3 4 1,-3 8-671,2 6 0,-6 8-185,6 3 1,-6 6-110,6-1 0,-2 8 157,2 3-264,3-1 1,-7-10 0,5-1 19,-1 3 0,0-4-679,5 1 1,-6-8-215,1-2 1,-6-2-520,6-8 1,-6-1 1346,6-5 0,-7-71 0,3-18 0</inkml:trace>
  <inkml:trace contextRef="#ctx0" brushRef="#br0">12180 5619 7708,'-9'-11'929,"2"2"763,0 2-1328,5-5 0,-7 3 0,6-7 1,-5 2-1,1 1 0,-2 3 1565,0-3-1815,6-1 1,-10 3-159,8 1 261,-7 6-270,3-3 0,0 9 1,2 5-1,1 9 1,1 9 11,2 5 1,-5 2 163,3 0 1,0 5-1,7 1 1,1-3 48,2-1 0,8-2-204,-2 0 0,3-7-306,2-4 0,2-3 0,1-4 0,3-3-537,-3-6 1,4-10-245,-1-6 0,4-5 64,-4-5 626,-1-4 0,-7-9 0,-1-1-740,-3-3 1045,-6-6 0,8 3 0,-6-7 124,-3 0 0,-1-7 0,-9 3 0,-4-7 0,-3-1 0,-2-2 0,0 5 0,0 5-45,0 8 113,7 12 1,-5 5 958,3 11 0,4 11-196,2 15 1,3 14 655,2 8-1142,0 0 1,0 14-1,0-3 386,0 3 0,2 4-334,3 3 1,-1-3-143,6 3 1,-4-3-395,4-2 0,-4 0 172,4 0 0,3-5-1182,8-1 1,-3-6 1148,3 1 0,25-10 0,6-4 0</inkml:trace>
  <inkml:trace contextRef="#ctx0" brushRef="#br0">12644 5619 11730,'0'11'1379,"0"-1"1,2-1-896,3 2-287,-3 3 1,7-5 0,-6 7-132,3 0 1,1-2-4,-2-3 0,-3 3-294,3-3 1,-1-4-41,1-2-326,-3 4 1,7-7 132,-4 3 0,-1-5-407,6-5 520,-6-4 0,8-12 0,-5-4-304,2-5 1,2 1 0,3-8 0,-1 1-45,-3-1 1,1 8 784,5-3 1,-5 9-132,-1-3 326,1 13 0,0-6 235,-1 13 90,1 8 0,-2 9 1,-4 8 174,-3 3-349,5 6 1,-5-3-1,3 7 725,-3 0-906,-2 0 1,2 0 0,1-2 290,3-3-406,-1 3 1,0-12 0,1 3 420,-3-3-425,6-2 1,-5-2-86,6-3 188,-6-4-645,3-14 0,-2-4 1,1-8-375,-3-3 0,1-6 409,1 1 0,-3-3-1385,3-2 1276,-3 0 1,0-5 0,1-1-395,3 3 1,1 6 570,-2 3 1,-1 4 383,6-4 27,-6 6 0,5-1 463,-4 10 0,-1-2 552,6 8 1,-6 2-489,1 8 1,2 4-74,-1 7 0,1 0 37,-2 0-380,-3 7 0,7-3 1,-6 4 1,3 0 1,4 4-185,-4-1 0,1-2-26,-2 1 1,-1-1-321,6 2 1,-4 1-800,5-6 0,-8-1 526,2-5 1,3 0 585,-3 0 0,14-21 0,-1-6 0</inkml:trace>
  <inkml:trace contextRef="#ctx0" brushRef="#br0">13668 5379 7691,'-16'0'0,"-5"0"0,0 0 0,-1 0 1132,6 0 1,0 0-368,0 0 0,0 2 404,0 3-609,0-3-250,0 5 0,6 0 98,-1 4-337,7 3 0,-3 2 0,7 0 0,2 0 0,2 0 231,1 0 1,2 0-624,-2 0 1,-1 0 267,7 0-419,-8 0 1,11 0-246,-3 0 0,-2-5 1,2-2 42,1-2 0,-3-2-237,2-5 507,-1-7 1,6-4 144,0-10 1,-5 1-54,0-6 176,-1 6 0,5-8 0,-3 6 245,-1 3 64,-1 1 1,1 2 0,-2 0 1861,-2 0-676,5 7-275,-10 2 0,5 9-535,-7 3 1,0 6 214,0 10-472,0-3 0,0 10 0,0-5 354,0 2-617,0-5 0,0 8 0,0-6-373,0-3 0,0-1-338,0-2 0,6-5 305,-1-1-3030,7-6 3407,-3 3 0,14-78 0,-10 26 0,-1 1 0</inkml:trace>
  <inkml:trace contextRef="#ctx0" brushRef="#br0">13956 5315 8810,'9'0'2404,"-2"0"1,-7 7-1756,0 4 0,0-3-251,0 3 1,0 0 15,0 5 0,0 5-108,0 1 1,0 4-31,0-4 1,0 1-121,0-2 0,0-3 0,0 3 0,0-3 150,0-2-449,0-7 0,0 0-189,0-4 1,0-5 0,2 0-328,4-9 1,-5-10 179,5-3 0,-3-4-79,3 4 0,-5-4-39,5 4 500,3-6 1,-8 8 0,6-5-175,1 2 180,-7 2 0,8 5 0,-5 0 29,1 0 60,8 0 1,-10 2 0,6 1-869,-2 2 249,6 8 0,-5-10-1521,8 8 2142,0-7 0,15 3 0,2-7 0</inkml:trace>
  <inkml:trace contextRef="#ctx0" brushRef="#br0">14437 4803 7691,'-15'7'-104,"5"3"1,-3 5-154,8 1 1,-6 5 839,6 0 0,0 9 1162,5 2 1,0 2 156,0 9-1471,0-7 1,0 10 0,0-4 526,0 5-728,0-6 1,5 0 0,0-6-233,-1 2 1,-2 3 0,-1-7 0,3 1-624,1-4 0,1-6 140,-6 2 0,0-10-2060,0 6-352,0-15 1471,0 7 392,0-14 625,-8 0 409,7-7 0,1-45 0,9-17 0</inkml:trace>
  <inkml:trace contextRef="#ctx0" brushRef="#br0">14453 5363 7941,'0'-9'2640,"0"0"-1198,0 4-1035,0 3 0,7-11-194,3 8 1,-1-2-60,2 2 0,0 1-99,5-7 0,1 6-158,5-6 1,-5 6 129,5-6 1,-4 8-1227,-2-2 887,0-4 0,0 7 0,0-5-1893,0 0 1021,-7 5 1184,5-5 0,-27 0 0,3-2 0</inkml:trace>
  <inkml:trace contextRef="#ctx0" brushRef="#br0">14517 5283 7691,'-8'9'0,"0"5"2617,-8-12-1169,7 12 291,2-12-1231,7 12 0,1-11 313,5 8-565,-5-7 1,14 8 0,-5-5-75,5 2 1,1-5 0,0 3-1,0-2-222,0 1 1,0 4-807,0-4 0,0-1 461,0-5 0,0 5-682,0 1 1,0-1-118,0-5 1184,0 0 0,7-29 0,2-6 0</inkml:trace>
  <inkml:trace contextRef="#ctx0" brushRef="#br0">14965 5267 7691,'-2'14'525,"-3"-3"154,3 3 1,-5-11 154,7 8-577,0-7 0,1 3 260,5-7 1,-3 0-135,8 0 0,0 0-126,5 0 1,0-6 48,0 1-301,0-7 1,0 3 0,0-7-29,0 0 1,-6 0 0,-1 0 0,0 0-457,0 0 1,-5 0 24,1 0 120,-3 0 1,-2 0 88,0 0 1,-2 5 39,-3 0 265,-4 8 1,-7-4 246,0 7 0,0 1 423,0 5 0,0 3-322,0 7 0,5 5 330,0 0 1,6 3-266,-6-3 0,8-2-112,-2 8 1,3-6 28,2 6-509,0-7 0,2 8 1,1-7 211,2-1-253,8-2 0,-4-2 0,7 0-1182,0 0 1,0-5 585,0-1 1,5-6-1844,0 1 2599,8-3 0,-3-34 0,1-14 0,7-3 0,0 0 0</inkml:trace>
  <inkml:trace contextRef="#ctx0" brushRef="#br0">15429 5091 8224,'0'10'2645,"0"1"-2258,0 0 0,0 6 174,0 5 1,0-4-268,0 3 0,-2-1 1,-1-1-1,-3 4 168,3 2 0,1-5-151,2 1 1,-5-3-154,-1-2 1,1-6-12,5 1-21,0-7-364,0 3 1,0-11-1,0-5-250,0-7 1,0-10 146,0-1 1,7 0 88,4-5 1,-2 9 118,1-9 0,1 4 52,5-4 1,-5 5 214,-1 0 0,1 2-163,5-1 214,0 3 1,0 7 0,0 1-720,0 5 0,0-3 206,0 8 1,0 0 327,0 5 0,0 21 0,0 6 0</inkml:trace>
  <inkml:trace contextRef="#ctx0" brushRef="#br0">17295 14930 7649,'-10'8'845,"0"-3"-617,7-3 1,-4-1 0,6 2 549,-4 2-354,3 0-372,-4 2 1,7-5-202,4 3-130,-3-4 146,11-1 0,-10-5 56,7 0 1,-6-6-53,1 1 58,-4 3 0,-1-6 0,0 3 133,0-3 1,-5 3 0,-1 2 366,-3 1-144,6 2 0,-9 7-35,7 3-89,1 3 1,-1 7 0,0 0 0,1 0 0,3 0 108,1-1 0,0 1-328,0 0 1,1-2-1,4-1-26,5-2 1,3-7-80,2 2 0,0-8 30,0-2 0,0-12 64,0 3 1,-2-6-118,-3 0 1,2 3 140,-7-3 0,0-1 22,-5 1 1,0 0 3,0 5 0,-7 2 34,-3 3 1,-3 3 127,-2 7 0,0 0-26,0 0 1,-5 7 191,0 3 0,1 8-87,4 2 1,-4 5-115,5-5 1,-3 0 30,12-5 1,-5-1 34,5 1 1,2-1-524,8-5 0,3-2 349,7-7 0,24-21 0,10-11 0,4-1 0,0 0 0</inkml:trace>
  <inkml:trace contextRef="#ctx0" brushRef="#br0">18204 14557 7653,'0'-15'114,"0"0"559,0 0-547,0 7 1,0-5 0,-2 5 0,-1-2 0,-4 1 0,1 1 0,-3 0 273,1-4 0,3 1 276,-5 1-430,0-4 0,-5 6 63,1-7 1,4 5 75,0 0-229,0 7 0,-5-3 144,0 6-304,0 0 0,5 0 1,0 1-1,-1 4 1,-3 5-30,-1 3 0,1 9-40,-1 3 0,5 3 194,0 2 1,5 6 100,-5 4-166,7-4 0,-4 12 1,7-3 42,0 1 0,0 9 1,2 3-1,1 5 45,2 0 0,7-4-459,-3-4 0,0 1 163,1-6 1,0-2-561,4-8 1,-4-11-26,0-9 0,-5-3-1203,5-2 1289,-6-7 651,2-1 0,-26-67 0,-5-15 0</inkml:trace>
  <inkml:trace contextRef="#ctx0" brushRef="#br0">17712 14945 7653,'0'14'0,"-1"1"411,-4 0 1,3 0 601,-3 0 1,5 0-717,5 0 1,3-7-307,7-3 0,5 2 309,0-2 1,6-2 94,-1-8-440,10-3 0,1-7 0,6 0-143,-2 0-277,-7 0 0,5-5 0,-5 0 465,2 2 0,26-18 0,2-4 0</inkml:trace>
  <inkml:trace contextRef="#ctx0" brushRef="#br0">18576 14825 7653,'-15'0'0,"1"0"1009,-1 0 0,-5 5-22,0 0-953,0 0 1,5-5 0,0 0-150,0 0 341,0 0 0,1 7 0,0 3 0,3 3 121,1 2 0,7 0-100,-2 0 0,3 5 53,2-1-234,0 8 0,0-4 0,2 5 0,3-1 0,3-4-118,0-2 0,5-1 1,-4-5-1,1-2-399,-1-3 1,1-3 183,5-7 1,-5 0-557,0 0 599,0-7 1,5-6-1,-2-8-841,-3-3 835,3 0 1,-6-6 0,5 0-254,-2 0 487,-7 0 1,8 7 0,-6 2 77,-1-1 574,-3 12 0,1-10-205,3 10 155,-3 4 1,4 6-1,-6 10 19,0 3 0,0 4-171,0 2 1,0 5-387,0 5 0,0 1 20,0 0 0,2-2-171,3-3 0,-2 1-391,7-6 1,-5 2-721,5-2 1,-2-9 392,2 4 801,3-10 0,-4-25 0,6-13 0</inkml:trace>
  <inkml:trace contextRef="#ctx0" brushRef="#br0">18934 14468 7653,'-10'0'0,"0"0"1220,7 0 1,-9 6-540,7 4 1,0 10 77,5 5 0,0 5-307,0 5 1,7 3-291,3 6 0,3 3 138,2 2-294,-7-2 1,5 4 0,-3-6-195,4-1 0,-5 1 0,0-2 0,-1-5-821,0-8 1,-4-2 666,1-8 0,-2 2-1778,2-3 1018,-3-9 1102,4 10 0,-19-38 0,-4 0 0</inkml:trace>
  <inkml:trace contextRef="#ctx0" brushRef="#br0">18785 14915 7653,'-10'15'2706,"0"0"-1994,7-1-1719,-4 1 1285,7-6 0,7-3 976,3-6 0,5-6-1030,4-4 0,5-4-453,5 0 0,1-1-518,0 0 0,1-2 429,4-3-1941,-3 4 2259,4-6 0,-8-9 0,0-6 0,4-3 0,-1-1 0</inkml:trace>
  <inkml:trace contextRef="#ctx0" brushRef="#br0">19291 14438 7653,'-8'2'1682,"3"3"0,-1 3-867,1 7 0,0 6-57,5 4 1,0 5 151,0 5 1,0 4-295,0 11-398,0-4 0,0 11 0,1-9 25,4-5 1,-1 1-1,4-5 1,0-1-142,0-4 0,-3-4-30,5-5 0,-6-4-376,1-6 0,1-5 199,-1 0-503,0-6 1,-3-1 0,1-11-124,2-7 315,0-10 1,-5 2 0,2-7-950,3 0 1057,-4 0 1,6-3-1,-5 2 48,2 3 213,-2 1 1,10 4 0,-6 3 536,3 4 0,-4 1 157,5 0 0,-6 6 513,6 4 0,-5 5-541,5 5 1,0 4 54,5 6 0,0 6-432,0 4 0,0-2 58,0 2-386,0 0 0,0 5 0,1-1-75,4 1 0,-4-7-1211,4-3 1,-3 2 35,-2-2 0,1-2-384,4-8 1,-3-4 744,3-6 975,-10 0 0,3-26 0,-5-7 0</inkml:trace>
  <inkml:trace contextRef="#ctx0" brushRef="#br0">19887 14825 7653,'0'15'0,"0"0"0,-1 0 0,-4 0 990,3 6 1,-5-4-413,7 3 1,0-4 108,0-1 1,7-6-407,3-4 0,3-4-325,2-1 0,0 0-155,0 0 0,0-1 219,0-4-128,0-4 0,-1-6 1,1 1-466,0-1 428,0 0 0,-5 0 1,-2 0-250,-1 0 408,-2-7 0,-5 6 0,0-6-178,0 1 375,-7 4 0,-1-4 0,-7 6 198,0 0 0,0 7 259,0 3 0,4-2 209,-4 2 1,3 2-403,-8 8 0,6 5-80,4 10 0,-2-2-186,7 7 1,0 1-55,5 9 0,0-4 145,0 4-502,0-3 0,7-3 0,3 1-836,3 0 1,3-2 478,4-3 0,-3-4-1032,3-6 0,-2 2 788,2 3 0,-2-10 803,7 0 0,-7-20 0,4-7 0</inkml:trace>
  <inkml:trace contextRef="#ctx0" brushRef="#br0">20334 14781 7644,'-5'10'0,"0"-1"0,-5 1 725,5 5 1,-5 5-475,5 0 0,-5 5 1428,6-5 0,-1 1-166,5-1-1202,0-3 0,0 9 1,0-6-1,0-2 0,1-3 324,4-5 1,-2 2-474,7-7 0,-5 0-81,5-5 1,-5 0-1,4-2 108,-3-3 0,-1-3-88,-5-7 1,0-5-74,0 0 1,0-1-1,0 2 1,0-2 269,0-2 0,0 4 235,0 0 1,5 0-56,0-1-417,0 4 0,0-6 1,2 8 116,1-1-119,2 6 0,5-4 0,0 3-1735,0-3 808,-1 5 0,6 1 0,2 5 868,1-3 0,42 4 0,14-6 0</inkml:trace>
  <inkml:trace contextRef="#ctx0" brushRef="#br0">20885 14140 7630,'-6'-10'0,"-4"2"1614,-3 1-1191,4 2 0,-4 0 0,3 0 1,-3 2-1,0 3 0,1 5 783,2 5 0,0 5-314,-5 5-623,7 3 1,-5 13 0,4 4 0,1 5 0,3 4 559,4 6 1,1 3-480,0 1 1,0 1-189,0 0 0,6-6-148,4 1 1,-2-9 208,2-1-608,7 0 1,-1-19 0,6 2-1,-2-5 1,1-4-1520,2-3 0,-3-8 413,5-3 0,0-3 272,5-2 135,0 0 1084,-1-7 0,-1-21 0,1-11 0,2-6 0,1 0 0</inkml:trace>
  <inkml:trace contextRef="#ctx0" brushRef="#br0">21198 14304 7630,'0'10'299,"0"0"1,-5-5 664,0 5 0,0-5-124,5 4 1,0-4 720,0 5-1243,7 0 0,-4 7 0,9 1 610,4 2-645,-1 6 0,13-2 0,-3 5 0,3 3 0,2 1 115,0 2 1,1 6-246,4-1 1,-8-4-817,2-1 0,-4-8 1,0-4-1,-3 0-1498,-1 0 0,-4-10 2161,2 2 0,-2-23 0,-2-2 0</inkml:trace>
  <inkml:trace contextRef="#ctx0" brushRef="#br0">21720 14185 7630,'-15'0'0,"0"0"690,0 0 0,-2 1 2171,-3 4-2386,4-3 0,-7 9 0,4-4-39,0 1 1,-3 4-1,2 6 1,-3 4 131,0 1 1,-4 3-404,8 9 0,-8-2-68,2 7 1,-1 5 0,1 4 0,5-1-69,4-1 0,1-8-296,0 1 0,1-7-739,5 2 1,0-5 0,6-5 0,-2-5 1005,2-4 0,21-27 0,7-8 0</inkml:trace>
  <inkml:trace contextRef="#ctx0" brushRef="#br0">21779 14661 7630,'0'15'0,"0"0"971,0 0 0,0 0 0,0 0 0,0 1 503,0 4 1,5-1-514,0 5 0,0 1 237,-5 5 0,0-2-457,0-3-715,-7 3 1,1-5-1,-6 9 1,2-1 0,-1 1-246,-3-4 0,4-8-1317,1 0 1,0-4 1535,-1-1 0,-10-60 0,4-14 0</inkml:trace>
  <inkml:trace contextRef="#ctx0" brushRef="#br0">21988 14259 7627,'10'10'2802,"0"0"-2371,-7-7 1,3 6-1,-6-4 1,2 3 493,3 0 1,-2 4-360,7-7 0,-5 6 0,5-1 0,2 3 80,1 2 0,2 0-225,0 0 0,0 0-380,0 0 0,1-2 1,2-1-1,2-4-239,-2-1 0,-1 3-286,-2-5 1,0 0-1,0-5 1,0-2-1048,-1-3 0,1-3 132,0-7 1,-1-7 714,-5-3 0,5 2 684,-4-2 0,-10-39 0,-2-16 0</inkml:trace>
  <inkml:trace contextRef="#ctx0" brushRef="#br0">22241 14542 7627,'-10'0'771,"0"0"3183,-2 0-3442,6 0 1,-6 7 0,6 1-1,-1 2 1,0 0 484,4 2 0,1 6-825,2 2 1,5 1-19,0-1 1,5-2-86,-5 7 0,5-2-168,-5 2 1,5-2-852,-5-3 601,7-3 0,-11 4 0,6-8-2868,0-3 2151,-6 4 1066,6-13 0,-1-14 0,3-12 0</inkml:trace>
  <inkml:trace contextRef="#ctx0" brushRef="#br0">22435 14095 7623,'-10'0'0,"0"0"0,5 0 2222,-5 0 0,5 0-739,-5 0 1,5 0-641,-5 0 0,8 2-488,2 3 1,9 3-1,9 9 1,3 1 374,3 2 1,5 8-378,6 2 1,1 1-98,-1 9 1,-3 1 0,2 9 0,-2 5 394,-2 3 0,-2 3-88,-3 3 1,-10-1-296,-10 7 0,-4-7 0,-2 1 0,-4-4 12,-5-6 0,-4-2-285,-1-8 1,1-4-370,-1 0 0,0-14 0,0 1 0,0-7-1646,0-5 0,0-4 420,0-11 1600,0-6 0,-2-31 0,0-14 0,-3-6 0,0 0 0</inkml:trace>
  <inkml:trace contextRef="#ctx0" brushRef="#br0">23075 14349 7600,'-13'-2'1297,"1"-1"-39,2-2-1093,0-7 1,1 10 0,0-4 0,1 1-1,0 0 1457,-4 1-1391,5 3 0,-4 2 1,6 4 52,2 5 1,1 4-244,2 1 1,0-6 73,0 1 0,2 0-90,3 5 0,-2-2 1,7-1 217,1-2-659,3-7 0,1 9 207,-1-7 1,-4 0 0,0-7 54,2-3 0,-5 2 139,-3-7 1,-2 5 59,-2-5 1,0 0 0,0-5 127,0 0 0,-5 0-107,0 1 0,-6 0 267,1 4 1,-4-1 29,0 6-151,-1 0 0,0 5 0,0 0 430,0 0-734,0 0 1,0 0 281,0 0-1040,7 0 0,1 1 224,7 4-2366,0-3 2992,0 11 0,33 2 0,9 8 0</inkml:trace>
  <inkml:trace contextRef="#ctx0" brushRef="#br0">23001 14870 7609,'-7'15'455,"5"-5"455,-3 0-668,4-7 0,2 4 725,4-7-678,4 0 0,6-2-325,-1-3 0,1-2 26,0-2 1,0-5 38,0 4 1,-2 2 87,-3-2 31,3 0 1,-11 0 0,3 0 0,-3-1 206,-2-2 1,0 3-92,0 0 0,-7 6 10,-3-1 1,-3 4 127,-2 1 0,0 0-62,0 0 0,0 0 316,0 0-405,1 6 1,0 3-1,3 6 558,1-1-651,0 1 0,2 0-137,3 0 162,3 0-84,2 0-384,7 0 0,-4-7 0,7-3-377,1-3 1,3-2 661,1 0 0,13-40 0,3-10 0</inkml:trace>
  <inkml:trace contextRef="#ctx0" brushRef="#br0">23165 14527 12935,'9'0'1953,"1"0"-686,2 0-1169,-5 0 1,6-5 0,-3 0 0,3 2-1,2 0 1,0-1 0,0-1-1202,0 2 0,-1 2 653,1 1 1,2 0-1328,3 0 1777,-4 0 0,26 13 0,-3 3 0</inkml:trace>
  <inkml:trace contextRef="#ctx0" brushRef="#br0">23939 14408 7618,'2'-8'532,"1"1"809,2 1-781,0-3 152,-5 1 0,0 0 303,0 3-691,0-3-70,0-1-104,0 3 1,0 7 0,2 6 271,3 8-298,-4 0 0,11 18 1,-5-2-1,-1 7 1,2 7 268,1 3 0,-6 10-253,2 2 1,2 1-198,-2 8 0,0-7-5,-5-3 1,1-2-391,4-13 0,-3 3-184,3-13 0,-4-6 58,-1-8-423,7-10 1,-4-5-1188,7-10 2188,-6-10 0,-6-24 0,-3-11 0,-3-6 0,-1-1 0</inkml:trace>
  <inkml:trace contextRef="#ctx0" brushRef="#br0">23954 14378 7618,'0'-15'522,"0"1"1,2 0-139,3 4 0,-2-1-262,7 6 0,-5-5 37,5 5 0,0 0 162,5 5 0,4 0-84,1 0 1,7 0-48,-2 0 1,3 0 103,2 0-228,-7 0 0,3 5 1,-4 2-1,-1 1 0,-1 3 222,-7 3 0,1 1-235,-9-1 0,0 1 80,-5 0 0,0 0 28,0 0 0,-7 5 64,-3 0-139,-3 0 1,-4-5 0,-1-1 201,-2 1-299,-6 0 1,4-2-1,-4-1 221,1-2-629,7-7 0,-9 4 0,7-7-1541,2 0 1461,2 0 0,6-2 0,1-3 499,3-5 0,34-43 0,13-11 0</inkml:trace>
  <inkml:trace contextRef="#ctx0" brushRef="#br0">24699 14289 7618,'-15'-7'0,"0"4"0,0-5 0,0 1 1096,0 4 1,0 1-1,1 2-254,-1 0 1,0 0-626,0 0-141,0 7 0,5 1 0,2 9 1,0 1-1,1 3 184,0 2 0,2 2-64,5 5 0,0-5-114,0 0 1,2 0-180,3 4 50,-3 1 1,9-7 0,-4-3-1,1-3 1,4-2-206,1 0 0,2-7-115,0-3 0,-5-3 49,0-2 0,-1-2 0,6-5 0,0-6-162,0-5 0,0-9 180,0 2 1,0-3 31,0-1 1,-5-6 164,0 0 1,-5 0 198,5 5 0,-7 6 602,2-1-253,3 7 784,-6-4-730,11 14 0,-11 3 620,3 10-818,3 10 1,-5 6 0,5 6 42,-1-3 1,5 1-203,-2 5 0,-2-2-108,2-3 0,-5 3-92,5-3 0,-2-3-369,2-3 1,3-2-1082,-3-2 1,-2-2-175,2-3-548,0-3 2230,5-7 0,0-47 0,0-11 0</inkml:trace>
  <inkml:trace contextRef="#ctx0" brushRef="#br0">25101 14259 7618,'5'15'646,"0"0"1,2 0-526,-2 0 1,-4 0-131,4 0 1,-1 4 925,0 1 1,-2 2-333,3-2 0,-3-2 31,-2 7-415,6-7 0,-4 5 0,3-5 205,-3 2 0,-2 0-73,0-5 1,0-5 136,0 0-158,-7-7 1,0-5-177,-3-12 0,-1-3 60,6-8 0,-5 5-246,5-5 0,0 1 100,5-6 1,-5 5-232,0 0 1,0 5 12,5-5 1,0 7-97,0-2 1,2 4 78,3 1-526,-4 0 0,13 0 0,-4 0-2345,3 0 3056,2 0 0,23 7 0,11 2 0,4-2 0,0 1 0</inkml:trace>
  <inkml:trace contextRef="#ctx0" brushRef="#br0">25608 14334 7618,'-7'10'99,"-3"-1"1,-2-4 397,2 5 959,-3-6-994,12 2 0,-4-6 224,10 0 1,-2 0-398,7 0 1,5-1-1,5-4 1,-2-5 90,-2-3 1,-1-1-165,0 4 0,0-3-166,0 3 1,0-3 0,-2-2 0,-3 0-42,-5 0 1,2 0 91,-2 0 1,0 5-272,-5 1 1,0-1 0,-2-4 0,-3 3 1,-5 1 0,-3 7 318,-2-2 1,0 5 377,0 5 1,0 3-18,0 7 0,-5 1 823,1 4-1039,5 3 1,3 7 0,6 0 261,1 0-420,-4 0 1,6-1 0,-2 1 112,2 0 1,8 0-675,4 0 0,4-6 341,1 1 0,-1-7-1096,1 2 0,0-8-72,0-2 261,0-7 1,0 4-1,0-7-111,0 0 1,0-9 1100,0-5 0,6-61 0,-9 27 0,-1 0 0</inkml:trace>
  <inkml:trace contextRef="#ctx0" brushRef="#br0">26010 14170 10134,'0'8'1875,"-5"5"-1641,0-3 0,-2 3 530,2 2 0,2 2-300,-7 3 0,5-2 112,-5 7 0,7 0-1,-2 4-429,3-5 0,-3 2 0,0-6-68,2-2 1,1-1-663,2-2 0,2-7 379,3-3 1,-2-5-689,7-5 1,-5-8 214,5-7 0,-5-5 113,5 5 0,-7-6 245,2 1 0,3 2 132,2-2 1,-1 7 109,1-2 1,-2-2 148,2 2 0,3 2 698,-3 8 0,3-1-388,2 6 1,0 0 497,0 5 1,0 0-9,0 0-530,0 13 0,0-2 0,-1 14 44,1 2 1,0 3-155,0 4 0,-2-2-222,-3 3 0,2-2 74,-7 1 1,5-7-1021,-5 3 141,0-4 1,0 2-2501,0-3 3296,0-10 0,-5-35 0,0-13 0</inkml:trace>
  <inkml:trace contextRef="#ctx0" brushRef="#br0">26710 13708 7618,'-7'8'3895,"-1"5"-3657,0-11 1,1 6 92,7-3-152,0-3 1,0 6 0,0-3 0,0 5 356,0 3 0,0 2-52,0 0 0,0 7 2,0 2-52,7 5 0,-6 2 1,6 4 821,0 5-1012,-6 9 1,6-1 0,-5 5 0,1 0 0,2-1 79,-2-1 0,-1-1-441,-2-6 1,5-1 0,0-3 0,-2-7-719,-1-6 1,-2-6-706,0-6 89,0-7 0,-2-1 1451,-3-7 0,-10-40 0,-8-9 0</inkml:trace>
  <inkml:trace contextRef="#ctx0" brushRef="#br0">26352 14200 7611,'-1'8'2808,"-4"-3"1,3-2-1150,-3 2-1068,3-3 1,9 4-234,3-6 0,5 0 1146,5 0-1221,10 0 0,3 0 1,6-1-1,3-3 1,1-1-264,2 2 0,-1-4-581,1 2 0,-5 1-436,-1 4 1,-6 0 996,2 0 0,-3 0 0,-3 0 0</inkml:trace>
  <inkml:trace contextRef="#ctx0" brushRef="#br0">27276 13708 8267,'0'-10'3368,"0"0"-3108,-7 7 0,4-4 41,-7 7-115,7 0 1,-9 7 0,6 3 0,-1 3 0,-1 3 865,-1 4-900,6 10 1,-8 8 0,4 8-1,0 4 1,1 6 440,2 7 1,3 0-248,1 7 0,0-7-329,0 1 0,0-9 0,1-5 1,4-6-330,5-4 1,3-10-170,2-10 1,0-5-328,0-6 0,0-2 0,0-7 0,0 0-2447,0 0 3255,-7-7 0,-1-34 0,-7-15 0</inkml:trace>
  <inkml:trace contextRef="#ctx0" brushRef="#br0">27425 13887 7659,'-10'5'709,"2"1"0,1 2-129,4 4 1,1-4-1,2 2 1,2 4-129,3 4 0,5 0 1,8 7-1,3 1 211,3 2 1,-5 7-280,6 0 0,-2 0-190,2-5 0,2-1-145,-7 1 1,4-2-148,-4-3 0,2 2-423,-2-8 1,-4 1 0,4-6-1156,-3-5 0,-2 3-246,-1-7 1922,-5 0 0,-16-38 0,-9-8 0</inkml:trace>
  <inkml:trace contextRef="#ctx0" brushRef="#br0">27812 13887 7659,'-10'-9'2462,"0"4"-1776,0-3 1,-4 6-247,-1-3 1,5 5-129,0 5 0,2 4 72,-2 6 0,-4 0-291,4-1 1,2 1-1,-2 2 1,-1 3-117,-3 5 0,3 3-113,-4 2 0,8-1-77,-8 1 0,5 0-150,1 0 1,-3 0 0,5-2 0,1-4 362,-1-4 0,9-10 0,6-3 0</inkml:trace>
  <inkml:trace contextRef="#ctx0" brushRef="#br0">27902 14200 7659,'5'14'480,"0"1"0,5 0 687,-6 0 1,6 0-704,-5 0 0,5 0-60,-5 0-26,7 0 0,-10 1 1,4 2 56,1 2 1,-6 2 0,4-2 0,-3 3-163,-2 0 0,-5 5-317,0-3 1,-6-2-681,1 2 0,-2-2 454,2 2 0,-3-2-1424,3-3 0,-3-8 1694,-2 3 0,-13-24 0,-4-1 0</inkml:trace>
  <inkml:trace contextRef="#ctx0" brushRef="#br0">27574 14229 7169,'0'9'1880,"0"-3"0,0-4-490,0 3-691,0-4 0,-2 6 86,-3-7-458,4 0-85,-6 7 0,7-4 0,0 7 172,0 2 1,-5 1-360,0 2 1,-2-5-188,2 0 0,2 0-81,-7 4 1,5 3-1,-5 1-1233,-1 2 0,2-2 727,0-8 0,4 2-1484,-5-7 2203,6 6 0,4-22 0,9 1 0</inkml:trace>
  <inkml:trace contextRef="#ctx0" brushRef="#br0">28229 13782 7648,'-1'-8'4493,"-4"3"-3363,3-3 1,-5 8 207,7 0-930,0 6-132,0 9 1,0 5-1,2 2 1,1-1-1,2 2 208,-1 1 0,2-1 0,1 2 0,1-4-151,4 1 1,1-6-214,2 4 1,0-3-135,0-2-20,0-7 0,0 3 0,-1-6 0,3-1 0,1-4-307,2-5 0,0-5 69,-5-10 1,0 2 0,0-7 0,0 0-453,-1 2 1,-4-5-156,0 3 1,-5-2 380,5 3 1,-5-3-1,3 7 1,-1 2-882,-4 1 1,-1 3 1378,-2-1 0,0 0 0,0 0 0</inkml:trace>
  <inkml:trace contextRef="#ctx0" brushRef="#br0">28349 14065 7648,'-9'7'1994,"1"-5"-347,3 3-1289,3 3 0,-4-5 0,6 7 1,0 2-1,0 1 471,0 2 1,0 1-453,0 4 0,0-3 0,0 4 0,0-1-73,0 0 0,5 5-583,0-5 0,0 1-1512,-5-1 1,1-8 1790,4 3 0,17-90 0,-6 29 0,-1 0 0</inkml:trace>
  <inkml:trace contextRef="#ctx0" brushRef="#br0">28512 13544 15022,'15'2'785,"0"3"1,0 3-367,0 7 1,5 6 0,1 4 0,4 5 496,7 5 0,-3 9-419,6 11 0,-3 3 0,-3 2 0,0-1 127,-5 1 0,-7 1-451,-7 4 0,-7-9-1149,2 3 1004,-3-9 0,-9 1 0,-3-6 0,-3-2 1,-2-3-1018,0-5 1,0-9 40,0-1-121,1-7 0,-1 2 0,-2-10 1,-1-5 1068,-2-3 0,-6-36 0,2-7 0</inkml:trace>
  <inkml:trace contextRef="#ctx0" brushRef="#br0">29093 14423 8926,'9'0'3675,"4"0"1,-6 2-3148,2 3 1,5 3 0,-6 7 0,2 1 581,0 4 0,-2 5 1,4 10-1,-4 5 294,-1 3 0,-2 3-1044,-5 4 1,-2-4-1,-3 4 1,-5-4-487,-3-1 1,-4-2-795,-3-4 0,2-4 699,-7-10 221,0-3 0,-31-27 0,-7-5 0</inkml:trace>
  <inkml:trace contextRef="#ctx0" brushRef="#br0">29540 14125 7631,'0'23'37,"0"-3"1,-1-3 0,-3-2 0,-1-1 438,2 1 1,1 0 0,2 0 0,0 2-13,0 3 0,2-4-397,3 4-35,-3-3 1,6-3 0,-5 1-1,4-1-249,1-5 98,-5 5-70,4-13 118,0 6 1,-6-9 0,4-3-56,-3-5 1,-2-4 21,0-6 0,0 1 66,0-5 0,0-1 1,2-5-1,1 2 68,2 3 1,2-3 171,-3 3 1,0-1-45,6 1 1,-7-2 0,4 7 0,-1 2-20,4 2 0,-2 1 85,2 0-121,0 7 0,5 1 42,0 7 0,0 7-14,0 2 1,-5 10-16,0 1 0,-5 6 8,5-1 1,-5 3-12,5 2 1,-7 0 0,2-1 0,-2 0-193,2-5 0,-3 0 116,3-5 0,-4-7-222,-1 3-303,7-10 87,-5 2 1,9-9 130,-6-3 0,0-5-115,-5-10 1,5 2 71,0-7 1,0 2 220,-5-2 1,2-1 131,3 6 0,-4-7-136,4 2 0,-1 4 377,1 1 1,-4 3-152,4 3 0,2 4 372,-2 0 172,6 6-126,-2-2 0,6 12-157,-1 4 1,0 4 85,-4 0 0,1 6-411,-6 0 1,7 5 74,-2-5 1,-2 5 56,2-5 0,-7-1-203,2-4 1,2 2-315,-2 3 0,5-9-338,-5 4 0,1-5-762,-1 0 0,-1-2 1419,6-3 0,-1-36 0,6-4 0</inkml:trace>
  <inkml:trace contextRef="#ctx0" brushRef="#br0">30360 14080 10288,'0'-8'577,"0"1"1,-2 2-862,-3 0 240,3 1 1,-6-1 0,3 0 163,-5 1-177,4 3 0,-6 2 286,7 4 1,-5-1-39,5 5 0,-5 1-51,5 5 1,-5 5 168,5 0-285,0 0 1,5-5 0,0 0 0,0 1-321,0 4 1,0-3-6,0 3-8,7-11 0,-4-2 0,7-7 1,2 0-105,1 0 0,-3-2 361,0-3 1,-5 2-146,5-7 169,-7 0 0,9-5 1,-6 1 15,3-1 142,-6 0 0,5 1 0,-5 3-8,2 1 99,0 7 1,-3-9-1,1 5 124,2-1 137,0 5 1,-3-4 30,3 7 0,-2 2-195,7 3 0,-7 3-137,2 7 1,-1 5-27,1 0 0,-2 1-116,7-1 0,-7-3-281,2 3 0,2-4 162,-2-1 0,1 0-1437,-1 0 1100,-3 0 1,6-2-1786,-3-3 1142,-3-3 1060,5-14 0,-7-74 0,0 28 0,0 0 0</inkml:trace>
  <inkml:trace contextRef="#ctx0" brushRef="#br0">30613 13738 7631,'0'-9'1379,"0"1"-443,0 3-437,0 3 1,0-3-154,0 10 0,5 4 109,0 6 1,5 4-70,-5 1 1,5 7 112,-5-2-449,6 3 1,-4 7 0,4-1 0,-2 1 0,-1 0-57,0 0 1,-5 1-11,2-1-289,-3-4 1,3 6 0,0-7 0,-2-2 0,-1-4-3247,-2-4 3551,0-3 0,0-29 0,0-6 0</inkml:trace>
  <inkml:trace contextRef="#ctx0" brushRef="#br0">30851 14065 7631,'0'10'0,"0"0"0,0-5 0,0 5 0,0-5 918,0 5 0,2-7-361,3 2 1,-2-3-308,7-2 0,0 0-468,5 0 0,0-2 164,0-3 0,0-3 9,-1-7 1,0 0 0,-3 0-1,-2 1 92,-3-1 1,4 0-16,-5 0 0,0 0-4,-5 0 1,0 0 0,0 0 0,-2 2 103,-3 3 1,-1-3-18,-4 3 1,-3 3 222,3 2-114,-4 4 0,0 1 48,-1 0 1,0 6-1,0 6 1,2 4 325,3 4 1,1 5-242,4-5 0,4 6-142,-4-1 1,3 2-32,2-2 0,2 3-82,3-3-35,-4-4 0,13 6 0,-4-8-19,3 0-157,2-3 1,0-3 0,0-1-424,-1-2 0,1-7-69,0 2 1,0-3-608,0-2 1,2-7-1397,2-3 2604,-2-3 0,9-20 0,3-8 0,-1-4 0,0 0 0</inkml:trace>
  <inkml:trace contextRef="#ctx0" brushRef="#br0">31373 13559 7631,'-2'-10'550,"-3"0"0,2 2-4,-7-2 1,5-4 196,-5 5 0,6 0 0,-2 1 304,-1 1 1,4 1-233,-7 1-173,7 3-320,-11-4 1,13 12 0,-6 6 17,1 6 0,4 2 1,-5 8-1,2 5 125,0 3 1,0 9 63,5 5-399,0 0 1,0 1 0,0 3 5,0 4 0,2-3 1,1-2-1,4-3-229,1-7 0,2 0-218,5-8 1,0-1-496,0-4 0,5-7-444,0-3 1,-1-8 538,-4-2 1,0-7-352,0 2 0,-5-3 510,0-2 1,0-7-124,5-3 0,-5-3 675,0-2 0,0-40 0,5-9 0</inkml:trace>
  <inkml:trace contextRef="#ctx0" brushRef="#br0">31507 13723 8445,'-9'-7'4008,"3"5"-2308,6-4-1224,0 6 1,6 1-148,4 4 0,4-1 1,0 6-1,1 1 292,0 3 1,2 5-359,3 1 1,-4 2-44,4-2 1,2 3-154,-3 7 0,6-6-171,-5 1 0,0-2 1,-3 4-1,1-2-92,2 1 0,-1-4-1132,-4-2 1,-5-4 243,0-1 1,-2-5 0,4-2 1083,-2-1 0,-7-35 0,4-14 0</inkml:trace>
  <inkml:trace contextRef="#ctx0" brushRef="#br0">31864 13618 7631,'-10'0'1854,"0"0"-759,7 0-100,-10 0 1,9 0-341,-6 0 0,6 0-400,-6 0 1,5 7 61,-5 3 0,5 8 0,-5 4 0,-2 1 172,-1 3 0,-2 3-308,0 0 0,0 6-150,0 0 1,-4 5-1,-1-6 1,1-1-170,3-1 0,1-4-805,0-3 0,0-4-1712,0-6 2655,7 0 0,8-40 0,8-9 0</inkml:trace>
  <inkml:trace contextRef="#ctx0" brushRef="#br0">31745 13395 7631,'-10'-13'275,"2"1"1199,1 2-850,2 7 1,0-10 0,0 3 295,2-4 1,3 6-570,5 3 0,-2 4 43,7 1 0,0 0 130,5 0 0,0 6-178,0 4 1,6 8 0,4 4 0,3 1 274,2 3 0,0 4-378,0 5 1,-1-2-96,1 7 0,0-4 1,-2 7-1,-1 4 234,-3-1 1,-5 0 34,1-1 0,-11 5 161,-4-1-425,-3 8 1,-2-11 0,-2 4 0,-3-4 0,-6 0 21,-7 4 0,1-4-93,-3 4 0,-1-5-579,1-5 0,-7 1-15,3-6 1,0 0-259,0-6 0,5-1 171,-1-3 1,-1 2-1160,1-7 810,0 0-4,5-12-1159,7-2 721,1-6 1390,7 0 0,0-33 0,0-8 0</inkml:trace>
  <inkml:trace contextRef="#ctx0" brushRef="#br0">32326 14349 7619,'-15'4'218,"0"1"1365,7 7 0,-4-4-1146,7 7 0,0-5 1,5 0-217,0 2 0,7-1-211,3-1 0,-2-2 126,2-3 65,0-3 0,5 5 0,0-7 63,0 0 131,0 0-106,0 0 0,-2-7 0,-3-3 382,-5-3-700,-4-2 1,-1 0 121,0 0 1,-1 2-1,-3 1 1,-2 4 546,-3 1-244,0-4 0,-6 9-65,0-3 1,5 4 0,0 1 62,-2 0 1,-1 6 249,-2 4-609,7 3 0,0 2 151,3 0-144,3 0 1,-5-5-101,7 0-47,7 0 0,-4-2 1,6-1-429,-3-1 195,6-4 0,-4 5 19,7-7 0,0-2-61,0-3 1,-5 2 195,0-7 0,-5 5 20,4-5 1,-5 5 395,1-5-142,-4 7 1,-1-11 276,0 5-264,0-5 1,-1 6-1,-3 1 248,-1 1-195,-6 4-46,3-4-84,-7 6-55,0 0-1135,0 0 636,7 6-1322,1-4-148,0 11 1998,6-5 0,1 7 0,8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18326 5059 7651,'-7'-9'0,"3"-5"472,-7 3 0,6 2 0,-6-2 237,-1-1-565,5-2 1,-6 3 0,6 2 0,-2 2 0,-1 2 0,-1-1-1,0-1 409,-1-2 0,3 6-410,-2-3-68,1 5 0,-1-5 0,0 1 0,-1 1 0,-2 3 4,-2 1 1,0 0-304,0 0 196,0 7 1,0-4 0,0 8-1,0 1 1,1 4 140,5 6 0,-4-3 0,5 8 0,-2 0 160,0-2 0,8 5-134,-3-4 0,5 5-36,1 1 1,0 0-1,0 2 1,1 1-111,5 2 1,-3 1 27,8-6 0,-2 5-96,2 1 1,3-1-53,-4-5 97,-2 0 1,6 0-1,-4 2 199,5 3-160,1-10 0,0 14 0,0-11 165,0 4-90,0-4 0,0 4 0,2-9 92,3-2-159,-3 5 1,12-5 0,-5 6 75,0-3-137,5-6 1,-7 3 0,5-7-105,-1 0 0,-6 0 58,6 0 1,-7-2 57,1-3 1,-1 3-14,1-3 1,-3-4 77,3-2 1,-1-1 117,1 1 0,-3-3-82,3 3 1,-1-5 83,1-5 1,-1-4-22,6-7 1,-4-5-60,4 0 0,-1-8 5,2 2-45,3-3 0,-12-4 0,5-1 22,0-3-9,-5 1 0,5 5 1,-7 0 78,0 0 1,-2 0-22,-3 0 0,-4-2 10,-7-3 0,0 3-55,0-3 1,-9 1 27,-7-1 1,-2-4-106,-8-7 1,-1 5 56,-5 0-90,0 1 0,-5-6 0,-1 2 85,3 3-78,-6-3 0,7 12 0,-5-5-27,0 0 1,5 5-155,-3-4 0,3 10-57,2 1 1,0 6 67,0-6 0,7 13 236,4-2 0,3 11-23,2-1 167,0 5-270,0 1-451,7 0 306,2 7 0,5-6 0,-2 7-127,-1-1 1,0-4-1486,5 8 1861,0-8 0,0 19 0,0-4 0</inkml:trace>
  <inkml:trace contextRef="#ctx0" brushRef="#br0">18694 3778 8980,'9'-7'2889,"-4"-4"-2463,-3-3 0,-4-2 114,-3 0-349,-4 0-132,-7 7 1,0-3 0,0 6-454,0 3 0,0 1 245,0 2 1,5 7-48,1 4 1,4 5-1,-3 3 1,2 4-102,4 2 1,1-3 238,2 4 0,0-4 30,0 4 1,2-4 0,3 3 0,4-2 13,0-4 0,5-6 26,-3-3 1,-2-6-29,1 1 1,1-3 0,3-4 0,-1-5-65,-3-9 0,-1-2-133,2-8 1,1-3 19,-6-8 189,6 3 1,-10-10-1,5 6-133,0 3 196,-5-6 0,5 9 1,-7-2-1,0 7 1,2 4 221,3 4 34,-3 8-148,5 4 0,-7 14 82,0 4 1,2 10 5,3 6 1,-3 5-51,3 5 1,-1 2-19,1 4 0,-3 3 116,3-3 1,-1 3-173,1 2 1,-3 0 0,3 0 0,-1 5-67,1 1 0,-3-4 80,3-2 0,2-11-270,-1 6 0,4-10-36,-4-6 1,6-2-148,-1-4 0,-2-10 25,1 0 0,1-8 101,5-3 1,0-1 159,0-5 0,0-4-64,0-12 1,5 3 5,1-8 0,-1 0-63,-5-5 1,0 0-122,0 0 1,0-5-208,0 0 0,0-1 471,0 6 0,-13-12 0,-4-8 0,0-4 0,0 0 0</inkml:trace>
  <inkml:trace contextRef="#ctx0" brushRef="#br0">19174 3474 8078,'-9'-7'961,"0"5"-407,4-3-27,3-4 79,-12 7 341,12-12-655,-5 12 0,7-3 108,0 10-222,7 4 0,-5 7 0,5 2 289,0 3-369,-5-3 1,10 7-1,-5-6 1,1 3-1,1-1 73,-1 2 1,-2-5-162,4 3 1,-4-5-62,4-5 1,-6 3 166,1-3-490,4-4 0,0 0-460,7-7 627,-7-7 0,3-9 0,-4-11-402,0-3 459,-4-2 1,5 0 0,-6-2 176,3-3-53,-1 3 1,0 0 0,1 9 604,-3 2-94,6 2-319,0 5 1,7 9 397,0 7 1,-5 12-126,-1 9 1,-1 6-1,2-6 0,3 6-292,-3-6 0,-2 8-282,1-2 1,-1-4-273,2-2 1,3-3-622,-3-2 1,-2-5 182,2-1 1,-3-4-1816,3 4 1354,3-6 1306,-12 3 0,-2-43 0,-9-8 0</inkml:trace>
  <inkml:trace contextRef="#ctx0" brushRef="#br0">19702 3362 7652,'-9'9'3150,"2"5"-3148,7-12 1,2 5-19,3-7 1,4-2 6,7-3 0,-5-2-87,0-4 1,-1-3 79,6 3 1,0-3-14,0-2 34,-7 0 1,4 0-1,-8 0 1,-2 0 549,-1 0-216,-2 7 57,0-5 0,-2 12 0,-3-4 481,-6 5 1,-3 8-534,-2 3 1,6 6-168,-1 6 0,6-3 0,-4 6 1,2 0 280,3 0 1,2-4-446,2 6 40,0-7 1,0 3 0,2-7-856,3 0 423,-3 0 0,12-5 0,-3-3 0,3 1 0,2-2-826,0 1 1,0-3 383,0-5 1,0-2 375,0-3 0,0-4-24,0-7 0,6 0 469,-1 0 0,9-23 0,4-9 0,1-5 0,-1 1 0</inkml:trace>
  <inkml:trace contextRef="#ctx0" brushRef="#br0">20166 3154 7652,'-16'-7'4242,"0"5"-3674,0-4 1,6 5-266,-1 1 0,6 1-123,-6 5 0,0-3 119,-5 8-326,7-7 1,-3 10 0,5-4 277,-2 5-179,5-6 0,-8 5 1,7-4-1,-1 5 0,1 1-233,0 0 1,-1-6-254,6 1 116,0 0 0,2 3 0,3-3-121,6-6 0,9-3 73,1-2 0,0 0 129,-5 0 0,0 0 52,0 0 1,0 0 128,0 0 85,7 0 0,-5 0 254,4 0 0,-5 0 64,-1 0 1,-5 5 210,0 0 1,-8 3 254,3-3 0,-5-2-329,-1 8 1,0-6-377,0 6 1,-1 0-340,-5 5 1,3-6-448,-8 1 1,0 0 305,-5 5 0,0-6-984,0 1 538,0 0 0,2 0 798,3-1 0,-3-20 0,5-1 0</inkml:trace>
  <inkml:trace contextRef="#ctx0" brushRef="#br0">20262 2769 7652,'15'2'2117,"-5"4"0,3-3-1765,-8 8 0,8-1 224,-3 6 1,3 2 0,-1 2 0,-1 3 399,1 2 0,2 2-636,2 5 0,0 0-715,0 0 0,-1-2 214,-5-3 13,5 3 0,-8-11 0,5 6 0,-3-2 0,-2-3-1816,-3-2 0,-3-2 309,-1 0 1655,0-7 0,-28-9 0,-8-9 0</inkml:trace>
  <inkml:trace contextRef="#ctx0" brushRef="#br0">20230 3186 11136,'11'0'1801,"0"0"0,-6-2-812,6-3 0,-6 1-562,6-7 1,-1 1-1,8-6 1,2 0-250,1 0 1,2 0-763,-1 0 1,-3-2-285,8-4 1,-2 5 0,3-5 867,-1 5 0,21-7 0,11 0 0</inkml:trace>
  <inkml:trace contextRef="#ctx0" brushRef="#br0">20855 2930 7652,'-8'16'0,"5"0"1123,-8 0 1,2 0-1,-3 1 1,3 3 639,2 1 1,2 1-1564,5-6 0,0 0 1038,0 0-1402,0 0 1,0-6-1074,0 1 1,7-7-10,3 1 0,-1-10 0,0-6 1246,-2-3 0,-16-74 0,0 36 0,1 0 0</inkml:trace>
  <inkml:trace contextRef="#ctx0" brushRef="#br0">20679 2625 7652,'-9'0'252,"2"0"-252,7 0 0,28 7 0,8 2 0</inkml:trace>
  <inkml:trace contextRef="#ctx0" brushRef="#br0">21047 2930 7652,'0'16'0,"0"0"0,0 0 886,0 0 0,-6 0-320,1 0-68,0 0 1,5 0 0,0 0-1,0 0 1,0 0 74,0 0 1,0 0 0,0 0-274,0 0-102,0-7 1,1 3-109,5-7 0,-3 1 1,8-6-490,1 0 7,-4 0 282,6 0 1,-11 0 0,6-2-7,-2-3 36,-1 3 1,-5-11-16,5 8 0,-4-7-177,3 1 193,4 4 1,-6-2 169,8 4-153,-7 3 1,4-11-1,-2 6-459,4-2 347,-2 6 196,-1-11 1,-2 10 164,0-7 1,2 8-1,-3-4 292,1-1 0,1 5-157,-6-8 1,0 6-75,0-6 0,0 1-94,0-6 105,0 0-321,-7-8 1,-2 7 0,-7-5 2,0 5 0,5 1 99,0 0 1,1-1-10,-6 1 0,0 6-18,0-1 0,1 6 240,5-6-34,-4 8 0,10-5 417,-7 8-265,1 0-135,1 8-196,2 0 0,1 8-319,1 0 1,0 0-1048,5 1 742,0-1 419,0 0 165,0 0 0,14 0 0,4 0 0</inkml:trace>
  <inkml:trace contextRef="#ctx0" brushRef="#br0">21303 2737 7652,'-2'16'0,"-3"0"0,3 0 1205,-4 0 0,5 0-245,1 0 0,0 0 0,0 1 1,5 4-550,0 0 0,6 1-254,-6-6 6,8 7 1,-10-6-74,8 5 0,-2-4 1,3-2 3,-1 0 1,-7-6-842,1 1 379,4-7-317,-7 3 1,5-14 64,-7-4 321,0-3 1,2-4 0,1-4-309,2-4 344,1 3 1,-4-6-1,1 6-315,2-2 608,8 6 1,-11-5 0,5 8 839,0 0 0,-4 0-64,8 0-55,0 8 0,5-5-239,0 8 1,0-1-67,0 6 0,-2 8-162,-3 2 0,3 4-60,-3 2 0,3 0 75,2 0-144,-7 0 1,3 1-1,-7-1-732,-1 0 0,3 0 94,-1 0 483,-1 0 0,-34 7 0,-6 2 0</inkml:trace>
  <inkml:trace contextRef="#ctx0" brushRef="#br0">22199 2593 7654,'0'-9'212,"-2"1"87,-3 2 1,3 3 0,-3-8 0,3-1-1,0-3 627,-3-1 1,3 6 0,-3-1-263,3-1 1,2-3 372,0-1-457,0 7-448,0 2 1,0 9-1,2 3 1,1 8-1,4 5 214,2 3 0,-3 6-196,4-6 0,-6 7 150,1-1-574,4-4 1,-5 6 0,5-6-1,-1 0 1,0 0-2760,-1-3-198,-2-3 3231,2-1 0,-34-78 0,-1-20 0</inkml:trace>
  <inkml:trace contextRef="#ctx0" brushRef="#br0">22023 2161 7654,'-11'0'610,"1"0"765,-1 0-592,-5 0 441,0 0-1360,7-7 1,-3 3-1329,6-6 1,8 1 134,9-2 1329,-4 4 0,50 0 0,5-2 0</inkml:trace>
  <inkml:trace contextRef="#ctx0" brushRef="#br0">22535 2417 7666,'0'16'0,"0"0"0,0 0 0,0 0 0,0 0 998,0 0 0,0 2-468,0 3 1,-5-3 0,-1 4 0,3-5-20,1-1 0,2 0-310,0 0 1,0-5-148,0 0 0,0-6-2,0 6-489,0-8 1,0-3-93,0-10 0,0-10 221,0-1 0,0-8 0,0 4 0,0-1-144,0-1 0,0 6 468,0-6 1,0 7 558,0-1-369,0 3 1,5 2 536,1 0-331,6 0 0,-8 7 1047,6 4-1196,1 3 1,5 4 0,0 3 228,0 6-495,0 3 0,0 2 0,2 2-1062,3 3 427,-3-3 1,7 5 0,-5-7-531,1 0 0,2-1 1168,-2-5 0,4 4 0,7-5 0</inkml:trace>
  <inkml:trace contextRef="#ctx0" brushRef="#br0">23015 2225 7666,'-5'11'768,"0"0"1,-6-1-290,6 6 0,-3 2 115,3 3 0,3 4-213,-3 7 1,3 2-75,2 3 1,2-3-231,3 4 1,2-10-129,4-1 1,3-6-1,-3 2 1,3-5-130,2-9 0,0-6-956,0-3 1,0-1 459,0-5 1,-5-4 675,0-12 0,-8-24 0,-3-11 0,4-8 0,-1 0 0</inkml:trace>
  <inkml:trace contextRef="#ctx0" brushRef="#br0">23063 1697 7666,'0'11'675,"0"-1"1,2 1-231,3 5 1,-3 7 295,4 4 0,-5 10-261,-1 6 0,6 3 1,1 2-1,2 0 228,3 0 1,2 5-508,2 1 0,0-3-417,0-8 1,0-4-1,2-9 1,2-1-2211,1-2 2426,0-8 0,2 4 0,2-7 0</inkml:trace>
  <inkml:trace contextRef="#ctx0" brushRef="#br0">23527 2225 7666,'0'16'941,"0"6"118,0-1 0,0 6-588,0-6 139,0 0 0,0 1 0,0-1 1,0-2-1,2-1-41,4-2 1,-3-1-1614,8-5 1,-6-1 157,6-4 1,-1-5 885,6 0 0,-7-64 0,-2-23 0</inkml:trace>
  <inkml:trace contextRef="#ctx0" brushRef="#br0">23399 1889 7666,'-16'0'0,"6"0"444,-1 0 579,7 0-998,-10 0-25,12 0 0,38 0 0,17 0 0</inkml:trace>
  <inkml:trace contextRef="#ctx0" brushRef="#br0">23960 2177 7666,'-24'-7'1535,"7"5"-724,-5-3 0,5 1 1,1 1-1,0-3-1147,0 3 1,0 1 989,0 2-296,0 0 1,-1 0-1,3 2 94,4 3 1,2 4-81,8 7 0,0 0-196,0 0 1,2 0 0,2 0-1,3 2-451,2 3 0,1-3 188,7 3 0,-1-3-708,0-2 1,1-5 0,3-2 0,1-2-527,-1-4 0,3-1 1321,-2-2 0,15-28 0,-2-8 0</inkml:trace>
  <inkml:trace contextRef="#ctx0" brushRef="#br0">24136 2065 9134,'-9'2'1494,"3"3"-916,-3-3 0,8 12-94,-5-3 1,3 1-1,-1 1 1,-1-3-104,1 3 1,3 1-259,1 2 1,1 0-176,5 0 1,-5 0 0,7-2-1,-3-1-142,0-2-1184,8-8 496,-4 11 0,1-12 134,1 3 0,-6-3 310,6-2 1,-7-2 218,1-3 0,-2 2 1,1-8 161,1-2 1,2-1-2,-1-2 0,-4 5 575,3 1 0,-2 1 0,1-4 1272,1 3-1146,8-1 0,-10-3 701,8 3-120,-7 4-845,10 7 0,-11 2-13,8 3 1,-6 4-123,6 7 1,-6 0-337,6 0 0,-6 5-279,6 1 0,-6-1-1166,6-5 42,0 0-1339,5 0 1933,0 0 1,-6-7 900,1-4 0,-22-67 0,1-18 0</inkml:trace>
  <inkml:trace contextRef="#ctx0" brushRef="#br0">24440 1553 7666,'0'-9'4834,"0"-5"-4128,0 12 0,1 2 174,5 11 0,-3 5-399,8 5 1,-6 4-71,6 7 1,-2 0-104,2 0 1,3 5-606,-3 1 0,3 4-526,2-4 556,0-1 0,0-1 0,0-1 0,0-1 1,-2 0-1325,-3-6 1,1 2 308,-7-8 0,1 4 1282,-6-4 0,-29-8 0,-6-7 0</inkml:trace>
  <inkml:trace contextRef="#ctx0" brushRef="#br0">24440 2081 13337,'16'0'1332,"0"0"0,0-5-2182,0-1 1,2-6-132,3 1 0,4-3-1773,7-2 2754,0 0 0,35-36 0,-28 22 0,-1 0 0</inkml:trace>
  <inkml:trace contextRef="#ctx0" brushRef="#br0">24952 1873 7666,'0'23'-461,"0"-3"316,0 6 1,-5-6-1,-1 1 1,3-1 1880,1 1 1,0-1-1045,-3 6 0,3-6-289,-3 1 1,5-8 0,3-3 0,4 1 656,2-2-1099,2-2 1,5-7 202,0 0 1,0-2 0,0-3 35,0-6 1,-5-3-33,-1-2 0,-6 0-168,1 0 1,-3-5 0,-2-2-1,0-2 187,0-4 1,0 1-230,0 1 0,-5-1-350,-1 6 0,-6 1 0,3 5 1,-2 0-1489,1 0-524,6 0 1331,-10 0 1073,5 7 0,0 23 0,2 13 0</inkml:trace>
  <inkml:trace contextRef="#ctx0" brushRef="#br0">25192 1809 7666,'0'11'1616,"0"-1"1,0-4-792,0 4 1,2 1-366,3 5 1,-1-2 740,6-3-824,-6 3 0,8-5 0,-5 7 51,2 0 0,0 0 1,2 0-1,-4-2 124,0-3 0,-3 1-188,6-6-263,-6-1 1,5-5-1,-6-2-16,3-3 0,-1-9-326,-5-8 0,2-6 8,3 1 115,-3-3 1,5 0 0,-5 1 0,1 3 0,4-1-48,2 2 1,-3-3-101,4 6 1,-4 1-325,4 5 1,-4 0-2022,4 0 1280,-6 7 1330,10 2 0,2 35 0,9 8 0</inkml:trace>
  <inkml:trace contextRef="#ctx0" brushRef="#br0">16597 5555 7766,'7'-9'-393,"-3"-3"70,7 6 0,-8-1 0,4 4 1605,0-3-676,-5-6 1,11 8-1,-6-5 1419,2 2-1221,-6 2-516,4 5 0,-14 0 243,-4 0-432,-3 0 1,-9 0 0,-4 0 0,-5 0-1,-7 0-56,-9 0 0,-7 2-50,-9 3 1,-9-3 0,-5 3-1,-9-3-92,40-2 0,0 0 0,1 0 0,-1 0-164,-3 0 1,-1 0 0,-1-3 0,1-1 202,0-1 0,0-1 0,-4 2 1,0-1 21,-1 0 1,0 0 0,3 0 0,-1-1-1,-2-2 1,0 0 0,0 0 0,0 0 9,-1 0 0,-1 0 0,-1 2 0,0-1-15,-5-1 0,0 0 36,5 6 1,1-1 0,-5-7 0,0-1-1,5 5 1,2 1 28,-3-2 0,0 0 0,4 0 0,0 0 0,-1 0 0,0 1 1,2 1-1,1 1 20,4 1 1,1-1 0,0-1 0,0-1-40,-3 4 0,0-1 0,1-2 0,-1-1 6,-5 4 0,0-1 0,4-2 0,1-1-6,-5 3 1,0 1-1,-1-1 1,0-1-229,-2 1 0,0 1 1,0 1-1,-1 0 228,1-2 0,1 1 0,1 0 0,0 2 2,-2-1 0,1 2 0,4 1 1,1 1 20,2-1 0,1 1 1,3 3-1,1 1-128,0-2 1,1 1-1,-31 13 292,1 2 1,13 1-108,3-6 0,6 0-52,-6 0 0,10 0-14,1 0 1,5-2 289,6-3 1,3 3-277,-4-3 1,5-4 467,1-2 0,5-1-399,0 1 1,1-3 87,-6 3 1,5-3 62,0-2 1,2 0-4,-1 0 1,-5 0-16,5 0-177,3 0 0,-6 0-162,8 0 0,-1 0-499,6 0 317,8 0-411,0 0 228,8 0-3582,0 0 3457,8 0 1,-5 0-801,8 0 1396,-1 0 0,28-36 0,5-8 0</inkml:trace>
  <inkml:trace contextRef="#ctx0" brushRef="#br0">11188 5187 7878,'0'-16'176,"0"0"1,0 5-74,0 0 435,0 1 1,-2-5 127,-4 5-248,5-4 0,-12 10 90,8-7-265,0 8 1,3-4-144,-4 7 0,-2 5 0,-8 2 1,0 4 127,0 7 0,-2-1-27,-4 10 0,-1 0-30,-3 5 0,-5 0 47,5 0-61,3 0 1,-8 5 0,6 0 189,1-1-258,0-2 1,10-2 0,2 2 148,1 3-124,8-3 1,-5 5 0,8-7 407,0 0-405,8 0 0,6-2 0,9-1 121,2-3 0,1-6-106,6 1 0,2-3-86,4-2 0,-3-2-46,8-3 0,-2 1-275,1-6 0,5 4-462,-5-4 1,-3 4 356,-1-4 0,-12 6 380,-4-1 0,-26-4 0,-6 0 0</inkml:trace>
  <inkml:trace contextRef="#ctx0" brushRef="#br0">17958 7540 7873,'-9'-16'-89,"2"5"1,7 1 417,0-3 1,-2 6-1,-2 3-240,-1 8 0,0 10 0,3 9 0,-3 4 404,-6 7 0,2 5-287,-2 9 0,1 2-38,-6 3 0,0 4 20,0 7 1,-6 7-425,1 4 0,-8 5 364,3 5 1,9-40-1,-2-1-130,1 4 1,-1 0-1,-3 1 1,-1 0-1,2 1 1,0 0-1,-2 2 1,0 1-2,-1 2 0,0 0 0,-1-3 0,0-1 39,-2 5 1,0 0 0,3-4 0,-1-1-922,-2 3 1,0-1 905,-1 0 0,-1 1 0,2 1 0,-1 0 0,-1-1 0,0-1 0,1-2 1,0-1-1,2 0 0,-1 0 30,0 1 1,1-1-1,-2 0 1,1 0-168,0 3 1,0 1 0,2-5 0,0-1 55,-1 1 1,-1-2-1,2 2 1,0-1 31,1-3 1,0 0 0,0 3-1,-2 0-18,0 3 0,-1 0 0,2-2 1,0 0 59,-1 1 1,-1 1 0,2-2 0,0 0 3,1-1 1,0 0 0,0 0 0,0 0 11,0 0 0,0 0 0,1 0 1,0 0 12,2 0 0,-1 0 0,-1-2 0,0-1-2,1 0 1,1 0 0,1 1 0,-1-1-17,0 3 1,0 0-1,2 0 1,0-2-6,-2 0 0,0-1 1,3 2-1,0-1-120,0-3 0,-1-1 0,-1 2 0,1-1 94,0 0 1,0 0 0,-20 31-63,2 1 1,-2-6 83,-4 1 0,-3-3-62,3 8 0,-3-7 49,-2 1 0,0 2-28,0-1 0,0 1 38,0-2 1,2-3-1,3 3 1,-3 2-12,3-1 0,2 1 2,-2-2 0,8-3 23,-3 3 0,-1-5 66,2-5 1,0 3-18,5-3 1,5-4-61,0-1 0,6-6 891,-6-6 1,6 5-898,-6-5 0,2-3 391,-1-1 0,-3 1-387,8-2 0,-2 1 289,1-6 0,5-7-325,-5-4 0,5 2 153,1-2 1,0 1-259,0-6 1,5 0 65,0 0 1,8 0-354,-3 0 94,-3 0 168,8 0-50,-6-7-892,7-2 384,0-7 0,5-7-1063,0-4 1773,8-10 0,-4-40 0,7-15 0</inkml:trace>
  <inkml:trace contextRef="#ctx0" brushRef="#br0">14437 14071 7874,'-9'-7'0,"-4"4"99,8-8 1,-2 6 166,1-6 1,5 6-20,-5-6 1,-1 6-1,2-6 1,0 6 453,5-6-255,0 7-49,0-3 49,0 7-162,0 0 0,1 6-146,5-1 1,-5 7-5,5-1 0,-4 9-122,-2 1 0,-2 8 32,-4-3 0,3 10 30,-8 1 1,1 8 75,-6-3 0,-6 6-24,1 6 0,-8 1 23,3 3 0,1 3-18,-2-8 1,6 1-127,-6-6 0,13-7 66,-2-4 0,9-10-132,-4-6 1,8-3-38,-3-2 0,6-6 90,6 1 0,2-7 11,8 1 1,2-3 15,4-2 1,-3 0 83,8 0 1,-2-7-88,1-4 1,5-3 4,-5-2 1,5 0-178,1 0 1,0 0-274,0 0 0,-6-6-88,1 1 1,-2 0-373,1 5 1,3 0-94,-8 0 1,2 0 424,-1 0 1,-4 1-394,3 5 950,4-4 0,7-24 0,9-13 0</inkml:trace>
  <inkml:trace contextRef="#ctx0" brushRef="#br0">15605 12326 7829,'0'16'265,"0"-5"7,0 0 0,0-6-10,0 6 1,0 0 64,0 5-262,7-8 0,-5 8 1,5-1-1,-2 6 1,1 4 127,-3 3-111,-1 3 0,3 2 0,1 5 0,-3 4 0,-1 5 142,-2 1 0,0 5-110,0 0 1,-2 8-65,-3-2 1,1 5-1,-6 3 1,-3 4-1,-1 2 1,-2 0-18,0 2 0,0 5 6,0 0 1,-5 0 0,-1 5 0,1-3-14,-2-2 0,3 7-203,7-41 0,0-1 1,2 1-1,2 1 182,-2-2 0,1 0 0,-8 44 81,2-3-69,4-42 0,1 1 1,2 2-1,0 0 1,-2-1-1,1 0-7,1 0 0,0-1 10,-14 39 1,5 5-1,-5-6 11,0 3-4,-2-1 0,-7-10 0,2-2 68,3-2-87,-3-2 0,1-1 0,-5-4-27,4-7 1,7-6-157,-4-3 0,8-5 113,-3 0 1,5-10-83,1-1 0,1-7-59,5-9 0,-3 0-465,8 0 21,0-7 586,5-2 1,0-8-373,0-5 1,5 3-95,0-8 1,6-1 142,-6-10 1,2-1 383,-1-4 0,-4-24 0,5-1 0</inkml:trace>
  <inkml:trace contextRef="#ctx0" brushRef="#br0">14789 15368 7829,'9'7'592,"-2"2"1,-7 7-503,0 0 1,-6 2 70,1 3 0,-6-1 63,6 6 1,-7 1 5,1 5 0,2 0 121,-2 0-189,8 0 1,-10 2 0,8 2 54,1 1 1,3 0 0,1-5 0,0 0 112,0 0 0,7 0-175,3 0 0,12-1-11,4-5 0,5-1 1,2-7-1,5 2 138,4-1 0,3-12-241,-2 4 1,3-2 77,-3-4-77,-4 0 0,5-12 0,-7-3 0,-1-6 0,-2-4-182,-2-1 0,0-1-90,0 6 0,-7 0-236,-4 0 0,-3 2-1845,-2 3 2311,7-3 0,-12 5 0,3-7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20486 9333 7883,'-16'-5'79,"2"-3"0,2 1 0,3-2 418,2 1 1,1 2 0,6-4-224,0-3 1,8-1-1,2 0 1,4 1 74,2 3 0,8-1-51,2-5 0,4 5-115,2 0 1,2 8-1,4-2 1,-1-3-62,11 3 1,-4 0-199,10 5 1,-3 0 0,3 0 0,6 2-118,8 3 1,-1-2 208,8 8 0,0-6 0,7 4 1,3 0 5,-40-4 0,1-1 0,1-2 0,2 0-198,1 0 0,1 1 0,1 1 0,1-1 197,2 0 0,2 0 1,2 0-1,1-1 0,0-2 1,1 0-1,0 0 1,1 0 22,-1 0 1,0 0 0,1 0 0,-1 0-129,3 0 1,0 0 0,1 0-1,0 0-241,2 0 0,-1 0 0,-3 0 0,-1 0 304,2 0 0,0 0 14,-5 0 1,-1 0 0,3 0-1,-1 0 1,-1 0 0,0 0-11,2 0 0,0 0 1,-1 0 0,-1 0 1,4 0-1,-1 0 1,-2 0-1,-1 0-78,2 0 0,-1 0 45,-2 0 1,0 0-1,4 2 1,0 1 0,-3 0-1,-1 0-166,0-1 0,0-1 159,-1 0 0,0 0 0,-1-1 0,0 0 0,0 0 0,0 0-27,0 0 1,0 0 0,-3 0-1,1 0-73,-1 0 1,0 0 0,-2 0 0,0 0 101,2 0 0,0 0 1,-2 2-1,0 1 26,2 0 0,0 0 1,-6 0-1,-1-1-49,45-2 0,-2 5-201,-4 1 1,0-1 293,-5-5 1,0 0-102,0 0 125,0 0 0,-5 0 1,2 0 68,4 0 0,-8 0 49,2 0 0,-2 0 145,-4 0 0,2-5-274,-1-1 0,-5 1-35,5 5 1,-4-2-179,-2-3 1,0 3 172,0-3 0,-7-4 454,-4-2 0,-3 2-347,-2-2 1,0 1 252,0-6 1,-2 0 176,-3 0-367,-4 0 0,-2 0 0,1-2 553,-3-3 1,-3 3-392,-5-3 1,1-3 92,-6 3 0,-3-2-228,-8 2 0,1 3-25,-6-4 0,-1-1-190,-5 2 1,-7-7 46,-4 1 1,-3 4-19,-2 1 1,-7-1 83,-4 2 0,0-8 8,-5 3 1,4 1 48,-9-2 0,3 6 12,2-6 1,-2 0-60,-3-5 1,-2 6 19,-4-1 0,-3 2-344,3-1 188,-10-5 1,-6 8 0,-9-5-151,-1 1 0,-15 7 94,-1-1 1,38 12 0,0 0-158,-4 1 0,0 0 1,-1 0-1,0 0 213,-4 0 0,-1 0 0,3 0 0,0 0-6,-2 0 1,0 0 0,1 3 0,0 0 58,-7-1 1,1 1 0,6 0 0,0-1-32,-1-2 1,0 0-1,2 3 1,1 0 62,0-1 0,-1 1 0,-1 0 0,0 1-47,2-1 0,-1-1 0,-1 0 0,0 0-9,-1 3 1,0 1 0,0-2 0,0 0-26,0 2 0,0-1 1,-1 2-1,-2-1-5,-2-4 0,0 1 1,3 3-1,0 0 26,-3 0 0,-1-1-18,1 2 0,0 0 0,3 1 0,0 0 1,-4 0-1,0 0-60,-3 0 0,0 0 1,4 0-1,1 0 56,-2 0 0,1 0 0,6 0 0,2 0 51,2 0 0,0 0-5,2 0 1,1 0 0,-2 0 0,0 0 0,2 0 0,0 0 53,-41 0 0,5 0-321,4 0 1,-1 0 478,-5 0-134,12 0 0,-5 0 0,13 0 113,-3 0 0,2 0-213,-8 0 1,0 0 68,-5 0 0,0 6-218,0-1 1,-2 2 70,-3-2 0,12-3 47,4 3 1,5 3 43,10-3-47,1 0 1,7 2 0,1 2 1,3 0 1,-1 5 43,-5-3 0,-2 3 27,-3 2 1,3 0-25,-3 0 1,-4 6 140,-2-1 1,-3 6-202,-2-6 1,0 6 92,0-6 0,0 6-5,0-6 1,-6 8-16,1-3 1,7-3 5,8-1 0,5-5 359,1-1 0,7 0-381,3 0 0,10 0 271,1 0 0,8-5-277,-3 0 0,8 0 17,-2 5 0,9-6 118,-9 1 0,5 0 84,1 5 1,-5 0-125,5 0 1,1 1-19,-2 5-29,0-5 0,3 8 0,2-3 2,4 4 0,2-2-26,0-3 1,4 4-16,7 1 0,1-1 32,15 2 1,-1-6 69,6 6-86,8-7 1,0 3-1,10-7 163,4 0 0,-5-2-4,5-3 1,3 1 95,1-7 0,-1 3-125,2-3 1,-2-3-20,2 3-278,3-3 0,-14-2 0,2 2-218,-6 3 0,-10-3-443,-2 3 0,-7-3-106,-9-2-453,-7 7 562,-2-5 809,-7 5 0,-50-21 0,-12-4 0</inkml:trace>
  <inkml:trace contextRef="#ctx0" brushRef="#br0">21879 9989 7760,'0'9'192,"-2"-2"236,-3-7 112,3 0-84,-5 0-82,7-7 0,0 4 182,0-8-374,0 7 165,0-3-196,0 7 1,0 7-1,0 6 63,0 6 1,0 1-179,0 7 0,0-1-14,0 6 1,0 0 0,0 0 0,0 0-27,0 0 0,0-5 59,0 0 1,0-8-248,0 3 8,0-12-188,0-3 220,0-7 0,0-8 1,0-8-418,0-9 427,0-6 1,2-1 0,1 0-333,3 0 402,-1 0 0,0 2 0,2 2 84,2 1-17,-5 7 1,8-3-1,-5 7 2,2 0 1,-3 7 368,4 4 1,1 3-29,5 2 0,0 7 133,0 4 1,-2 3-194,-3 2 1,5 6 33,0-1 0,-5 6-181,5-6 1,-4 6-176,4-6 1,0 2 3,0-2 0,-5-3 83,-1 4 1,-4-5-204,4-1 1,-4 6 50,4-1 0,-6 0 22,1-5 1,-3-5 8,-2 0 0,5-6-1168,1 6 1,1-8 269,-2 3 0,-1-6 976,6-6 0,15-74 0,-8 28 0,0-1 0</inkml:trace>
  <inkml:trace contextRef="#ctx0" brushRef="#br0">22439 10149 7775,'9'0'1215,"-2"0"-785,-7 0-218,0-7 1,0 4 190,0-8-304,0 7 0,-2-3 26,-3 7 1,3 2 80,-3 3 1,3 4-153,2 7 0,0 6 62,0-1 0,0 2-146,0-2 39,0-3 0,2 11 0,3-8 0,4-1 0,2-3 36,-1-1 0,1-5-159,5 0 1,-5-8 96,-1 3 0,1-5 0,3-2 0,-1-5-33,-3-4 0,-6-5 70,1-1 0,-3-1-25,-2-5 0,0 3-6,0-8 1,-2 6 0,-3-4 0,-6 2-3,-3 3 1,3 2-1,1 2 0,-1 6-143,-5-1-267,0 0-34,0 2-402,0-5-1119,7 12 1978,2-5 0,43-7 0,8-4 0</inkml:trace>
  <inkml:trace contextRef="#ctx0" brushRef="#br0">22823 9701 7775,'0'-16'1254,"0"0"-1944,0 0 23,0 7 1334,7 23 1,-5 8-322,3 20 0,3 1 237,-3 5 1,6 6-177,-6-1 0,0 0-32,-5-5 1,6 2-351,-1 3 1,0-8-1,-3 3 1,2-4-728,1-3 0,0 0 452,-5-3 1,2-6-755,3 0 364,-3-8 0,5-7-1333,-7-1 1973,0-8 0,-21-36 0,-6-17 0</inkml:trace>
  <inkml:trace contextRef="#ctx0" brushRef="#br0">22647 10165 7775,'-16'-7'3509,"0"5"-2845,7-5 0,9 6-281,11-5 1,5 3 24,5-8 0,6 2-250,10-2 1,-1-3-1,5 4 1,0-5-271,0-1 0,-4 7-162,6 4 1,-6 3 258,6 2 15,-8 0 0,19 14 0,-5 4 0</inkml:trace>
  <inkml:trace contextRef="#ctx0" brushRef="#br0">23367 10085 7775,'-16'7'732,"2"-3"100,3 7 0,4-6-443,7 6 126,0-1 1,0 6-1,0 0 1,0 0-1,0 0-375,0 0 1,6 6-1,-1-1 1,-1 0-26,-3 3 1,-1-7-67,0 5 0,0-10 132,0-1-360,7-1 0,-5-2-64,4-8 0,-5-13 49,-1-8 1,2-8-1,2 4 1,3-1-259,2-1 0,-4 0 272,6-5 0,-2 7 367,1 4 1,5-2 0,-7 2-1,3 1 456,0 2-477,-1 9 0,6 0 918,0 4-519,-7 3 0,6 2 505,-5 11-883,-3 3 1,6 8 0,-6-1-92,2-1-379,-6-3 0,12 1 1,-7 2-671,1 1 365,6 0 1,-8-5 0,5-1-1361,-1-5 1252,-1 5 1,6-8-1,0 5 696,0-1 0,22-36 0,5-4 0</inkml:trace>
  <inkml:trace contextRef="#ctx0" brushRef="#br0">23976 10197 7775,'-9'2'0,"3"3"1302,5-3 256,1 5 1,1-8-1000,5-5 1,4 3 46,12-8-563,-5 0 0,8-3 0,-5 2-32,1 1 7,1 0 1,-6-5-1,0 0-126,0 0 37,0 0 1,-7 0 0,-2 0 0,-2 0-157,0 0 0,-6 0 231,-10 0 1,-5 7 201,-5 4 0,1 3 247,-7 2 0,6 2 43,-6 3-197,8 4 0,-6 9 0,5 3 629,-1 6-707,7 3 1,-1 2 0,7 0 222,-1 0-554,2 0 0,8-1 1,3-3 276,1-1-895,15-1 0,-10-1 0,14-3-863,-1-5 1,-4-6 777,8 0 0,0-8 36,5 3 1,0 1 65,0-2 711,-7 0 0,40-40 0,5-10 0</inkml:trace>
  <inkml:trace contextRef="#ctx0" brushRef="#br0">24568 10069 7749,'-22'-5'657,"1"0"1,0-1-413,5 6 0,0 0 1062,0 0 1,0 0-588,0 0 0,0 6-293,0-1 1,5 7-62,0-1 0,6 3 21,-6 2 1,8 0-176,-3 0 1,5 6-112,1-1 1,0 0 0,0-3 0,0 2-37,0 1 0,5 0-419,0-5 0,8 0-52,-3 0 0,5 0 1,1-1-1,0-3-349,0-1 0,5-8 258,0 3 1,3-5-115,-3-1 1,2 0 610,4 0 0,13-31 0,7-16 0,1-2 0,0 0 0</inkml:trace>
  <inkml:trace contextRef="#ctx0" brushRef="#br0">24904 10229 9760,'-9'0'3527,"4"0"-3256,10 0 0,-1-1 44,6-5-360,1 4 1,0-6 0,-1 4 0,3-3 0,1-2-75,2-3 83,-7-3 1,3 5 0,-6-1-130,-3-1 1,4-3-1,-1-1 121,-3 0 1,-3 6 720,-5-1-438,-4 7 1,-7-3 55,0 7 0,0 7 0,0 4 0,0 5 516,0 5 1,2-1-467,3 7 1,2-6-272,4 6 1,3-6 0,-3 4-1,3 0-441,2 0 0,7-6-353,4 3 1,3-5 409,2-1-429,0 0 0,2 0 0,1-1-846,3-5 1,1-3 1584,-2-7 0,39-28 0,17-8 0</inkml:trace>
  <inkml:trace contextRef="#ctx0" brushRef="#br0">25608 10005 7734,'-23'-16'0,"5"2"1968,-3 3 0,-2 4-1083,1 7 1,-1 0-613,2 0 1,-2 2 235,-4 3 1,-1-1 1193,6 7-1278,1-1 1,5 1-9,0 0-280,7-1 1,-3 1-1,8 0-528,6 1 1,5-3 282,9 2 1,0-6-787,0 6 1,0-6 137,0 6 0,0-6 39,0 6 1,5-6 466,1 6 0,-1-1 253,-5 6 0,0-5-11,0 0 0,0-1-219,0 6 847,-7 0 1,3 0 121,-6 0 0,-1-5 385,-5 0 0,-2-2-345,-3 1 0,0 3 51,-11-8 0,1 6-649,-11-6 1,4 0-343,-4-5 1,6 0-952,-1 0 0,-2 0 720,1 0 0,1 0-766,5 0 0,7-1-192,4-5 1347,3 5 0,30-49 0,8-4 0</inkml:trace>
  <inkml:trace contextRef="#ctx0" brushRef="#br0">25976 10101 7730,'0'-16'0,"-2"0"2567,-3 0 1,2 0-1275,-8 0 0,6 6-1083,-6-1 0,0 2-3,-5-2 1,6 2 175,-1 4 1,0 3 125,-5-3-477,0 3 1,0 2 279,0 0-146,7 0 1,-3 7-417,6 4 111,1 3 1,5-3-1,0 0-917,0 1 755,0-5 0,0 7 0,2-3 0,1 3 0,5 2-278,0 0 0,1 0 446,2 0 1,1 2-16,-6 3 0,4-3 160,-4 4 0,4-5 482,-4-1 0,-1 0-233,-5 0 0,0 0 786,0 0 0,0 0-251,0 0 0,-7 0-34,-4 0 1,-3-1-608,-2-5 0,-2 3-483,-3-8 1,1 0 67,-6-5 1,6 0-197,-1 0 1,3 0-2112,2 0 1,5 0 311,1 0 2255,6 0 0,33-21 0,15-6 0</inkml:trace>
  <inkml:trace contextRef="#ctx0" brushRef="#br0">26232 10181 7712,'-2'-16'4375,"-3"0"-3254,-4 0 0,-1 2-645,-1 3 0,0 4-219,-5 7 0,6 0-202,-1 0 1,0 0 116,-5 0 0,0 7-68,0 4 6,7 3 0,-5 2 1,5 2-19,0 3 0,-3-3 0,7 4 0,1-3-498,2 3 0,2-5-319,0 5 0,0-5 159,0-1 0,0-5-101,0 0 0,2-8 253,3 3 1,4-5-9,7-1 0,0 0 74,0 0 1,6-7-105,-1-3 1,0-3 453,-5 3 0,0-5-54,0 5 0,4 1 817,-4-2 0,3 6 43,-8-6 1,3 8 427,2-3 1,-5 4-517,0 2 0,-6 0 53,6 0 0,-8 2-390,3 4 0,-5 2-24,-1 8 0,0 6-297,0-1 0,-1 6 96,-5-6 1,4 6-604,-3-6 1,3 2 271,2-1-1175,-7-5 1,5 7-275,-3-8-1419,3-8 3041,9 0 0,24-72 0,11-17 0</inkml:trace>
  <inkml:trace contextRef="#ctx0" brushRef="#br0">26552 10229 7691,'-9'0'4241,"1"0"-3557,2 0 1,4 2 143,-3 3-418,-4 4 0,6 13 93,-8-1-348,7 0 1,-4-5 0,4 0 281,-1 0-328,-1 0 0,6 0 1,-1 0-1,-3 0 188,-1 0-1101,-1-7 517,6-2 126,0-7 1,2-1 0,3-5 0,4-4 0,2-5-599,0-1 0,-1-1 429,6-5 1,0 5-17,0-5 1,0 4-104,0 2 1,0 2-59,0 4 1,0-5-1216,0 5 1722,0 2 0,36-13 0,8 3 0</inkml:trace>
  <inkml:trace contextRef="#ctx0" brushRef="#br0">26920 10309 7691,'-8'8'302,"2"2"1,-1 4 288,2 2 1,-2 0 2896,1 0-2594,5 0 0,-7 6 0,8 1 652,0 2-1259,0-6 0,0 5 0,0-7-119,0 5-327,0-5 0,6 1 0,1-9-1415,2-2 175,1-1 0,5-19 1399,-5-3 0,-1-36 0,-3-15 0,-2-3 0,1-1 0</inkml:trace>
  <inkml:trace contextRef="#ctx0" brushRef="#br0">26920 9781 7691,'-16'0'0,"8"-2"-139,2-3 1,-3 3-71,-1-3 301,3 3-146,-8 2 1,14 2 53,-5 3 0,40-17 0,10 1 0</inkml:trace>
  <inkml:trace contextRef="#ctx0" brushRef="#br0">27209 9893 7691,'0'18'295,"0"3"1,0 4 368,0 7 1,0 0 80,0 0 1,5 2-1,0 2 1,1 3 1219,1 2 1,-6 0-1595,5 1 1,-3 3-1,1-6 1,1 0-351,-1 0 0,-2-1-541,-2-6 1,0-2 227,0-4 1,0-1 0,0-5-208,0 1 499,0-7 0,14-42 0,4-16 0</inkml:trace>
  <inkml:trace contextRef="#ctx0" brushRef="#br0">27417 10389 9227,'-7'9'1184,"5"6"1,-5-7-511,7 8 0,0 0-226,0 0 1,0 1 0,1-1-1,3 0 71,1 0 0,8-6-530,-3 1 1,5-2 0,1 1 0,0-4-860,0-4 0,0-2-273,0 0 1,5 0-881,0 0 0,6-13 2023,-6-3 0,8-46 0,-4-8 0</inkml:trace>
  <inkml:trace contextRef="#ctx0" brushRef="#br0">27705 10389 7668,'-22'16'1775,"1"0"1,-2 0-493,2 0 0,1 9-111,-7 7 1,-5 2-818,-5 9 0,0 0 1,5 5-1,1 0-12,5 0 0,3 0-178,7 0 0,1-7-1075,5-4 1,-3-3 909,8-2 0,14-14 0,9-4 0</inkml:trace>
  <inkml:trace contextRef="#ctx0" brushRef="#br0">28489 10053 7635,'0'-16'224,"-2"6"1,-1-1 0,-3-2 967,3-1-865,1 5 1,-3-10 0,-1 3 0,3-2 0,-1 0 0,1 2 0,-4 0 367,-2 0 1,0 0-471,-2 0 0,-5 0 0,2 2 0,-6 3 156,1 6 1,-1 3-80,-1 2 0,3 7-53,-3 4 1,-2 16-13,1 5 1,-3 12 0,8 4 0,2 7 266,1 2 1,5 5-389,-1-3 1,6 2-405,-1-3 0,5-3 1,5-8-1,6-3-607,3-1 1,2-13 167,0 2 0,0-16 1,0 0-2240,0-2 2966,-7-7 0,-16-35 0,-11-16 0</inkml:trace>
  <inkml:trace contextRef="#ctx0" brushRef="#br0">27945 10389 7647,'-9'8'4069,"-5"-7"-2474,12 6-1126,-5-7 0,10-1-35,8-5 0,1 3-175,15-8 0,-6 2-206,6-1 1,0-5 245,5 5-852,0 3 0,2-6 1,1 6-2375,3-2 1909,-1 6 1,2-5 1017,4 8 0,24 15 0,8 2 0</inkml:trace>
  <inkml:trace contextRef="#ctx0" brushRef="#br0">28649 10373 7647,'-11'0'345,"1"0"0,-1-1 1383,-5-5-1271,0 5 1,0-7 17,0 8 1,5 0-140,1 0 0,-1 0 1,-3 2-217,3 4 1,-1 2-98,6 8 1,-4 0-1,4 0 1,3 0 224,1 0 0,-3 0-83,-1 1 0,1 0-64,5 5 0,0-5 1,0 5 121,0-4-70,7-2 0,2-8-390,7-2 1,0-4 0,0-2 0,0-2-560,0-4 1,0-2 229,0-8 1,0 0-35,0 0 1,-2 0 16,-3 0 582,3 0 1,-7 0 0,6-1 606,-3 1-491,-6 0 1,5 2 0,-6 2 596,3 1-460,-1 8 1,-3-5 1133,3 8-911,-3 0 0,5 2 0,-7 4 162,0 4 1,0 6-330,0 6 0,2-5-59,3 5-1,-3-3-389,3 3 0,2-5 170,-1 5 0,1-4-998,-2-2 0,-3 0 480,3 0 1,2-6-1468,-1 1 939,6-8 1017,-3 5 0,7-37 0,0-6 0</inkml:trace>
  <inkml:trace contextRef="#ctx0" brushRef="#br0">29097 9797 7647,'0'16'0,"0"0"1307,0 0 0,-2 0 0,-1 2 0,-2 3 226,1 6 0,2 5-1209,2 5 1,0-1 0,2 7 0,2-1 56,1-1 0,6 5-182,-6-3 1,6-2-567,-6 2 0,6-9-96,-6-2 0,7 0-531,-1-6 1,-4-3-651,-2-1 0,-3-4 1644,-2-2 0,7-43 0,2-11 0</inkml:trace>
  <inkml:trace contextRef="#ctx0" brushRef="#br0">29545 10245 7647,'-5'-10'678,"0"-1"0,-2 7 934,1-1 1,4 2-767,-3-3 0,2 4 0,-1-5 0,-3 2 414,-2 0-1036,5-1 1,-10 6 0,4 0 274,-5 0-519,-1 0 1,0 6-57,0-1 1,2 7 0,2-3 0,3 2-345,2 0 0,-1-1 207,3 6 0,3 0-95,-3 0 0,3-5 0,4 0 0,2 1-179,1 2 1,7 1 241,-1-5 1,3 5 120,2-5 1,6 4 0,-1 1 0,0-3 81,2-1 1,-5-1 328,4 6 0,-5 1-46,-1-1 1,-5-6 0,-2 1 0,-2 1 1424,-3 3-513,-3 1 1,-2 0-89,-5 0-764,-3-8 1,-7 1 0,0-5 266,0 1-435,-7 1 0,5-6 0,-3 0-2553,3 0 1805,-5 0 0,5 0 1,-1-2-3569,6-4 2936,-1 5 1,11-14 1246,-8 5 0,22-19 0,-1-4 0</inkml:trace>
  <inkml:trace contextRef="#ctx0" brushRef="#br0">29833 10325 7647,'-16'0'0,"6"0"1340,-1 0 0,6 0-134,-6 0 554,7 0-566,-10 0-200,12 0-734,2 0 0,9 0-176,7 0 1,2 0-122,4 0 76,-5 0 1,6-7 0,-7-2-65,0 1 1,0-5 0,-1 6-1,-3 0-138,-1 0 0,-8 0-67,3 1 1,-5 3-218,-1-8 310,0 7 1,-7-3-3,-3 7 1,-5 0 721,-1 0 1,0 0-286,0 0 0,0 7 548,0 4 1,0 3-315,0 2 1,2 6 342,4-1-584,-5 8 0,13-10 1,-3 8 214,3 1 1,2 2-278,0 3 0,2-1-39,4 0 0,2-8-856,8-2 1,2-4 461,4-2 1,-5-2-1854,5-4 1,1-2 299,-2-8 1,8-9-1586,-3-7 3342,-3-7 0,-1-18 0,1-7 0,-2-4 0,0 0 0</inkml:trace>
  <inkml:trace contextRef="#ctx0" brushRef="#br0">30378 9509 7647,'-9'2'1691,"3"3"1,-1 6 424,2 10 0,0 6-797,5 10 1,-6 4-352,1 7 0,0 7-514,5 4 1,-2 3-1,-2 2 1,-1 0-719,1 0 0,3-7 82,1-3 0,0-10-381,0-1 1,0-8-626,0 3 1,0-6 1187,0-6 0,7-3 0,2-7 0</inkml:trace>
  <inkml:trace contextRef="#ctx0" brushRef="#br0">30282 10870 7637,'-2'14'7066,"-4"-3"-3624,5 3-4731,-14-5 1610,14 0 0,-6-4-321,7-10 0,21-40 0,6-15 0</inkml:trace>
  <inkml:trace contextRef="#ctx0" brushRef="#br0">5778 9813 7897,'-11'-16'334,"0"0"238,8 0 1613,-4 0-1052,7 7-915,0 2 7,0 7 1,0 7-73,0 4 1,0 3 0,0 4 0,0 3 154,0 6 1,0-2-172,0 2 0,0-1-194,0 6 1,-6 2 127,1 3-171,0-3 1,-1 5-1,-1-7 1,0 0-1,0-1-191,4-5 0,-1-3-147,-1-7 50,3 0 1,-3-10-83,10-12 0,-2-10 85,8-16 0,-2-5 88,2 0 1,3-6-20,-3 6 308,3-8 0,2 11 1,0-3 225,0 3-3,-7 2 0,5 7 1,-3 4 644,3 3-357,2 9 0,0 2 176,0 7 1,0 13-203,0 3 1,-5 10-49,-1 1 1,1 3-167,5 2 1,-5-5-215,-1 0 1,1-1 70,5 6 1,-5-1-201,-1-5 0,-1 3 36,2-8 1,3 6-393,-3-6 0,-2 0-116,1-5 0,1-1-356,5-5 0,-5 3 319,-1-8 0,1 0-189,5-5 0,0 0 778,0 0 0,7-35 0,2-10 0</inkml:trace>
  <inkml:trace contextRef="#ctx0" brushRef="#br0">6482 10085 7897,'-21'18'0,"-1"3"0,1-1 279,5 7 1,7-1 447,4 6 1,3-1-300,2-5 0,7 5-154,4-5 1,5-3-225,5-1 1,-1-10 69,6-1 1,1-6-378,5 6 0,-2-8 168,-3 3-70,3-5 0,-7-2 0,6-3 0,-4-3 0,-2-2 8,-4-3 1,-3-3 467,-5-1 1,1-1-104,-6-5 1,-1 5 296,-5-5 0,0-1-132,0 2 1,-7-2 270,-4 1-405,-10 4 1,-4-5-1,-7 6-38,0-5-117,0 4 1,0-5 0,0 7-279,0 0 78,0 0 1,2 2 0,1 2-1350,3 1-1021,6 7 1341,4-3 1139,9 14 0,78-5 0,18 5 0</inkml:trace>
  <inkml:trace contextRef="#ctx0" brushRef="#br0">7266 9861 7881,'-10'0'0,"-1"0"1055,-1 0-708,4 0 341,1 0 1,9 0 0,3 2-1,6 2 1,5 1 319,5-2-859,4-1 0,7-2 0,2 0-77,3 0 1,-3-2 0,4-1 0,-3-2-254,2 1 1,-6 0-824,6-1 0,-12 3-111,7-3 1,-11 3 1114,1 2 0,-26 22 0,-7 4 0</inkml:trace>
  <inkml:trace contextRef="#ctx0" brushRef="#br0">7410 10277 7852,'-17'24'0,"-5"2"0,12-3 663,-1-1 1,7-5-34,4-1 0,6-5-3,-1 0 1,9-8 0,0 3 0,6-5 217,0-1 0,4 0-478,3 0 1,-2 0-211,2 0 1,-1-7-1,5-2 1,-1-1-102,2-1 0,-9 2-1656,9-1 1,-4-5 1599,4 5 0,22-26 0,4-7 0</inkml:trace>
  <inkml:trace contextRef="#ctx0" brushRef="#br0">8755 9589 7782,'-16'0'2043,"0"0"-777,0 0-1052,7 7 1,-4 2 0,8 9-1,2 3 1,3 6 0,3 5 0,4 3 1290,2 3 0,2 6-842,5-1-620,0-4 0,2 6 0,1-6 0,2 0 0,-1 0-345,-2-3 0,-2-4 0,0-4 1,-2-3-565,-3-2 0,3-2-249,-3-5 1,-4-5 1114,-2 0 0,-17-58 0,-6-8 0</inkml:trace>
  <inkml:trace contextRef="#ctx0" brushRef="#br0">8419 9829 7782,'-16'0'0,"-6"0"0,1 0 0,0 2 2231,5 3-1330,7-3 0,3 5 1,12-9 1190,4-3-1870,12-4 0,3-7 1,7 0-1,0 0 1,1 0 8,5 0 1,3 0-557,7 0 0,-6 5-61,1 1 1,0 6 0,3-1 0,-2 3-1145,-1 2 1,-7 2 1529,1 3 0,-3 54 0,-2 19 0</inkml:trace>
  <inkml:trace contextRef="#ctx0" brushRef="#br0">8467 10373 7782,'-16'16'0,"1"6"384,5-1 1,3 0 0,7-5 0,0 1 1223,0-1 0,12-8-1104,4-2 0,11-3 0,-1 1 1,5 1 312,1-1 0,0-8-431,0-1 0,2-6-409,3 6 0,-2-8 0,6 3 0,0-5-1424,0-1 1,-4-1 832,6-5 0,-7 5 614,1-5 0,0-18 0,3-9 0,2-3 0,1-1 0</inkml:trace>
  <inkml:trace contextRef="#ctx0" brushRef="#br0">9587 9749 7782,'-21'0'3993,"-1"0"-3095,1 0 0,10 7-2619,1 4 1844,6 3 1,-3 2-1,7 2 1,0 1 0,2 5 1409,3 1 0,-1 1-1243,6 6 0,-1 0 0,4 0 1,-3 2-3,3 3 0,-1-5-823,-1 0 1,1 0 179,-6-5 0,4-2 0,-4 0 0,-1-2-2805,2-3 2205,-5-10 0,7-3 955,-4-7 0,-3-49 0,5-14 0</inkml:trace>
  <inkml:trace contextRef="#ctx0" brushRef="#br0">9539 9653 7773,'-18'0'0,"-3"0"0,3 0 0,-3 0 4287,3 7-3239,9-5 0,2 12 1,11-5-465,6 0 0,3-2-688,13-7 0,-3 2-79,9 3 0,-8-3 0,9 3 0,1-1-239,2 1 0,3-3-85,-2 3 0,-3 2-450,3-1 690,-3-1 1,-2 2 0,0 4 0,-2 3 0,-1 2-347,-3 0 0,-6 2 419,1 3 1,-8-1 332,-2 7 0,-8-3 515,2 3 1,-8 3 431,-2-3 1,-13 5-522,2 5 0,-6-3 277,1 4 0,-4-5 24,-7-1-413,7-7 0,-9 6 1,6-7-175,0 1 0,4-2-470,-2-7 1,4-7-191,-4-3 0,12-5-505,-2-1 1,8-7-3383,-2-3 4268,6-12 0,9-21 0,4-10 0,5-7 0,-1-1 0</inkml:trace>
  <inkml:trace contextRef="#ctx0" brushRef="#br0">10387 9701 7763,'-16'7'0,"6"2"1152,-1 7 1,7 0-1,-1 0 1,3 2-550,2 3 1,0 2-258,0 4 0,0 3 297,0-3 1,2 3-282,3 2 0,2 0-144,4 0 1,2 0-310,-8 0 118,7 7 1,-4-5 0,4 2-361,-1-8 1,-6 1 0,4-8-1,-2 0-2932,-3 3 1744,4-14 1521,-6 4 0,12-49 0,-5-10 0</inkml:trace>
  <inkml:trace contextRef="#ctx0" brushRef="#br0">10435 9861 7738,'-9'0'3264,"-5"0"-983,12 0-327,-5 0-1493,7 0 0,7 0-153,4 0 1,5 0-271,5 0 1,4-7 67,7-4 0,0-8-231,0-3-58,0 1 0,2 0 1,2-2-1,1-2 0,-1-2-1935,-3 2 0,-2-5 2118,-5 3 0,-3-10 0,-7-4 0</inkml:trace>
  <inkml:trace contextRef="#ctx0" brushRef="#br0">10579 10069 7738,'-16'0'0,"0"7"5969,0 4-3589,0 3-2668,7 2 523,2 0 1,9-7-1,3-3 528,6-5 1,3-1 0,4 0-1,2 0-248,1 0 0,6 0-694,-6 0 1,6 0-485,-6 0 0,7 0 0,-3 0 0,2 0-1576,0 0 2239,-1 7 0,21 24 0,2 11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definitions>
  <inkml:trace contextRef="#ctx0" brushRef="#br0">10675 5603 7777,'-7'-16'74,"-3"0"0,-5 2 0,-1 1 0,0 3 110,0-3 331,7 6 0,-5 0 1141,4 7-1195,2 0 1,3-2 173,10-3-579,4 3 1,14-5-1,4 7 1,3 0-1,2-2-120,0-3 0,8 3 37,2-3 1,4 3-487,2 2 424,8 0 1,0 0-1,12 0 1,5-2 0,7-1-8,2-3 0,-37 3 1,0-1 45,3 1 0,1 1-16,-2 1 0,2 0 0,7-5 0,1 0 0,-2 2 0,-1 2 0,0 0 0,0 1 0,2 0 1,0 0-5,2 1 0,0 0 0,3-2 0,1-1-240,4 0 0,1 0 1,-5 0-1,1 1 230,1 2 1,0 0 0,-2 0-1,0 0 90,2 0 0,0 0 1,1 0-1,0 0-51,2 0 0,-1 0 1,-3 0-1,-1 2 68,2 0 0,0 1 0,-2-2 1,0 0-14,2 1 1,0 1-1,1 1 1,0-1 26,2 0 0,0 0 0,-3 2 0,0 0-20,0-2 0,0 0 1,0 2-1,0 2 55,-3-1 0,0-1 0,3-1 0,0 1-35,3 0 1,0 0-1,-6 0 1,0 1-1,1 2 1,-1 0 0,-3-2 0,0-1-4,-2 0 1,0 0 0,0 0 0,0 1-184,0 2 0,0 0 1,-1 0-1,0 0 334,-1 0 1,-1 0 0,-1-2 0,-1-1-66,-3 0 0,0 0 1,0 0-1,0-1-4,1 1 0,-2 1 1,35 6 101,-7-6 0,-10 4-50,-6-4 1,-4 4 79,-7-4 1,-7 4-116,-4-4 0,-10 1 457,-6-2 0,-3-3-782,-2 3 652,-7 4-687,-2-7 433,-7 12-239,-7-12 0,0 7-307,-4-4 153,-3-3 1,11 5-224,-8-7-202,7 0-581,-3 0-616,7 0 600,0 0 0,2-5 1205,3-1 0,11-13 0,9 1 0</inkml:trace>
  <inkml:trace contextRef="#ctx0" brushRef="#br0">16501 5395 6789,'16'7'-170,"0"-3"465,0 6 1,2-4 0,3 6 0,6 4 527,3 4 1,2 3-368,0-2 1,2 4-171,3 7 1,-3 2 133,4 3 0,-6-3-104,-6 3 1,-4 2-110,-12-1-84,-3-1 0,-1 0 1,-3 1-31,-5-3 0,-5-1 1,-10-2-1,-3 0 117,-1 0 1,-8 0-53,3 0 0,1-7 44,-2-4-111,7-3 0,-8-2 0,5-2-64,-2-3 0,5-4 0,-1-7 0,3 0 47,2 0-1195,7 0 0,-3-7 45,7-4 1076,-1-3 0,20-44 0,4-12 0</inkml:trace>
  <inkml:trace contextRef="#ctx0" brushRef="#br0">13188 4562 7746,'-16'0'1,"5"0"209,1 0 1,6 2 0,-1 4 455,3 4 1,2 4 0,2 2 0,1 0 117,3 0 0,6 2-417,-1 4 1,-2-5-121,1 5 0,-4-5-134,5-1 1,-3 6 28,3-1 1,3 1-97,-3-6-165,-4 0 0,7-2 1,-3-2-1,3-1-596,2 1 0,0-5-45,0-1 0,0-4-511,0-2 0,6-8 1271,-1-2 0,3-27 0,2-12 0,-1-3 0,1-1 0</inkml:trace>
  <inkml:trace contextRef="#ctx0" brushRef="#br0">13684 4514 7746,'-16'0'0,"6"0"233,-1 0 1,0 7 291,-5 4 1,0 5-292,0 6-90,-7-5 0,5 14 1,-5-5-1,2 6 0,0 4 979,1 1 0,-3 1-975,2-6 1,-6 5 166,6 0-362,-8 1 1,4-6 0,-7 0 0,0 0 0,0 0-378,0 0 0,0-6-16,0 1 1,2-7 149,3 1 0,2-1-637,4 1 0,9-9-77,-4 4 1004,10-10 0,-1 1 0</inkml:trace>
  <inkml:trace contextRef="#ctx0" brushRef="#br0">13860 4819 7746,'-16'0'-882,"7"0"2967,2 0-1472,7-8 0,2 7-401,3-5 0,6-1 0,9 0 0,3 0-90,2 0 0,1-6-30,6 3 0,0-5-14,0-1 0,0-5 181,0 0-306,-7-1 1,4 6-1,-8 0 1,-3 0-1,-4 0-143,-3 0 0,-8 0 169,3 0 1,-6 2 74,-6 3 1,-4 4 0,-10 7 0,-3 0 213,-2 0 1,-2 9 135,-5 7 1,0 2-180,0 9 1,4-6 0,0 6 0,-3 1 239,3 2 1,1 2-63,0 0 1,4 2-324,7 4 1,7-10 69,4 4 1,3-5-543,2-1 0,2 3-131,3-8 0,4-1-378,7-9 0,6 1 222,-1-7 0,7 2-262,-1-1 1,3-4 286,2 3 0,0-5 51,0-5 603,0-4 0,36-36 0,-30 19 0,0 1 0</inkml:trace>
  <inkml:trace contextRef="#ctx0" brushRef="#br0">14565 4674 7746,'0'-16'0,"-8"0"0,5 2 1194,-8 4 0,6-3-347,-6 8 0,1-1-136,-6 6 0,0 0-370,0 0 1,0 0 7,0 0-34,0 0-153,0 8 1,7-5-369,3 8 141,5-1 0,1 6 0,1 0 0,5 0-400,4 0 0,5-1 58,1-5 0,0 5 178,0-5 1,-6 4 114,1 3 1,0-1 270,5 0 0,-6 0-53,1 0 1,-6 0 320,6 0 0,-8 5-165,3 0 1,-4 1 222,-2-6 0,-8 0 52,-2 0 1,-6 0 175,-6 0 1,3-2-283,-8-3 0,1 3-63,-6-4 0,0-2-738,0-3 1,1-3 290,5-2 0,-5 0-1430,5 0 1,3 0 210,1 0 1300,12-7 0,-19 5 0,2-5 0</inkml:trace>
  <inkml:trace contextRef="#ctx0" brushRef="#br0">19340 11088 7719,'-16'0'0,"6"0"1021,0 0 1,5 0-639,-5 0 1,1 2 0,-1 3-166,5 5 0,1 4-105,-1 1 1,4 1 0,-4-1 0,3 2 140,2 3 1,0-3-74,0 4 1,0 1-36,0-2 1,-5 1 0,0-6-116,1 0-62,3 1-300,1-8 1,0-9 0,1-13-1,3-6-378,1-4 0,7-2 434,-2-4 1,3-1 135,3 0 0,-1 2 1,-1 4-1,-2 3 318,-2 0 0,0 10 301,5-4 0,-4 11-339,-1 0 220,0 3 0,0 6 0,-1 4 0,-3 9 1,0 5 693,0 6 1,-4 1-925,3 1 1,-1 1 102,1 0-155,-4-1 0,8-1 0,-6-3 0,4-4 0,0-2-1716,0 1 1189,5-1 0,-4-6-918,7-4 0,1-3 0,-1-7 407,0 0 1,1-2 958,-1-3 0,14-38 0,3-15 0</inkml:trace>
  <inkml:trace contextRef="#ctx0" brushRef="#br0">19814 11226 7719,'0'-10'2213,"0"0"-1681,0 6-209,0-2-162,0 6 0,-2 0 149,-3 0-433,4 0 0,-8 6 1,6 5 240,-2 2 0,-6 4 0,6 2 0,2 3 67,1 2 0,2-5-225,0 1 0,0 2-226,0-1 1,0-1 97,0-5 28,0 1 1,7-6 0,3-2-340,4-1 412,1-2 1,2-5-1,2-1 1,1-5-1,-1-4-272,-2-3 1,-2-4 649,1-4 1,-6 2-143,0-6 1,-7 5 363,2-6 1,-3 7-224,-2-1 1,-2 3 131,-3 2 1,-5-1-209,-10 1 0,3 1-91,-4 4 0,-1 3 188,2 7-413,-1 0 0,1 0 0,1 2 129,6 3-620,-3 4 1,15 1-1,-5 0-1975,5 2 2548,1-5 0,41 13 0,10-3 0</inkml:trace>
  <inkml:trace contextRef="#ctx0" brushRef="#br0">20962 10966 7719,'-6'-15'0,"2"-1"0,-6 1 316,0 0 0,0-1 0,1 1 1,1 0-1,-1-1 0,-3 1 1,-1 0 1000,-3-1 0,1 6-1140,0 0 1,-1 5 132,1-5-183,0 6 0,-1-3 0,1 9 1,1 5-1,3 7 122,0 4 1,1 11 0,-5 0 0,0 9 58,-1 6 1,6-2-143,0 9 1,1 2-9,-1-2 1,-2 0 0,7-5-1,2 0 13,1 0 1,2-2-325,0-3 1,2-5 0,1-11-1,4-4-1725,1-4-1066,3-2 656,4-6 2288,0-2 0,-20-35 0,-5-6 0</inkml:trace>
  <inkml:trace contextRef="#ctx0" brushRef="#br0">20442 11349 7718,'-15'0'0,"4"1"386,1 5 0,5-5 1464,-5 4-547,6-3-366,-2-2 1,12 0-521,5 0 0,7 0-167,3 0 0,6-5-333,-2 0 1,4-5 115,2 5 0,0-2-1590,-1 2 1060,8 3 0,-6-10 497,4 7 0,37 0 0,9 5 0</inkml:trace>
  <inkml:trace contextRef="#ctx0" brushRef="#br0">21070 11303 7714,'-16'0'0,"1"2"119,0 3 1,4-2-162,1 7 0,2-5 1130,-2 6 1,-4-1-355,4 5 1,1 0-194,-1 1 0,7-1-278,-2 0 1,3 1 46,2-1-242,0 0 0,0 1 1,0-1-29,0 0 1,0-5 0,2-1-281,3-2 1,-2-2-72,7-5 1,-5 0 7,6 0 79,-1-7 1,5-1-114,0-8 0,-4-4-95,-1-1 1,-2 1 121,3 5 1,0-1 107,-5 1 1,0 0 546,-1-1 10,-3 1 0,7 1 1098,-4 4-449,-4 3-191,6 7 0,-7 2-381,0 3 0,0 4-70,0 6 0,0 2-279,0 3 1,0-1 122,0 7 0,0-8-216,0 3 1,2 1 86,3-2 0,-3 1-839,3-6 0,3-5-87,3 1 0,-3-6-1667,2 5 1671,1-7 1,4 4-890,0-7 1734,0-7 0,14-62 0,-12 23 0,-1 0 0</inkml:trace>
  <inkml:trace contextRef="#ctx0" brushRef="#br0">21437 11272 7701,'0'-10'730,"0"0"1,-5 5 1049,0-6-346,-7 8 1,9-9-945,-8 7 0,6 0-274,-5 5 1,5 0 71,-5 0-346,6 0 155,-9 7 0,9-4 1,-4 7-1,1 2 0,4 4 122,1 4 0,-3-1-268,0 6 1,0-4-220,5 4 273,0-6 0,0 8 0,0-6 1,0-3-1,1-1-517,4-1 1,4-1 158,6 0 0,1-5-2043,-1 1 1,2-8 2395,3 2 0,38-37 0,15-11 0</inkml:trace>
  <inkml:trace contextRef="#ctx0" brushRef="#br0">21805 11058 7701,'-16'0'1324,"1"0"255,0 7 0,1 1-986,4 7 0,-2 6-80,7-1 0,0 7 462,5-1-805,0-4 0,0 12 0,0-5-216,0-2 0,0 4 1,1-7-1,3 1-160,1 1 0,5-7-428,-5 1 0,2-3-708,-2-2 1,-3 1-1,5-3 1342,-1-3 0,-11-23 0,4-13 0</inkml:trace>
  <inkml:trace contextRef="#ctx0" brushRef="#br0">21651 11272 7693,'-15'0'1109,"0"0"1564,6 0-1494,3 0-338,6 0-800,0 0 0,6 0 0,5 0 0,4 0 0,5 0-495,6 0 0,-2 0 184,1 0 0,1 0 0,3 0 270,-4 0 0,45 0 0,5 0 0</inkml:trace>
  <inkml:trace contextRef="#ctx0" brushRef="#br0">22233 11180 7692,'-15'-7'0,"0"6"1086,-1-4 1,1-2 0,0 2-1,-1 1 1333,1 3-1965,0 1 1,0 0-113,-1 0 0,6 1 13,0 4-435,6 4 54,-2 6 1,6 1-1,1-1-159,4 0 0,-3 1-157,3-1 1,2 0 14,-2 0 249,7 1 0,-5-1 0,5 0 0,-2 1 0,0-1 173,-1 0 1,4 1 102,-3-1 0,-3 0 69,-2 1 1,2-1 0,-2 0-1,-1 1 572,-3-1 1,-2 0-73,-4 1 1,1-6-611,-6 0 0,-2-5-527,-8 5 1,3-5 420,-4 6-1434,-3-8 0,7 4 0,-5-7 1383,0 0 0,-8-27 0,-10-7 0</inkml:trace>
  <inkml:trace contextRef="#ctx0" brushRef="#br0">19018 12360 7593,'1'8'427,"3"-1"0,3-2 426,1 0 0,2 2 1,6-4-1,-1 2-249,0-1 1,2 3-217,4-2-292,-4 0 0,10-5 1,-5 0-1,2 0 0,3 0-118,2 0 0,-3 0-939,-1 0 689,-6 0 1,8 0 0,-7-2-630,-1-3 0,-2 2 0,-1-8 901,-1-1 0,0-49 0,0-14 0</inkml:trace>
  <inkml:trace contextRef="#ctx0" brushRef="#br0">19447 12145 7666,'-11'0'1599,"1"0"-745,7 0 175,-4 7-792,7-5 0,2 10 0,3-6 0,5 3 0,5 1 123,6-1 1,-3 4-253,8-3 1,-6-1-30,6 1 0,-6 0 0,4 6 0,-2-1-13,-3 0 1,-2 1 72,-2-1 1,-1 0 13,-4 1 0,2 1 0,-7 1 0,-2 3 327,-1-3 0,-9 5-216,-3-3 1,-3 0-199,-3-4 0,-4 4 0,-1 1 0,1-3-595,-2-1 1,7-6-83,-1-1 0,1-7-1769,5 2 2380,3-3 0,14-36 0,10-9 0</inkml:trace>
  <inkml:trace contextRef="#ctx0" brushRef="#br0">20105 12069 7669,'-7'-9'371,"5"1"1,-4 4 1074,-1-1-1115,5-7 0,-5 12 0,7 0 0,0 9 0,0 6 384,0 5 1,2 4-276,3 7 1,-1 6 148,6 4-407,-7-3 0,9 4 0,-5-4-158,1 1 1,-3-4-1,4 5 1,-1-3-1019,1-3 1,-4-8 567,5-6 1,-5-3-478,6-2 0,-8-4 903,2-1 0,-10-48 0,-3-6 0</inkml:trace>
  <inkml:trace contextRef="#ctx0" brushRef="#br0">19982 12390 7679,'0'9'3631,"2"-2"-2520,3-7 1,4 0-178,6 0-820,0 0 0,2-6 1,2 0-1,3-3 0,0-3-237,0-1 1,4 2-2151,-6 1 1178,8 0 1095,-5-5 0,35-28 0,7-6 0</inkml:trace>
  <inkml:trace contextRef="#ctx0" brushRef="#br0">20472 12360 7679,'0'10'0,"0"0"0,-1 0 623,-4 6 0,3-1 663,-3 0 285,3 0-1266,2 1 1,0-1 0,0 0 0,0 1 525,0-1-667,0 0 0,0-4 10,0-1-204,0-7-61,0-10 1,0-3 0,0-12 0,0 2-30,0-1 1,0-4 206,0 4 1,5-4-42,0 4 106,7 1 1,-8-1-1,4 1 1,1 1 327,-1 2 1,1 2-997,1 0 1,4 4 405,-4 1-1149,-3 7 1,6-4-1,-3 7 1259,4 0 0,42 27 0,10 7 0</inkml:trace>
  <inkml:trace contextRef="#ctx0" brushRef="#br0">20901 12344 7679,'-8'0'3557,"-6"0"-2521,12 0-589,-11 0 0,11 2 108,-3 3-329,3-3 1,2 11 0,0-2 563,0 2-661,7 3 1,-4-1 0,6 0 21,-2 0 1,5 1-1,-2-1-127,4 0 0,1-1-321,0-4 1,0 2-809,1-7 0,-1 0 490,0-5 0,1 0 1,1-1-1,1-4-641,3-6 0,-1-2 516,-4-3 1,-1-4 44,0 0 695,-6-8 0,4 11 0,-4-3 0,-1 3 0,-1 2 0,0-1 0,-5 6 84,3 0-111,-4 6 0,-2-2 1268,-4 6 0,1 6-423,-6 5 0,0 4 51,-5 5 0,4 4-90,1 7-433,0-1 0,-5 3 0,-1 1-53,1 2 0,0 8-256,-1 2 1,-1 0 199,-3 5-410,3 3 0,-10-6 1,6 3-2372,3-3 2544,1-9 0,-6-22 0,0-12 0</inkml:trace>
  <inkml:trace contextRef="#ctx0" brushRef="#br0">21835 12283 7654,'-10'0'1862,"0"0"236,6-7-709,-9 5-1222,11-4 0,-10 12 0,7 5 0,2 2 310,1 3 0,2-1-160,0 0 0,0 2-117,0 4 0,2-3-21,3 8-120,-4-7 1,6 4 0,-7-4-1,2 2 23,3-3-469,-3-1 206,5-8 1,-7-4 0,0-10-86,0-5 1,1-6 122,4-4 1,-3 1 129,3-6 1,-1 4-1,-1-3 1,4 1 240,1-1 1,-4 5-347,1-1 1,2 3 46,-2 1 0,5 6-1646,-5 0 1253,7 0 1,-5-1-462,3 1 1,4 7 29,-4-2 895,3 3 0,16 2 0,4 0 0</inkml:trace>
  <inkml:trace contextRef="#ctx0" brushRef="#br0">22233 12283 7654,'-8'7'0,"-4"-4"855,7 7 1,-5-4 429,5 4-725,-1 0 1,6 5-208,0 1 1,0-1-54,0 0 0,2 6-101,3-1 0,-1 0 98,6-4-283,0-1 1,4 0 0,-2 1-113,-2-1 45,0 0 0,5-1 0,1-4-202,-1-5 0,0-3 0,1-2 1,-1 0-219,0 0 0,0-9 76,1-6 1,-3-2 141,-2-8 0,2-1 226,-3-5 0,4 6 0,0 1 1,-2 2 186,-2 3 0,-5 1-203,5-3 0,-5 9 7,5-3 1095,-6 10-587,3-2 0,-7 9 1,0 3 633,0 5 0,5 9-715,0 1 0,0 7-157,-5-1 1,0 3-186,0 1 0,0-4 151,0 0-432,0-8 1,5 9-1,0-6-297,-1-2 0,-1-2-934,2-2 0,-2-5-1004,8 0 2469,-8-6 0,11-59 0,-6-21 0</inkml:trace>
  <inkml:trace contextRef="#ctx0" brushRef="#br0">22800 12115 7654,'-10'5'844,"-1"0"0,8 7-205,-2-2 1,3 3 127,2 3 1,0 4-431,0 1 1,0 6-1,0-2 1,0 4 52,0 2 0,2 0-449,3-1 0,-2-4-315,8-1 1,-8-1 0,4 2 0,-2-6-830,0-3 1,2-7 1202,-2 0 0,-3-27 0,5-1 0</inkml:trace>
  <inkml:trace contextRef="#ctx0" brushRef="#br0">23014 12467 7654,'0'8'2284,"0"6"-2084,0-12 0,2 4 353,3-6-422,-3 0 0,11-1 1,-2-3-1,2-3 0,1-1-68,-4-4 1,4 0-1,-4 0 1,2 2 240,-2-2 1,-2-1-126,-2-3 0,-5 1-11,4 0 1,-3-1-1,-2 1 1,-2 1 268,-3 4 0,2-2-119,-7 7 1,-1 0-7,-4 5 0,0 0 1,-2 0-1,0 2 216,2 3 1,-4 8-278,9 8 0,-4 1-222,-1-2 0,6 2 0,4 6 0,2-3 7,-2 2 0,3-3 85,-3 2 0,5-6-173,5 6 1,-2-8 0,7 3 0,2-4-856,2-2 0,1-5-986,1 1 0,-1-8-991,0 2 1593,1-3 1291,6-2 0,29-41 0,13-10 0</inkml:trace>
  <inkml:trace contextRef="#ctx0" brushRef="#br0">23520 12268 7654,'-16'-7'1719,"1"-3"1,0 1-849,-1-1 1,6 5-542,0-5 1,0 6-52,-6-1 0,1 2 515,0-2-441,-1 3 1,3-3-116,3 10 0,-2-2-79,7 8 0,0-1 0,3 5 0,-2 0-214,-1 1 1,0-1-10,5 0 0,2 1-246,3-1 0,-2 0 220,8 1-149,-8-1 0,11-2 0,-4-1-863,3-1 816,3-1 0,4 3 1,1-1-424,-3-1 560,6-1 1,-7 0 0,4-2 378,-4-1-57,-2 5 1,0-3 1228,1 6-1023,-8-6 1,-1 4 385,-7-3 0,-2-1-47,-3 1-168,-3-7 1,-9 9 0,-2-6 19,-2-3-478,-6 5 0,10-6 0,-5 3-1258,0-3 0,5 0-267,-4 3 0,4-4 1433,2 5 0,0-18 0,0-5 0</inkml:trace>
  <inkml:trace contextRef="#ctx0" brushRef="#br0">20335 13432 7668,'-11'0'149,"1"0"1999,-2 0-1258,6 0 0,-1-2 578,7-3-837,0 3 1,7-5-328,3 7 0,3 0-135,3 0 0,4-5 1,0 0-1,1 2 68,1 1 1,-3 2-420,6 0 0,-6 0-41,1 0 0,-1 0 0,0 0 0,1-2-1256,-1-3 0,-2 4-1034,-2-5 2513,1 5 0,12 1 0,5 0 0</inkml:trace>
  <inkml:trace contextRef="#ctx0" brushRef="#br0">21269 13187 7681,'-9'-2'3530,"4"-3"-2993,3 3 1,2-3 0,0 10-159,0 5 1,2 9 140,3 1-414,-3 8 0,10-5 0,-5 8 0,-1 0 0,1 1 84,-3 4 1,2-4-240,0 4 1,-1 1 116,-5-1-498,6-7 0,-4 0 0,3-5 1,-3 0-1,-2-4-1021,0-3 1,0-7-967,0 0 2417,0-6 0,-20-31 0,-6-16 0</inkml:trace>
  <inkml:trace contextRef="#ctx0" brushRef="#br0">21116 13493 8703,'-2'8'1855,"-3"-2"-617,3-5-849,2-1 1,9 0-131,6 0 0,2-1-56,3-5 0,2 3-231,4-7-138,3 0 0,-5-4 0,6 2 0,1 2 0,-2-2-858,-4-2 0,4 4 578,-3 0 1,-4 7 445,-2-3 0,4 12 0,0 2 0</inkml:trace>
  <inkml:trace contextRef="#ctx0" brushRef="#br0">21651 13478 7681,'-10'0'345,"0"0"1,5 0 1387,-5 0-1033,6-7 471,-9 5 383,11-5-1179,-5 7-153,7 0 1,2 5 120,3 0-196,-3 7 0,6-3 1,-4 6-1,1 1 0,-2-1 271,-1 0 1,3 0-217,0 1 1,0-1 0,-5 0 52,0 1-693,0-1-577,0-6 476,0-3 358,0-19 1,5 3 311,0-11 1,0 4 66,-5 2 1,0-1 80,0 1 1,6 0-101,-1 0 1,2-1-39,-2 1 0,-2 1-188,7 4 0,-5-4-250,6 4 1,-6-3-237,5-3 0,-5 6-590,5 0 1,0 5-479,6-5 1,-6 4 1600,0-4 0,14 27 0,8 2 0</inkml:trace>
  <inkml:trace contextRef="#ctx0" brushRef="#br0">22034 13432 9263,'-8'6'1825,"1"3"1,7 1-1314,0 0 109,0 1-485,0 4 1,2 0 0,1 1 0,4-1 0,0 2 78,0 3 1,3-3 0,-3 4 0,-1-4-209,1-2 1,3 0-339,-5 1 0,6-1-452,-6 0 0,5-4 268,-5-1 0,2-7 1,-2 2 514,5-3 0,11-63 0,2-16 0</inkml:trace>
  <inkml:trace contextRef="#ctx0" brushRef="#br0">22295 13447 7681,'-16'8'3297,"8"6"-2853,-6-5 1,11 6-121,-7 0 1,6 7 0,-3 4-1,2 3 83,0 1 1,-5 6-187,5 0 0,-7 8 83,2 2-336,-4 0 0,-1 12 1,-2-9-1,-2-3 1,-1-3-1143,1-1 0,0-4 1174,-1-3 0,-18-9 0,-9-4 0</inkml:trace>
  <inkml:trace contextRef="#ctx0" brushRef="#br0">23106 13248 7904,'0'-9'3296,"0"-4"-2948,0 11 1,0-6 367,0 2-328,0 5-196,0-6 0,0 5 192,0-3-248,0 3 1,-7-4 275,-3 6-266,3 0 79,-6 0-414,11 0-67,-12 0 138,13 0-227,-13 0 266,12 0 1,-6 0 44,3 0 22,3 0 6,-5 0-6,7 0 791,0 0-671,-7 0-54,6 0-29,-6 0 1,5 0 77,-3 0-2,3 0-85,-11-7 1,9 5-7,-6-3 0,5 2-93,-5-3 109,0 5 0,-6-6-77,1 7 0,0 0 62,-1 0 0,6 0-128,0 0 0,0 2 122,-5 3 0,4 3-7,1 8 1,2 1 10,-3 3 1,3 6 2,3 9 1,3-1-41,-3 7 0,3-2 27,2 2 1,0 3-435,0-3 0,2-3-56,3-3 1,-3-9-239,3-6 1,2 2-548,-2-1-318,0-7 1030,2-8 564,-6-6 0,-7-34 0,-11-8 0</inkml:trace>
  <inkml:trace contextRef="#ctx0" brushRef="#br0">22555 13554 8201,'0'9'2330,"0"-1"-1452,0-3-630,7-3 0,1 3-48,8-10 0,1 2 130,3-8 1,-1 6 162,6-5 0,1 0-621,4-5 1,1 1 139,0 4-448,-1-4 1,6 6 0,0-6-1173,-2 4-878,-2-4 2486,-1 6 0,20-1 0,5 2 0</inkml:trace>
  <inkml:trace contextRef="#ctx0" brushRef="#br0">23167 13462 7655,'-1'10'57,"-4"1"1,1-6-58,-6 5 0,5-5 739,-5 5 0,5 1-245,-6 4 1,6-5-80,-5 0 0,7 0 73,-2 6-339,-4-1 0,7 0 0,-3 1 0,4-1 0,1 0 203,0 1 0,0-6-324,0 0 1,1 0 65,4 6-125,-3-8 1,12 4-806,-4-7 515,3 0 0,3-5-390,-1 0 506,-6-7 0,3-1 0,-6-9-526,3-3 490,-6 2 0,6-4 0,-6 5-524,2-3 694,0 3 0,-5-5 0,2 6 584,3 1 539,-3 0-213,5 0 717,-7 6-1105,0 2 0,1 9-16,4 3 1,-3 4-144,3 6 0,-3 2-92,-2 3 0,5-1-195,0 7 1,2-8 77,-2 3 0,-3 1-571,3-2 0,-2 1-170,2-6 0,-3-5-409,3 0 1,-1-6-490,1 1-95,-4-3 1651,6-2 0,0-62 0,2-14 0</inkml:trace>
  <inkml:trace contextRef="#ctx0" brushRef="#br0">23520 13294 8684,'0'15'1836,"0"0"1,0 2-1281,0 4 0,1 3-268,4 6 1,-1 1-180,6 0 0,-5 4-353,5 1 0,-6 0-167,1-6 0,2-1-442,-2-3 0,0 1 444,-5-6-1288,0-1 1697,0-12 0,-14-42 0,-3-17 0</inkml:trace>
  <inkml:trace contextRef="#ctx0" brushRef="#br0">23366 13569 7655,'0'16'2034,"0"-1"-1503,0-6 0,7-3-6,3-6 1,6-1-1,3-4 1,3-7-206,1-7 1,-2 0-1040,4-6 1,1-1 428,5-4 1,-6-1-1844,1 0 1427,-1 1 1,-1 1 705,-4 3 0,18-30 0,3-2 0</inkml:trace>
  <inkml:trace contextRef="#ctx0" brushRef="#br0">23856 13187 7655,'0'10'267,"0"0"1,0 0 146,0 6 1,0-1 1192,0 0-1294,0 0 0,0 3 0,-1 0 0,-3 4 0,-1 2 491,2 3 1,1 2-549,2 2 1,-2 5-55,-3-1 1,4 1 0,-4-7 0,3-2-109,2-1 0,-2-7-105,-3 1-335,3-3 1,-4-5-370,6-7 1,0-2 87,0-13 0,0 0 341,0-5 0,0-1 0,1 1 1,3 0-185,1-1 0,5 1 600,-5 0 335,7-1 0,-4 3 1,6 1 866,-4 2-996,4 6 1,-6-2 83,8 6 1,-3 1 58,-2 4-349,2 4 0,-4 6 0,4 0 37,-3 1 0,4-1-220,-4 0 1,2 6-290,-2-1 1,4 2-606,-4-1 0,-1-9-2088,1 3 3035,-7-3 0,4-17 0,-7-5 0</inkml:trace>
  <inkml:trace contextRef="#ctx0" brushRef="#br0">24331 13539 7655,'0'8'0,"0"1"572,0-4 1,2-3-60,3 3 10,-3-4 1,11-1 507,-3 0-1194,4-6 0,1-3 0,-1-6 108,-4 0-17,4-1 1,-11 1 0,6 0 0,-2-1 0,-4 1 212,-1 0 0,-2-1-11,0 1 0,-2 5-19,-3 0 1,-4 6 281,-6-1 1,5 3-19,0 2 1,-1 0 597,-4 0-739,0 7 1,1 2 0,2 8 277,2 3-510,7-3 0,-6 10 0,6-4-154,-2 0-113,0-4 0,5 8 0,1-5-819,4 2 442,-3-5 0,12 3 0,-4-7-398,3 1 1040,3-1 0,19-13 0,6-4 0</inkml:trace>
  <inkml:trace contextRef="#ctx0" brushRef="#br0">24607 13447 7650,'-9'7'769,"2"1"1,6 8-46,-4-1 1,3-5 680,-3 0-1120,3 1 0,2 4 0,0 0 464,0 0-532,0 1 1,0-1 0,0 0 304,0 1-402,0-1 1,0-5-26,0 0 1,-5-4-264,0 4 0,0-9-256,5-1 437,0-6 1,0-10 307,0 1-272,0 0 1,0-1 0,0 1 470,0 0-88,7-1 1,-4 1 0,6 0 974,-3 0-1117,6 6 0,-3-5 0,4 4 267,-2-3-1133,2-3 0,-4 6 0,6 0-395,0-2 0,6 3-2562,-1-1 3533,7 0 0,24 2 0,14 1 0</inkml:trace>
  <inkml:trace contextRef="#ctx0" brushRef="#br0">25189 12942 7647,'-9'-16'809,"-5"6"809,4 0-1193,3 0 1,-6 1 0,3 4 0,-4 3 395,-1 2 1,5 2 0,-1 3 0,-1 7 481,-1 7 1,3 6-814,-1 11 0,1 5 137,-5 10 0,5-2-243,-1 7 0,8 1 1,-2 4 0,3 2 0,2 0 0,0 0-143,0-4 1,7-13-367,3 0 1,9-8-871,1 2 196,8-12 1,-11 1-1,5-16-657,0-3 0,-3-1 0,4-4 0,0 4 1455,-5-1 0,-8-8 0,-3-8 0</inkml:trace>
  <inkml:trace contextRef="#ctx0" brushRef="#br0">25357 13049 7631,'-8'0'4810,"1"0"-3066,7 7-1007,0-6 1,1 8 0,5-4-162,4 5 0,3 4-172,3 1-113,-1 7 0,7 2 1,4 7-163,3-1 0,1 8 0,1 1 0,-1 2-687,1-1 0,0 0 112,-1 0 0,-4-2 0,-2-9 0,-2-4-1105,-4-4 1,-1-4-1525,-1-2 1759,-1 0 1316,-6-6 0,-3-2 0</inkml:trace>
  <inkml:trace contextRef="#ctx0" brushRef="#br0">25770 13064 7638,'-10'0'1602,"0"0"1,5 0-987,-5 0 1,5 2-126,-6 3 1,6-2 435,-5 7-776,7 8 0,-6 0 0,6 9-15,-2 6 0,-5-1 1,3 9-1,-2 2-95,-3 1 0,4 2-238,-2 0 1,-1-2-255,-4-3 0,1 0 0,3-9 0,0-5-920,-1-3 0,0-4 1371,2-4 0,-3-28 0,4-7 0</inkml:trace>
  <inkml:trace contextRef="#ctx0" brushRef="#br0">26061 13600 7638,'0'10'2465,"0"1"0,0-6-1263,0 5-641,0 0-328,0 5 0,-5 1 1,0-1-1,0 0 1,0 1-254,0-1 1,-5 0-536,5 1 1,-6 4 554,6 0 0,-41 21 0,-5 0 0</inkml:trace>
  <inkml:trace contextRef="#ctx0" brushRef="#br0">26414 13370 12357,'0'11'430,"0"-1"0,0 3 59,0 6-378,0-2 0,0 7 0,0-5 0,1 1 0,3 1 0,1-1 1,-2 0-165,-1-1 1,-2-7-29,0-2-566,0 0 182,0-1-49,0-2 395,0-7 1,5-7 0,0-5-1,0-5 1,0-5-228,0-2 1,7 4 230,-1-6 1,-3 2 34,2-1 1,0 1 127,6 4 0,-6 3 564,0-4-454,-6 11 0,8 1 0,-6 6 254,3-2 0,-4 1 0,3 10 1,-1 5 251,-3 8 0,2 0-370,0 6 0,-1 1-125,-5 5 0,1-6-73,4 1 0,-3-8-162,3 3 0,-3-4-438,-2-2 1,0-5 48,0 1-432,7-8 0,-6 2 354,5-10 1,0-4 13,-1-6 0,2-7 215,-2-4 0,-3 3 274,3-3 0,-1 2-69,1-1 1,-4 1 64,5 4 0,0 8 1173,-1-4-557,1 4 248,0 4 0,1 3-319,3 10 0,-1 3 66,-4 8 0,-2 4-294,8 1 0,-3 4-231,2-5 0,4 6-152,-4-6 0,-1 3-402,1-3 1,-5-3-326,5 3 0,-5-4 359,5-6 1,-4 4-1009,4-4 0,-7-2 1476,2 2 0,4-20 0,-1 0 0</inkml:trace>
  <inkml:trace contextRef="#ctx0" brushRef="#br0">27164 13478 10194,'-15'-16'2106,"1"1"-1878,4 0 1,-4 4 88,4 1 0,1 5-20,-1-5-201,0 7 0,0-9 1,0 6 134,-2 3 1,3 1 0,-1 4 0,-2 3-56,-2 5 0,4 6-110,0 4 0,5-1-111,-5 6 1,5-4 49,-6 4 0,8-6 1,-2 3-1,3-1-301,2-1 0,2-1-450,3-9 0,4 2-844,6-7 1138,0 0 1,0-5 0,1 0 89,-1 0 0,0-2 0,1-3 1,-1-5-312,0-4 633,1-1 0,-3 0 197,-3-1 0,2 1 34,-7 0 325,7 0 495,-10-1 1,7 3 170,-4 2 14,-4 5-448,6 6-515,-7 0 1,5 6-22,0 5 0,1 2 0,-6 3 1,0-1-209,0 0 0,0 0-267,0 1 1,0 4-309,0 1 1,1-1 36,4-5-2124,-3 1 1391,5-1 1267,-7-6 0,13-50 0,4-19 0</inkml:trace>
  <inkml:trace contextRef="#ctx0" brushRef="#br0">27409 13401 7634,'0'9'2275,"0"4"-1540,0-3 0,0-1-303,0 1 1,0 0-88,0 6 0,0-1-114,0 0 1,0 1 30,0-1 0,0 0-26,0 0 1,0 1 77,0-1 1,0 0-151,0 1 1,0-6-67,0 0 0,0-5-355,0 5 254,-7-6 0,5 1-454,-3-10 0,4-4 260,1-6 1,0-2-108,0-3 0,0 1 29,0-7 0,0 8-16,0-3 1,1-1 59,4 2 0,-3-1 77,3 6 1,2 0-383,-2-1 0,2 3 178,-2 3 1,-2-4-1239,8 4 1596,-1 3 0,32 14 0,8 10 0</inkml:trace>
  <inkml:trace contextRef="#ctx0" brushRef="#br0">27700 13401 7630,'-7'15'1087,"5"1"1,-4 4-151,6 0 0,0 1 814,0-6-1448,6 7 1,-2-5 0,6 5 215,2 1-405,1-6 1,-2 5-1,-1-9-209,2-2 0,1 0 0,3-5 0,-1-3-382,0-1 0,-4-2-1220,-1 0 1,0-9 1696,5-6 0,3-25 0,0-10 0,2-8 0,1 0 0</inkml:trace>
  <inkml:trace contextRef="#ctx0" brushRef="#br0">28037 13355 7622,'0'15'253,"-7"1"31,-3-1 1,-4 5 837,-1 1-843,-1 6 0,1-1 0,0 9 0,0 6 0,-3 3 183,-2 2 1,1 0-385,-6 0 0,4 2 120,-4 3 1,6-3-138,-1 3 1,3-9 0,3-4 0,2-4-1738,2-5 1676,0-9 0,1-11 0,3-11 0</inkml:trace>
  <inkml:trace contextRef="#ctx0" brushRef="#br0">28052 12926 11800,'7'16'1113,"-4"-1"0,7 0 0,2 2-46,2 4 0,6 8 723,1 6-1431,-1 8 0,2-6 0,2 8 1,0-1-1,-4 3 263,-3 1 0,-1 0-954,-1-2 184,-7 0 0,-1 5 0,-7-2-220,0-5 1,0 0 0,-1-8 0,-5 0-481,-4 1 0,-5-4-655,-5 2 1,1-7 257,-7-3 812,1 8 433,-13-1 0,-2-7 0,-6 1 0,-7-2 0,0 0 0</inkml:trace>
  <inkml:trace contextRef="#ctx0" brushRef="#br0">20304 14764 7657,'-8'2'391,"1"1"75,0 2 167,5 0 0,-6-5 1,4 2 1361,-1 3-1384,0-3-191,12 5 0,-4-7 462,7 0-684,1 0 0,4 0 0,0 0 205,1 0-372,-1 7 1,5-6-1,2 6 1,1-2 0,0 2 177,1 1 1,-3-4-591,4 1 1,1 2-5,4-2-204,1 0 0,-6-5 0,1 2-1531,1 3 2120,-5-4 0,21-28 0,-2-15 0</inkml:trace>
  <inkml:trace contextRef="#ctx0" brushRef="#br0">21146 14351 9626,'-8'3'1107,"3"7"1,3 2-676,2 14 1,0 1 278,0 9-488,0 3 0,2 13 0,1 5 0,4 2 0,0 1 150,-1-4 0,5 2-270,-6-7-501,7-7 0,-11-3 1,6-9-1,-2-5 1,2-4-3646,2-10 4043,-6 3 0,4-42 0,-7-1 0</inkml:trace>
  <inkml:trace contextRef="#ctx0" brushRef="#br0">21024 14871 7672,'-16'16'1480,"8"-1"0,3-7-911,10-2 1,5-5 246,10-1 0,-1 0-240,7 0-1232,-1-7 0,6-1 0,0-6 1,1 1-1,2-1 656,2-3 0,33-29 0,-32 21 0,-1 1 0</inkml:trace>
  <inkml:trace contextRef="#ctx0" brushRef="#br0">21514 14856 7672,'-5'10'0,"-1"0"0,0 1 534,1 4 0,3-5 270,-3 0 0,1-1 0,1 3 0,-2-2 1102,1 2-1558,3 2-194,1 1 1,0-5-1,0 0-14,0 2 1,-2-5-33,-3-2-104,3-3-196,-5-2 1,7-7 0,0-3-57,0-4 1,2-1 45,3 0 0,-1 1 130,6 4 0,-5-4-197,5 4 1,-5-2 0,5 0 0,2 2-863,2-2 1,1 3 381,1-1 0,-1 2 749,0-3 0,55-2 0,13 4 0</inkml:trace>
  <inkml:trace contextRef="#ctx0" brushRef="#br0">21820 14856 7672,'-9'7'1579,"3"-6"-659,-1 13 1,5-5-255,-3 6 1,3 0-160,2 1 1,2-5 0,3 5-166,5 6 1,-1-3-249,1-4 0,-1 0 1,2-5-1,0 4-253,1 1 0,-4-6 102,2-4-948,0-3 0,6-2 1,-1 0-716,0 0 1,-1-7 954,-4-3 765,4-11 0,-6-37 0,8-15 0</inkml:trace>
  <inkml:trace contextRef="#ctx0" brushRef="#br0">22050 14902 7672,'0'15'0,"-7"1"0,-3-1 0,-4 5 633,-1 1 0,4 8 1,1 0-1,-2 6 253,-1 4 1,-8 2-508,1 5 1,-1 0-191,6 0-243,0 0 0,0 3 1,-1-1-1,1-5 54,0-4 0,-1 10 0,1-1 0</inkml:trace>
  <inkml:trace contextRef="#ctx0" brushRef="#br0">22555 14688 7163,'0'8'3337,"0"1"-2785,0-4 0,0-2 472,0 7-863,0 0 1,0 6 0,-2-1 0,-1 0 126,-2 1 1,0-1-254,5 0 1,0 1 65,0-1 1,0 0-203,0 1 0,0-1 0,0 0-330,0 1 0,0-1-685,0 0 615,0-6 1,0-4 200,0-10 0,5-4-202,0-6 295,0-7 0,2 3 0,3-6 103,4-3 0,-4 4 0,0 1 0,0-1 223,-1 0 1,4 5 57,-3-1 1,-1 3 313,1 2-321,-6 6 0,9 2 178,-3 7 0,-3 4 1,-2 4 8,-3 7 0,-2 6-85,0-1 1,0-3-16,0 4 0,0-3-103,0 3 1,0-4 109,0 3-372,0-10 0,0 4-807,0-4 486,0-3 2,0 0 0,0-9 142,0-3 1,0-5-150,0-11 273,7 4 0,-4-5 0,7 5 53,2-3 1,-3 3 62,1-4 0,-1 4 271,1 2 0,3 2 325,-2 2 0,-3-1-57,2 7-56,1 0 0,4 9 123,0 6 1,0 0-272,1 10 0,-3 3-87,-2-3 1,2 7-172,-3-1 1,-1-2-186,1 1 0,-1-4-1177,1 4-130,3-6 1,-4 3 1459,6-7 0,1-27 0,-1-6 0</inkml:trace>
  <inkml:trace contextRef="#ctx0" brushRef="#br0">23183 14703 7643,'-16'0'1454,"1"0"-907,0 7 0,-1-4-166,1 7 0,5 0-6,0 6 0,5-1 211,-6 0-438,8 1 0,-4 4 0,7 2 0,2 0 0,3 2 144,5 0 0,6-5-503,4 1 0,-1-3-19,6-1 1,-1-3 0,3-3 0,-1-5-256,1-3 0,-3-2 208,1 0 1,-6-2 145,1-3 1,-3-3 0,-1-9-1,-1-2 138,0-1 1,-6-2 135,-4 1 81,-3 4 1,-2-7 0,-2 6 90,-3-3-191,-4 1 1,-8 4 0,-1 1 123,-3 0-577,-6-1 1,8 1 0,-5 2-450,2 2 607,-5 5 0,10 0 1,-3 1-831,3 2 568,8 1 1,-3 4 432,7 3 0,14 17 0,8 10 0</inkml:trace>
  <inkml:trace contextRef="#ctx0" brushRef="#br0">23550 14412 10129,'-8'7'1382,"1"1"-1281,7 7 1,0 2 37,0 4 528,0 3 0,0 8 0,0 4 250,0 5-774,0 3 1,5 2-1,0-2 1,0-1-1,0-4-136,0-2 0,1-1-896,-6-5 0,5-3-197,0-2 0,0-4 0,-5-7 1086,0 1 0,-14-42 0,-3-9 0</inkml:trace>
  <inkml:trace contextRef="#ctx0" brushRef="#br0">23397 14795 7643,'-7'8'0,"6"1"0,-5-4 0,5-2 1946,1 7 0,1-6-210,5 1-1314,2 3 0,9-6 0,4 3 1,4-3-1,4-2-97,2 0 0,-1-7-368,1-3 1,6 1-530,4-1 1,-3-5-1,-1-5 1,-1 1 571,-1 2 0,1-19 0,-5-5 0</inkml:trace>
  <inkml:trace contextRef="#ctx0" brushRef="#br0">24010 14320 7643,'-11'5'491,"1"0"0,5 5 612,-5-5 1,1 7 422,-1-1-1099,-3 2 1,11 9 0,-5 4-1,2 4 1,0 5 896,1 0 1,3 8-886,1-2 0,0 3-189,0 2 0,0-2 1,0-1-1,0-4-51,0-2 1,0 1-338,0-3 0,0-7-439,0 2 0,0-9-1811,0-1 1725,0-10 0,0-5 42,0-10 0,1-8 0,3-9 0,1-2-125,-2-4 1,1 5 411,1-3 0,-2 1-71,7-6 0,-6 2 590,1 4-177,3 2 1,-4 8 0,4 0 1228,-1-1-751,5 1 0,-9 5 0,8 1 1730,1 3-1794,-6 1 1,8 6 0,-4 4 645,4 6-880,-6 2 0,6 9 0,-4 4-30,4 3 1,-4 0-498,0-4 1,-5 2 268,5-6 1,-4 4-1216,4-4 1,-5-3-191,5-7-1384,-6 2 2859,9-11 0,-18-43 0,3-18 0</inkml:trace>
  <inkml:trace contextRef="#ctx0" brushRef="#br0">24362 14703 7643,'0'15'428,"0"0"1,0-4-1,0-1 479,0 0 1,0 5-378,0 1 0,1-8 139,5-3-566,2-3 1,7-2 0,1-2 0,-1-3 14,0-5-30,-6-4 0,3-1 51,-7 0 0,0-1 0,-7 1-91,-3 0 0,2 0-111,-7-1 0,-1 6 115,-4 0 1,0 5-1,-1-4 1,1 2-97,0 4 1,5 1 243,-1 2 1,3 7 173,-2 3 1,-2 6-348,7 4 55,0-3 0,5 12 1,0-4-339,0 4-47,0 2 1,1-2-1,3-4-2144,1-4 2011,7-4 1,-4-2 435,7 1 0,14-28 0,4-7 0</inkml:trace>
  <inkml:trace contextRef="#ctx0" brushRef="#br0">24591 14718 7643,'0'10'1697,"0"1"-994,0-1 0,0 5 1,0 0 0,0 2-283,0 4 0,0-4-61,0 3 1,0-3 76,0-1-259,0 6 1,0-5 0,0 3 434,0-3-332,0-1 0,0-1 0,0 0 302,0 0-592,-6-6 1,2-4 0,-4-10-250,1-5 0,2-4 41,5-1 0,0-6-9,0 1 1,7-6-88,3 6 0,-2-2 20,3 1 161,-1 4 1,5-6 0,0 4-135,1-1-205,-1-1 0,0 6 0,1 1 471,-1 4 0,27-4 0,8 6 0</inkml:trace>
  <inkml:trace contextRef="#ctx0" brushRef="#br0">25235 14228 7651,'-11'-2'1276,"1"-3"1,5 4-339,-5-5 0,5 5 161,-5 1-936,-1 0 1,-2 1-1,1 5 1,2 4 198,-2 3 1,3 3-109,-1-1 0,1 12 158,-1 4 1,-3 10-86,2 0 0,3 8 190,-2 2-417,-1 7 1,3-4 0,3 6 0,3-4 0,2-5-391,0-3 0,2-9-89,3-3 1,3-6 0,8-4 0,-1-6-1522,0-3 1,1-8 893,-1-4 1,5-4 1005,1-1 0,13-40 0,-2-11 0</inkml:trace>
  <inkml:trace contextRef="#ctx0" brushRef="#br0">25403 14320 7651,'-15'0'436,"-1"0"0,6 0 632,0 0 1,7 2-63,-3 3 0,5 3-487,1 8 0,7 6 376,3 3-685,3 4 0,3 2 0,1-1 0,1 3 0,3 1-66,-2 2 1,3-1-499,-2-4 1,6 0 27,-6-1 0,0-1 0,-4-3 1,-1-6-1429,0-3 0,-4-2 237,-1 1 1517,0-8 0,-2-21 0,-1-13 0</inkml:trace>
  <inkml:trace contextRef="#ctx0" brushRef="#br0">25709 14289 7651,'-15'0'671,"0"0"1,4 0-414,1 0 0,5 0 1113,-5 0-1025,6 0 1,-9 0 0,4 2 0,-1 1 0,2 4 241,1 2 0,-5 3-390,2 8 0,-4-1-125,-1 6 0,3 1 0,-2 4 1,-3 1-517,0 0 1,0 4-155,2 1 1,1 0-132,4-5 0,-2-6 1,7-1 727,2-2 0,15 5 0,5-3 0</inkml:trace>
  <inkml:trace contextRef="#ctx0" brushRef="#br0">25832 14703 7651,'-5'15'365,"0"0"0,-1 1 455,6-1 0,0 0-165,0 1 0,-5 6 496,0 3 0,-2-1-842,2 2 0,2-1 0,-6 6 0,1 1-282,-1 4 1,4-4 11,-5 4 0,2-4-1342,-3-1 942,-2-7 1,6 3 360,-3-7 0,-4 1 0,6-6 0</inkml:trace>
  <inkml:trace contextRef="#ctx0" brushRef="#br0">26215 14764 7651,'-16'5'880,"3"2"88,2 2 0,3-4-55,3 5-624,3 0 1,-5 0 0,7 0 0,0 2 105,0 2 1,0-4-670,0 0 294,7 1 1,-4-3-292,8-3 1,-6-3-1,5-2-391,2 0 0,-4-7 229,3-3 0,-1-4 114,5-1 1,0 0 0,1-1 0,-1 1-269,0 0 0,-1-1 429,-4 1 1,4 1 351,-4 4 1,4-3 0,1 4 320,0 1 0,-5-1-248,1 4 439,-8 3 1,9 2 0,-7 11 254,-1 2 0,-3 2-758,-1 1 0,0 4-247,0 1 82,-7-1 0,6-5 0,-4 1-263,3-1 1,2-5-1,0 0-994,0 2 743,0-5 0,0-2-80,0-10 0,0-3 189,0-8 0,5 1-39,0 0 1,5-2 301,-5-4 0,6 4-49,-6-3 0,7 3 388,-2 1 1,-2 1-161,3 0 1,-3 5 697,2-1 0,4 8-164,-4-2 1,-1 3 727,1 2-974,0 0 0,5 2-186,1 3 1,-6 4-217,0 6 1,-7 5 95,3 1 0,0 1-237,-1-2 1,6-3 64,-6 4 0,0 1-727,-5-2 1,5 1-75,0-6 1,2-1 915,-2-4 0,-3-17 0,5-10 0</inkml:trace>
  <inkml:trace contextRef="#ctx0" brushRef="#br0">27072 14764 7643,'-15'0'0,"1"-2"52,4-3 1,-4 4-1,6-6 1,-2 2 1008,-1 0-424,1-7 96,-5 3 0,0-1-207,-1 0 0,6 6-58,0-1 1,5 4 9,-6 1-429,8 0 0,-9 6 0,5 5 0,1 2 131,-1 2 0,2 1-301,5-1 1,0 0 125,0 1 1,0-1-964,0 0 624,6 1 0,-2-6 0,6-2-40,2-1 1,0 0 0,0-4 0,-2 3-81,2-3 1,2-1 48,1-2 172,0-7 1,0 3 163,1-6 0,-6 5 520,0-5 0,-5 6 308,5-1 0,-4 2 309,4-2 638,-7 3-745,11-5-609,-12 7 0,9 2-269,-5 3 1,-1-1 66,-5 6 1,1-2-393,4 2 0,-3 4 220,3-4 1,-1-1-921,1 1 0,-4-5-1071,5 5-556,-5-6 2569,-1 9 0,7-45 0,2-4 0</inkml:trace>
  <inkml:trace contextRef="#ctx0" brushRef="#br0">27348 14688 7639,'-7'8'1699,"5"1"-1328,-3-4 1,3-2-186,2 7 102,-6-6 1,4 9 991,-3-3-821,3-3 0,0 7 329,-3-4-656,4-3 1,-6 7 132,7-4-457,0-3 1,-2 4 147,-3-5-193,3-1-1,-5-5 1,7-2-763,0-3 700,7-4 1,-3-6-619,6 0 647,-7-1 1,11 6-1,-6 0-658,1-2 0,4 4 929,-2-3 0,23-19 0,7-11 0</inkml:trace>
  <inkml:trace contextRef="#ctx0" brushRef="#br0">27623 14703 7803,'-8'7'428,"1"-4"340,7 7 0,-5-5 834,0 6-1247,0-1 0,6-2-220,4-3 0,-1 2 31,6-2 0,0 0-209,6-5 0,-6 2-302,0 3-295,0-3 386,6 5 0,-1-6-550,0 5 1,-5-5 0,1 4-972,0-3 1775,3-9 0,22-35 0,5-16 0</inkml:trace>
  <inkml:trace contextRef="#ctx0" brushRef="#br0">27899 14642 7622,'-10'15'980,"-1"0"0,1 2-409,-5 4 1,0-3-160,-1 8 1,-4-1-195,-1 6 0,-1 1-131,2 4 0,1-2-2,-6 7 0,6-5-170,-1 5 1,3-2-1341,1 2 745,8-4 680,-6-13 0,-8 18 0,-10-1 0</inkml:trace>
  <inkml:trace contextRef="#ctx0" brushRef="#br0">28021 14366 11115,'11'0'2523,"-1"0"-2056,0 7 0,5 1-64,1 8-161,-8 6 1,6-4 0,-6 10-1,1 2 1,-2 6 35,-1 3 0,-4 2-163,3 5-99,-3 7 0,-4-6 0,-3 4 0,-5-5 0,-4-3-777,-1-2 0,-2-7-1700,-3 1 2461,2-9 0,-38-24 0,-1-13 0</inkml:trace>
  <inkml:trace contextRef="#ctx0" brushRef="#br0">28833 13217 7618,'-15'0'75,"1"-1"1,2-3 0,2-1 488,-2 2 0,3-1 0,-1 1-173,-2-2 1,6-2 0,0 2-82,5-5 1,1 1 85,0-1-13,0 6-187,0-9 1,1 9-87,5-6 90,-5 7-213,13-11 0,-11 13 0,7-5 15,2 5 1,-3-4 0,1-2-383,2-2 276,2 6 0,1-4-8,0 7 0,-5 0 114,1 0 0,-6 0 37,5 0 0,-2 7-50,3 3 0,2 4 3,-3 1 1,-1 7-7,1 4 1,0 4-2,6 6 1,-6 8 27,0 7 1,0 12-10,6-1 1,-6 16-1142,0 4 1204,0-1 1,-3-36-1,0 0 1,-1-1-1,0-1 99,-1 2 0,0 0 0,-3 2 0,-1 0-222,2 2 1,0-1 0,-2 39 133,-1 0 1,0-2-1,0-4 1,0 1-185,0-5 75,0-8 1,0 5 0,0-8 42,0-1 1,-5-8 179,0 0 0,0-8-82,5 2 13,0-10 0,0-4 0,0-6 158,0-1 1,2-1-265,3-3 0,-2 1 707,7-6 0,-6 1-938,1-2 0,2-3 370,-2 4 0,5-4-413,-5-2 0,2 0 37,-2 1 0,-3-6-185,3 0-36,-4 0 329,-1 5 1,0 1 21,0-1 1,0-5 140,0 1 0,0-1-78,0 5 1,0 0 158,0 1 1,0 4 64,0 1-113,-6 6 0,4-3 1,-5 6 176,0 1 0,4-1-190,-7 1 1,5 0 40,-6-1 73,1 1 1,0 0 0,0-1 8,-2 1 1,3 0-90,-1-1 1,0 1 248,-5-1 0,3 1-80,-4 0 1,5-1 103,-10 1-269,-3 0 1,6 1 0,-8 2 373,-1 2 0,3 1-88,-1-1 0,1-4-92,-2 4 0,2-4-174,4-1 1,3-2-103,-3-4 1,8 3-134,1-8 0,6-1 48,-5-9-218,7 4 1,-4-6-546,7 7-1540,0-6 1238,0-2-414,0-7 1,2 0 643,3 0 0,-2-5 893,7-1 0,0-19 0,6-1 0</inkml:trace>
  <inkml:trace contextRef="#ctx0" brushRef="#br0">29752 13416 9125,'0'-10'3646,"0"0"-2872,0 7-381,0-11 1,0 10-1,-2-4-22,-3 1 0,1 2-15,-6 5-179,0 0 1,-5 0-35,-1 0 1,1 7 0,0 3 0,-1-1-159,1 1 0,2 0 0,1 5 0,3 1-688,2-1 0,2-5 16,5 0-385,0 1 818,0 4 1,7-5 0,3-1-1,4-3 1,1 0-107,0 0 0,1 1 335,-1 3 1,0 2 395,1-7 1,-1 7-1,-1-1 478,-4 2 1,2 2-381,-7 1 0,0 1 316,-5 3-584,0-3 1,-5 5 0,-2-6-346,-1-1 16,-3 0 1,-4-5 0,1 1-1584,4 1 1216,-3-6 0,4 1 1,-6-7-317,-1 0 0,6-1 811,0-5 0,7-43 0,-4-17 0</inkml:trace>
  <inkml:trace contextRef="#ctx0" brushRef="#br0">30027 13095 7622,'0'17'1105,"0"3"1,0-1-642,0 6 0,5-2 282,0 7 1,1 2-254,-6 9 0,1 4 1,3-5-1,1 5-147,-2 1 0,1-2-191,1-3 0,-4 1-298,5-6 1,-5-5-527,-1-6 1,2-6 0,1 1 668,2-3 0,-6-63 0,-8-15 0</inkml:trace>
  <inkml:trace contextRef="#ctx0" brushRef="#br0">29905 13524 7622,'-7'15'0,"5"0"1019,-3 0 0,3 1 0,4-3-192,3-2 0,4 1-391,6-7 0,7 0-269,4-5 1,-2-7 0,3-3 0,3-4-493,4-1 1,4-6-920,-2 1 0,-4-2 640,4 1 0,-4 3 0,-1-6 1,-1 2 603,1 3 0,-1 2 0,1 2 0</inkml:trace>
  <inkml:trace contextRef="#ctx0" brushRef="#br0">30410 13386 7382,'-8'1'844,"2"5"0,3-3-274,-2 7 0,3-5-176,-3 5 0,3 2-198,2 9 0,0-3 0,0 6 0,0 0 87,0 0 0,7-5-87,3 1 1,4 2-147,1-1 1,1-1 0,-1-6 0,0-2 89,1-2 1,-1-7-23,0 2 1,1-3 338,-1-2-334,0-7 0,-5-1 1,-1-8 513,-2 1-441,5-7 1,-11 3 0,4-5 477,-3 2-527,-2-5 1,-5 8 0,-2-4 271,-1 0-602,-2-4 1,-11 10 0,1-5-242,1 0 0,2 10-524,2-3 0,-1 10 94,1-1 0,0 5-1495,-1 1 2349,8 0 0,8 27 0,8 7 0</inkml:trace>
  <inkml:trace contextRef="#ctx0" brushRef="#br0">30747 13416 7622,'0'11'2405,"0"-1"-778,0 2 1,0 1-812,0 3-472,0 6 0,2-4 1,3 8-1,3 1 1,2 2 388,1 2 0,-1 4-684,5 1 1,1 2 0,-3-4 0,-1 1-20,-2-1 0,-5 0-115,6 2 0,-8-5-218,2-1 1,-3 1-1,-2-7 1,0 1-1527,0 1 0,-7-12 1094,-3 1 1,1-10-1112,-1 0 935,0-3 911,1-2 0,-7-33 0,-2-16 0,1-2 0,0 0 0</inkml:trace>
  <inkml:trace contextRef="#ctx0" brushRef="#br0">30793 13462 7622,'10'-10'373,"0"0"0,1 5 505,4-5 0,-3 6-377,3-1 1,-3 3 111,8 2 0,-1 0-86,1 0 1,-2 5 477,2 1-713,4 5 0,-7-2 0,3 6 814,-3 1-867,-1-1 1,-6 0-1,-2 1 1,-1 1 0,-4 1 496,-1 3 1,-2-1-444,0-5 1,-5 1-286,0-1 0,-9 0 1,1 1-1,-6-3-159,0-2 1,-3 0-556,2-5 0,-7-1-2306,1-5 3012,4 0 0,-41-41 0,-3-10 0</inkml:trace>
  <inkml:trace contextRef="#ctx0" brushRef="#br0">29813 14473 7626,'0'-10'467,"0"0"85,0-2 1,0 3-1,-2 1 1,-1-1 560,-2 1-832,0 4 1,-1-4 0,0 4 192,-3-1 0,4 0 21,-5 5-18,0 0-239,-6 0 1,1 7-144,0 3 0,5 4 1,-1 3-1,1 2-115,2 1 0,-4 7 46,7-1 0,-2-2-86,2 1 1,3 1-1,-3 3 1,3-4-230,2-5 1,0 3-197,0-3-266,0 0 453,7-11 1,1 3 0,8-9 0,-1-4-339,0-8 0,1-6 419,-1-6 1,-5 3 66,0-8 1,1 6-4,4-6 1,-1 7 91,-4-1 0,3-2 54,-2 1 1,-5 1 460,0 5 749,2-1-580,-6 1 12,11 7 1,-11 2-226,3 12 1,-3 4-49,-2 10 1,0-3-202,0 4 1,2 1-180,3-2 0,-4 6 89,4-6 0,-3 2-87,-2-1 0,0-4-762,0 3 0,5-3 363,0-2 0,0-4-2035,-5-1 1044,7-7 1406,-5 4 0,12-55 0,-6-11 0</inkml:trace>
  <inkml:trace contextRef="#ctx0" brushRef="#br0">30150 14182 10429,'10'17'1025,"0"4"0,-5 2-736,6 8 0,-6 0 7,5-1-291,0 8 1,0-1 0,-1 6 0,-2-4 0,-2-2-8,1-3 0,-4 4-912,3-3 0,-3-1-80,-2-8 1,0-4 993,0-7 0,-20-13 0,-6-4 0</inkml:trace>
  <inkml:trace contextRef="#ctx0" brushRef="#br0">30043 14534 11583,'1'9'563,"4"-4"1,9-3-36,6-2 1,8 0-233,-3 0 0,4-5 1,2-2-1,1-2-140,4-3 0,-2 4-561,7-2 1,-7 5-2195,1-6 1136,-2 8 1463,-9-4 0,11 34 0,-2 7 0</inkml:trace>
  <inkml:trace contextRef="#ctx0" brushRef="#br0">29905 15147 7628,'-10'-10'1564,"-1"0"-818,8-1 1,-9-4 0,5 1 681,-1 4-1193,4-3 1,-8 9-1,6-4-122,-3 1-60,6 2 1,-9 6 192,7 5 1,-2 4-138,2 10 0,3 6 0,-3 8 0,2 3 102,-3 2 1,5 4 0,-4 8 1,3-3-376,2 3 0,0-4 0,0-2 0,0-3-877,0-1 1,0-12 11,0 1-968,0-9-8,0 1 2004,7-13 0,-26-50 0,0-19 0</inkml:trace>
  <inkml:trace contextRef="#ctx0" brushRef="#br0">29599 15469 7628,'-9'6'3470,"2"-4"-2800,7 5 0,7-7-450,3 0 0,4-2 0,1-1 0,0-4-268,1-2 1,-1-1 74,0-5 1,6 0-185,-1-1 0,2 6 1,-3 0-1,1-2-1390,-1-2 0,-2 1 1547,-1 3 0,6-4 0,1 5 0</inkml:trace>
  <inkml:trace contextRef="#ctx0" brushRef="#br0">30073 15315 7628,'0'16'675,"0"-1"1,0-5-306,0 0 1,0 1 263,0 4 1,0 0 0,0 1-1,0-1-91,0 0 1,0 1-287,0-1-232,0 0 0,5 1-32,0-1 0,1 0 0,-5-1-1224,4-4 607,-3-3-254,5-7 633,-7 0 1,0-2 0,0-3 0,0-5 25,0-4 0,-2-6 225,-3-1 0,3 1-232,-3 5 530,4-1 0,1 1 0,0 0 56,0-1 0,0 1 0,0 0 0,0-1 46,0 1 1,1 5-479,4 0 0,-3 5-297,3-6 1,-3 6-109,-2-5 0,0 5-1353,0-5 713,0 6 1117,0-3 0,-14 21 0,-3 3 0</inkml:trace>
  <inkml:trace contextRef="#ctx0" brushRef="#br0">30119 14902 7628,'-10'0'4319,"0"0"-2504,6 0-1068,-9 7-797,11-6 1,-5 8-706,7-4 383,0-3 0,5 6 0,2-4 372,2 1 0,28 34 0,12 3 0</inkml:trace>
  <inkml:trace contextRef="#ctx0" brushRef="#br0">30334 15285 7628,'-6'15'465,"1"0"1,0 1 667,5-1 1,0 0-107,0 1-737,0-1 0,0 0 1,0 2-1,2 2 92,3 1 0,-2 1 1,8-6-199,1 1 0,-6-6-155,-1 0 0,-1-7-94,1 2-240,-3-3 0,4-4 174,-6-3 0,2-3-424,3-7 421,-3-8 0,5 6 0,-7-5 0,1 2 1,3-2-60,1-2 0,2 5 307,-2-1-224,-3 3 0,9 1-209,-5 1 1,6 0-172,-2-1 0,3 8 490,3 3 0,53 10 0,15 3 0</inkml:trace>
  <inkml:trace contextRef="#ctx0" brushRef="#br0">30869 15254 7628,'-8'-7'2443,"-4"4"-1763,7-7 1,-2 5-2,2-6 1,2 8 143,-8-2-502,8-4 0,-11 8 81,4-4 1,-3 3-107,-3 2-131,8 0 1,-4 2 0,5 3 0,-1 5-1,-3 4 99,3 1 1,-1 0-477,4 0 0,4 1-104,-5-1 0,5 0 0,2 1-716,5-1 0,2 0 361,7 1 1,1-6 426,-1 0 1,5-5 0,1 4 0,-3-2 49,0-4 1,-3 4 263,0-2 1,0 5 399,1-5 0,-6 2-253,0-2 0,-5-2 657,5 8 1,-6-6-343,1 5 1,-5-5 251,-5 5 1,1-1-423,-6 1 0,0 2-210,-5-7 1,-1 5-117,1-5 1,-5 2-203,-1-2 1,1-3-2172,5 3 1723,-1-3 1,1-2-2620,0 0 1858,6 0 1375,2 0 0,21-48 0,3-11 0</inkml:trace>
  <inkml:trace contextRef="#ctx0" brushRef="#br0">31069 14902 7628,'0'-9'4248,"0"3"-3228,6 19 0,-2 4-465,6 14 0,0 1 35,5 4 0,-1-2-237,-4 7 1,4 0-58,-4 5-459,4 0 1,-1-2-1,-1-3-413,-2-6 418,-6-2 1,8-3 0,-7-1-1368,-2-3 0,-1-4 1525,-2-7 0,-34-27 0,-9-6 0</inkml:trace>
  <inkml:trace contextRef="#ctx0" brushRef="#br0">30931 15346 11855,'15'0'1404,"0"-5"-728,1 0 0,6-7-60,3 2-596,4-4 1,2-1-1,-1-1-621,1 1 321,0 0 1,-6 1 0,1 2 0,-1 2 0,-1 0-2413,-4 1 2692,-2 3 0,-17 19 0,-2 4 0</inkml:trace>
  <inkml:trace contextRef="#ctx0" brushRef="#br0">29905 16097 7628,'-10'-6'3311,"-1"1"-2342,8 0-558,-4 5-244,7 0 0,0 7 0,0 3 0,0 4 136,0 1 1,0 0-129,0 1-75,0-1 0,5 6 1,0-1-1,-1-1 0,-3-1-33,-1 3 1,0-4-279,0 3 1,0-8-371,0-2-1359,0 1 1445,0-3 1,2-10 40,3-13 1,-3-2-1,3-8 1,-2-1 111,3 2 0,-3-5 332,7 4 0,-5-3 124,6 3 1,-6-2-1,3 5 1,1-1 427,-1 1 1,-3 7-74,5 5 0,-4 6 135,4-1-30,0 4 1,4 7-165,-4 5 1,-2 7-218,-3 3 1,-1 4-89,6-4 1,-7 4-141,3-4 1,-3 4 60,2-4 0,-3-1-144,3-5 0,-3 1-337,-2-1 1,5-5 28,0 0-72,0-6 314,-5 3 0,2-9 1,1-5-335,2-8 1,2-2 153,-2-9 1,-3 6 81,3-6 0,2 2 219,-2-1 0,5-2 185,-5 6 1,5 1 494,-5 5 0,2-1-104,-2 1-71,-3 6 1,12 3 128,-4 6 1,2 1-157,-2 4 1,2 9 128,-7 6-457,7 8 1,-5-4-1,4 6 61,0 1 0,-3-2-197,2-4 0,2 4-1025,-7-3 834,7-4 0,-8 5 0,4-5-2549,-1 2 2789,5-5 0,3-4 0,9-8 0</inkml:trace>
  <inkml:trace contextRef="#ctx0" brushRef="#br0">30655 16142 7628,'-8'-6'729,"-1"4"-547,4-3 1,2-2 631,-8 2-561,8-7 0,-9 9 1,5-8 210,-1 0-326,4 4 1,-8-2-1,6 6 584,-3-2-555,-1 0 0,0 5 0,1 1 0,1 4 0,1 6 127,0 2 1,0 8-98,2-1 0,3 6-205,-3-6 0,4 6-187,1-6 0,0 5-632,0-4 536,0-1 1,1-4-1020,4-1 842,4 0 1,6-6-291,1-4 578,-1-3 1,-5-4 0,0-2-225,2-1 367,-5-7 0,5 4 0,-5-7 226,1-1 0,-3-1 219,6-3 0,-3 3 22,2-4 1,2 4 977,-7 2-917,0 7 1,2-6 256,3 4 1,-1 3 55,1 2-403,-6 3-276,9 9 0,-9 1 0,4 8 116,-1-1 1,0 6-301,-2-1 0,-2 5 47,7-4-379,-6-1 0,8 1 0,-7-1-241,-2-1 1,4 0-407,-2 1 0,2-8 223,-2 3-1340,-3-3 2155,5-3 0,-1-30 0,3-13 0</inkml:trace>
  <inkml:trace contextRef="#ctx0" brushRef="#br0">31007 15836 7628,'-1'10'1524,"-5"1"0,5-1-749,-4 5 1,3 2-331,2 4 1,2-3-350,3 8 1,-2-1 10,7 6 0,-5 5-575,6-1 313,-1 1 1,0-5 0,-1-1-541,-3 1 470,6 0 1,-10-2 0,3-2-1603,-3-2 1827,-2-6 0,-21-17 0,-4-12 0</inkml:trace>
  <inkml:trace contextRef="#ctx0" brushRef="#br0">30885 16127 7617,'-9'2'0,"4"3"1370,-3 3 1883,6 1-1980,-5-2 0,11-7-907,6 0 0,0-2 0,12-1 0,-2-4-48,1-2 1,6 1-511,-1-2 0,-3-2-201,3 7 0,-6-6-1049,6 6 937,-7-7 0,8 11 0,-7-6-3111,-1 0 3616,5 5 0,0 2 0,6 9 0</inkml:trace>
  <inkml:trace contextRef="#ctx0" brushRef="#br0">31589 16066 7617,'-10'0'1614,"0"0"0,-1 0-976,-4 0 1,0 0 325,0 0 1,4 0-524,1 0 0,-2 0-192,-8 0 1,6 0 58,-6 0 1,11 0-113,-6 0 0,3 7 46,-3 3 1,-1 5-200,1 6 0,2-3 1,2 6-1,5 0-28,-1 0 1,5-4-113,-3 6 1,5-7-700,5 1 1,2-3 386,3-2 0,4-1-1512,-4-4 1365,3-3 1,3-2-1,1 0-1471,3-1 2027,-3-3 0,19-42 0,-4-10 0</inkml:trace>
  <inkml:trace contextRef="#ctx0" brushRef="#br0">31712 15775 7616,'-7'-9'3799,"5"3"-2712,-5 6 0,2 1-494,0 4 0,0 9-209,5 6 0,0 8-98,0-3 1,0 4-50,0 2 1,0 1-208,0 4 1,2-2-403,3 7 112,-3-7 0,4 1 0,-6-7 1,0-4-1,0-2-1514,0-4 976,0-1-1132,0-1 1035,7-8 546,-5-8 1,10-8 0,-5-9-261,1-4 398,-5 4 1,11-10 0,-5 7 205,-1 1-5,6 2 0,-11 2 0,7 1 210,2 4-195,2-4 1,-4 12 0,0-3 994,2 4 1,2 1-197,1 0 1,2 0 18,3 0 1,-3 6-218,4 5-466,-4 2 1,-2 8 0,1-1-33,-1-1 1,0 3 40,0-2 1,1 6-1074,-1-6 1,-5 2 424,1-1 0,-8-4-895,2 3 1394,4-3 0,-15-8 0,5-2 0</inkml:trace>
  <inkml:trace contextRef="#ctx0" brushRef="#br0">32385 16112 7599,'0'15'-1,"0"0"2788,0 1-1503,0-8-676,0 6 0,0-11-1984,0 8 1376,0-8 0,-13-30 0,-4-16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height" value="0.053" units="cm"/>
      <inkml:brushProperty name="color" value="#FF0000"/>
    </inkml:brush>
    <inkml:brush xml:id="br1">
      <inkml:brushProperty name="width" value="0.05292" units="cm"/>
      <inkml:brushProperty name="height" value="0.05292" units="cm"/>
      <inkml:brushProperty name="color" value="#3165BB"/>
    </inkml:brush>
    <inkml:brush xml:id="br2">
      <inkml:brushProperty name="width" value="0.05292" units="cm"/>
      <inkml:brushProperty name="height" value="0.05292" units="cm"/>
      <inkml:brushProperty name="color" value="#FF0000"/>
    </inkml:brush>
  </inkml:definitions>
  <inkml:trace contextRef="#ctx0" brushRef="#br0">27161 5827 7807,'-8'-9'7,"5"-5"0,-8 3 1,1-3-1,1-2 237,3 0 0,-1 5 0,2 1 2,1-3 1,-3-1 0,0-2 45,-2 0 1,6 5 16,-3 1-60,-3 6 0,6-3-18,-8 7 0,1 0 1,-6 2 74,0 3 1,0 4-262,0 7 1,5 7 145,0 4-143,8 3 0,-12 4 1,6 1-1,1 5 0,2-1 72,4 0 1,2 5-139,0-1 1,2 3 0,4 2 0,4 0 29,4 0 0,4-5-49,4 0 1,-5-8-93,5 3 0,1-12 35,-2-4 0,6-6 14,-6-6 1,6-3 100,-6-7 0,8-1 9,-3-5 0,-1-8 107,2-7 0,-6-8-53,6 3 1,-7-6 149,1-6 0,-5 3-122,-5-8 1,1 6 136,-7-6 0,1 6-31,-6-6 1,-2 0 179,-3-5 0,-10 0 47,-6 0-298,-7 7 0,3-3 0,-7 6-177,0 3 0,1 3 34,5 5 0,3 11-377,7 11 0,0 3-282,0 2 1,1 2-560,5 3 0,3 11 1214,7 11 0,21 24 0,6 8 0</inkml:trace>
  <inkml:trace contextRef="#ctx0" brushRef="#br0">30426 11142 7706,'-11'-5'-74,"0"-3"-349,-1 0 540,5 4 0,-2-9 0,5 6 0,-1-2 0,0-1 0,-1-1 394,1 0 1,-2 3-162,1-3 0,5 2 0,-6 5 717,-1-1-796,7 0 0,-12 7-83,8 3 0,-6 4 1,4 7-1,0 2 67,0 3 1,0-2-192,1 8 0,3 2 154,-8 8-152,8-3 0,-4 12 0,7-3 0,0 3 0,0 2 98,0 0 0,7 0-251,3 0 0,6 0-38,6 0 49,-5-7 0,14-7 1,-5-9-259,5-2 266,1-9 1,0-1-1,0-8 1,0-2-1,0-4-7,0-10 1,-6-1 86,1-15 0,-2 0 124,2-5 1,-4-5 14,-7-1 1,-2-6 249,-3 1 0,-4-3 84,-7-2 0,0-2 11,0-3-363,-7 3 0,-4-5 0,-10 9 111,-6 3 0,-3 4-336,-2 7 0,-2 7-53,-3 4 1,5 5-36,0 5 0,1 4 72,10 7-114,0 0 1,1 2 0,2 1-1126,4 2 797,9 8 1,-2-10-779,7 8 0,1-7 1328,5 1 0,10-36 0,5-22 0,5 0 0,0 0 0</inkml:trace>
  <inkml:trace contextRef="#ctx0" brushRef="#br0">27369 6547 7827,'10'6'-50,"1"1"-481,1 2 545,3 1 1,8 3 0,3 1 0,5 4 0,4 1 0,6 5 0,11 4 1372,8 8 0,8 3-1146,12 3 0,-37-18 0,1-1 0,0-2 1,1 0-1,1 2 0,0 1-409,3-1 1,-2 2 0,-3-1 0,-1 1 25,6 2 0,-1 0 0,-5-2 0,-1 1 110,1 3 1,-1 1-1,3 2 1,-1 2 0,1 3-1,-1 2 1,1 2-1,-1 0-30,-1 1 0,-1 2 1,-1 4-1,-2 1-91,-1-1 1,-1 0 0,2 6 0,0 1 76,-1 1 1,-1 0 0,-1 0 0,-1 0 0,0 3 0,-1 1 0,0 0 0,-2-1 55,0 3 0,0-1 0,0 2 0,0 0 151,1 2 0,-2-1 0,-2-4 0,-1 0-114,-1 0 0,0-2 1,0-3-1,1-2 0,-1 1 1,-1-1-1,0 1 1,0 1 51,-1 0 1,-1 0-1,-2-2 1,-1-1-25,1-1 1,-1-1 0,-3-3 0,1-1-28,2-1 0,1 0 1,-3 1-1,-1-1 1,3 2-1,-1 0 1,-1-1-1,-1-1-29,13 41 0,-1-1 47,-9-5 1,6 2 72,-6-13-4,1-7 1,-12-8 0,-1-12-10,-2-4 1,4-4-1,-6-4 1,1-5-203,1-9-575,-6 0 732,14-14 1,-8-2-918,3-11 984,-2-3 0,-16-45 0,0-10 1</inkml:trace>
  <inkml:trace contextRef="#ctx0" brushRef="#br0">29385 6804 7717,'0'-11'1039,"-2"2"-748,-3 2 779,3-6 1,-5 10-156,7-8 0,0 9-575,0 2 0,0 9-119,0 13 0,6 3 25,-1 7 0,0 0 79,-5 0 0,6 5-114,-1 0 0,0 8 0,-5-3 0,0 5 14,0 1 0,0-2-74,0-3 0,0 3-80,0-3 1,2-4 0,2-2-1,1-5 70,-2-5 0,5-4-405,-3-7 0,7-2 115,-1-3-19,-4-4 0,7-7 0,-3 0 0,3 0-158,2 0 0,-5-7 254,0-4 1,-6-1 72,6 1 0,-6-3 0,4 3 1,0-3 37,0-2 0,-6 5-59,3 1 1,1 4 38,-2-4-514,7 6 118,-10-10-640,12 12 361,-5-5-121,0 7 1,0 0 105,-4 0 1,-3-2-774,4-3 1444,-5 3 0,-15-12 0,-4 5 0</inkml:trace>
  <inkml:trace contextRef="#ctx0" brushRef="#br0">29865 7044 7717,'-10'-9'415,"1"2"2543,2 0-1480,-6 5-1055,12 2-205,-7 9 1,8 7 0,0 0 456,0 0-570,0 0 1,0 2 0,0 1 0,0 2 0,0 1 149,0 1 0,6-5-200,-1 3 1,6-3 153,-6-2-502,8 0 0,-5 0 0,8 0 0,0-2-301,0-3 0,0-2 362,0-4 1,-5-3 137,0 3 0,-2-5 0,3-3 0,-3-5 197,-2 0 0,4-8 94,-6-6 1,0-5-96,-5 6 0,0-7 170,0 1-112,0-3 0,-1 3 1,-5 0 58,-4-1-202,3 5 0,-8-6 0,5 8 60,-5 1-223,-1 3 1,0 6 0,0 2-179,0 2 0,6 2-1503,-1 5-1216,8 0 3043,-5 0 0,16 21 0,0 6 0</inkml:trace>
  <inkml:trace contextRef="#ctx0" brushRef="#br0">30250 7028 7717,'-16'-9'1102,"0"-5"229,0 3 1,1 2-921,5-2-205,-5 8 1,12-11 79,-8 3 1,6 2 61,-6-2-22,8 8-165,-5 3 1,8 9-35,0 7 1,0 5-123,0 0 0,2 2 0,2-3 1,3 1 9,2-1 0,-6-2-290,3-2 0,1 0 79,-2 0 32,8 0 1,-10-2 0,8-2-70,1-1 1,-3-7 0,2 1-111,1-3 1,-3-2 206,2 0 0,-8-7 56,3-4 1,1-3-14,-2-2 0,1-2 0,-6-2 0,0-3-32,0-2 1,0 4 84,0-6 1,0 8-15,0-3 1,0 5 93,0 1 0,0 5 635,0 0-281,0 8 52,7-4 1,0 8-177,3 5 0,5 8 248,-5 7 0,3 8-149,-3-3 1,5 10 201,-5 1 1,3 8-201,-3-2 1,3-3 176,-8 3 0,2 0-95,-1 5 0,-5 0-63,5 0 1,-6-5-18,-6-1 0,3-6-67,-8 1 0,-1-1-98,-10 1 1,3-10-297,-8 0 0,8-4-368,-3-7 1,-1 1-211,2-11 1,0-1-984,5-5 1,0-9 318,0-7 0,0-9 1330,0-12 0,4-11 0,0-9 0,0-7 0,-1 0 0</inkml:trace>
  <inkml:trace contextRef="#ctx0" brushRef="#br0">30666 6980 7717,'-16'16'0,"0"0"0,1 1 787,5 5 0,3-4 2258,7 3-2303,0-3 0,1-2-440,5 0 1,-3-7 0,6-2 0,0-2 78,0 0 0,-4 1-1998,6-6-24,-7 0 676,10-7 1,-7-2 0,4-7 964,-6 0 0,-12-26 0,-6-11 0,0-3 0,0-1 0</inkml:trace>
  <inkml:trace contextRef="#ctx0" brushRef="#br0">30490 6579 7717,'-22'0'3298,"1"0"-2387,14 8-1563,-15-7 1,21 8 403,-5-3 248,12-5 0,52-8 0,21-11 0</inkml:trace>
  <inkml:trace contextRef="#ctx0" brushRef="#br0">31034 6884 7717,'-27'0'762,"0"0"0,13 0 862,-2 0 0,9-2-1120,-4-4-205,8 5 1,-11-6 1083,3 7-1163,4 0 0,0 7 0,5 3 0,-2 5 0,-1 1 668,2 0 1,1 5-824,2 0 0,2 6 1,1-6-1,4 1-457,2 1 1,2-4-805,5 8 0,0-7 121,0 1 1,0-5 0,2-4 1074,3-1 0,25-29 0,13-1 0</inkml:trace>
  <inkml:trace contextRef="#ctx0" brushRef="#br0">31434 6804 7708,'-16'0'601,"0"0"1,-2-6 752,-3 1 0,8 0-831,-3 5 0,4 0 788,-4 0-989,0 0 0,7 7-175,4 3 1,-2 5 0,1 1 0,3 0 197,1 0 1,2 0-182,0 0 0,0 0-118,0 0 1,5 0-1,1 0 1,-1-2-185,2-3 1,-3 1-1310,6-7 562,-6 8 1,10-11 213,-3 3 1,1-10 74,-1-6 0,1-3 323,-6-2 1,1-2-1,-2 0 1,4-1-26,0-1 0,0 11 243,-4-7 1452,-3 4-677,12-4 1,-10 5 1189,6 0-1352,-6 8 0,10-3 825,-3 12-1087,-4 3 0,5 7 0,-5 0 210,2 0-392,2 7 1,0-5 0,-2 5-38,-2 0-226,5-5 0,-5 5 0,6-7-235,-3 0 1,-4 0-1172,4 0 1,-4-7-1031,4-4 1381,-6-3 0,8-11 1204,-6-7 0,-1-50 0,-5-19 0</inkml:trace>
  <inkml:trace contextRef="#ctx0" brushRef="#br0">31658 6227 7705,'-9'0'4583,"2"2"-3664,7 3 0,2 6-436,3 10 1,4 1 196,7 10 0,0-2-195,0 13 1,0-1 1,0 6 1,5-5-355,1 0 0,1-2-341,-2 1 62,-3-2 1,5-10 0,-9-2-937,-3-1 0,3-6 0,-5 4 1082,0-2 0,-23 27 0,-13 2 0</inkml:trace>
  <inkml:trace contextRef="#ctx0" brushRef="#br0">30602 8436 7691,'-16'0'639,"0"0"513,0 0-120,7 0 0,-4-1 0,8-5 1,1-6-57,3-8 0,1 1-772,0-8 0,1-1-5,5-10 1,1 3 106,4-8-302,3 0 0,-7-10 0,5 0 0,-1 1 0,0 2-214,-2 2 0,3 7 19,-7 4 0,6 5-98,-6 5 0,2 4 0,-1 9 89,4 3 0,5 11 317,1 11 0,0 10-54,0 6-14,0 3 0,0 9 0,0 4 1,0 3-1,1 2 89,5 0 0,-4-5-165,3 0 1,-3-8-143,-2 3 1,-2-5-579,-3-1 0,3-1-79,-3-5-171,-4 4 0,0-12-634,-7 4 750,0-5 0,-2-8 881,-3-3 0,-75-33 0,27 9 0,1 0 0</inkml:trace>
  <inkml:trace contextRef="#ctx0" brushRef="#br0">30634 8212 7691,'-9'0'3932,"2"0"-3223,7 0 1,1 0-270,5 0 1,3 0-434,7 0 1,7-1 49,3-5 1,-1 3-958,2-8 1,1 6 0,8-6 899,1-1 0,43-24 0,-37 15 0,0-1 0</inkml:trace>
  <inkml:trace contextRef="#ctx0" brushRef="#br0">31178 7972 7691,'-7'9'0,"5"5"802,-3-3 0,3 3 1,2 2-1,0 2 59,0 3 1,0-1-462,0 7 0,0-6 318,0 6-597,0-8 1,5 10 0,0-8 0,-1-1-1,0-3 54,1-1-54,-3 0 1,7-1-287,-4-5-342,-3-3 0,5-14 197,-7-3 0,0-12 0,0-3 0,0-1-250,0-1 1,0 6 228,0-6 1,0 6 311,0-6 0,5 7-25,1-1 173,6 3 0,-10 8 1,5-1 440,0-2-400,-5 6 0,12 0 0,-3 7 357,3 0-122,-5 0 1,5 2 0,-3 3 279,3 6-620,2 3 0,-5 2 0,-1 0-920,3 0 620,1 0 1,-3 0-1,-1 0-1129,3 0 0,-4 0 276,1 0 1,-1-5 1087,2 0 0,-4-15 0,-7 2 0</inkml:trace>
  <inkml:trace contextRef="#ctx0" brushRef="#br0">31850 7892 7684,'-18'0'0,"-3"0"0,3-2 719,-3-3 0,8 1 2260,3-6-2597,-1 6 0,-3-5 1,1 6-1,3-3-135,-3 3 1,4 1-113,-1 2 0,6 2-159,-1 3 0,-2 9 23,1 8 219,1 6 1,5-3 0,0 7 0,0-2 0,2-1 3,3-2 0,2 1-586,4 9 1,3-8 69,-3 3 0,-2-11-99,1 1 1,1-5-148,5-1 1,0-7-1306,0-3 1343,0-5 0,0-8 502,0-3 0,-3-36 0,-3-15 0,3-5 0,-1 0 0</inkml:trace>
  <inkml:trace contextRef="#ctx0" brushRef="#br0">31834 7460 7676,'-11'16'1659,"1"0"1,6 5-779,-1 1 0,3 6-515,2-1 1,7 10 198,4 6 1,3 8 1189,2 3-1436,7 6 0,-3-8 1,6 5 495,3-2-759,-6 5 1,7-12-1,-5 0 1,0-8-1,-2-7-759,0-1 1,-10-7 234,3-3-2078,-4-5 2546,-3-1 0,-30-42 0,-15-12 0</inkml:trace>
  <inkml:trace contextRef="#ctx0" brushRef="#br0">17349 14231 7796,'-16'9'227,"2"6"5,4-5 1,-5-1 1342,5 2-377,3-8-1026,-1-3 1,8-9 0,2-8 0,2-5 0,3-4 544,2-5-573,1-1 0,6-5 0,0-4 1,0-3-1,2-8 122,4-3 0,-5-4 0,7-5 0,-1-2 59,3-3 0,-1 3-238,2-3 1,-6 3-774,6 2 657,-8 7 1,10-2 0,-8 13 0,-1 9 0,-4 8-297,-6 6 0,3 7 111,-8 6 92,8 6 0,-12-1 1,7 10-1,-3 6 1,2 5 22,2 5 1,-4 6 123,6 10 1,-6 4-58,6 7 28,-7 7 1,8 0 0,-5 6 30,2-3-136,-5-6 1,10 9-1,-4-6 15,5 2-63,1 1 1,-4-3 0,2-7-80,4-8 212,2-7 1,-4-2 0,0-7 470,0-7 1,0-9-234,0-8 1,-6-7 70,1-3 0,0-6 60,5-6 0,-6-4 238,1-12 1,-6-4-223,6-12 0,-7 3 31,1-8 1,2-2-364,-2-8 1,6 1-51,-6-6 1,1 8-361,-6 2 1,5 7 239,0 9 1,1 12-1924,-6 4 496,0 18 753,0 0 0,-6 21 5,1 4 1,0 10 809,5 6 0,0 53 0,0-33 0,0 0 0</inkml:trace>
  <inkml:trace contextRef="#ctx0" brushRef="#br0">18566 13783 7745,'-11'-5'0,"1"-2"371,-3-2 0,4 5 404,-1-1 0,4 3-175,-4 2 0,1 2-391,-2 3 1,4 6 7,7 10 0,0 4-8,0 7 1,0 6-130,0-1 0,0 7 0,0-3 0,2 2-124,3 0 1,4-9-3,7-2 0,0 0-42,0-6 0,5-4 1,1-5-1,-3-6 14,-1-4 0,-2-2 293,0-5 0,0-7-83,0-3 1,-5-12 0,-3-4 0,0-6 455,-5-6 1,4 3-99,-1-8 0,-1 0-142,-5-5 0,-5 6-96,-1-1 1,-6 2 57,1-2-546,-3 4 1,-4 13-1,-1 1-489,-3 2 522,1 8 0,5 3-50,0 7-198,0 6 0,2 8 0,3 7-1633,6 0 1,3 2 2079,2 3 0,50 18 0,12 11 0</inkml:trace>
  <inkml:trace contextRef="#ctx0" brushRef="#br0">19382 13863 7739,'-11'0'228,"1"0"1208,-3 0-859,-1-7-337,5 5 0,-3-7 746,6 4-564,-6-4 0,10-1 92,-3-1-323,3 7 1,0-5 258,-3 4 21,3 3 0,-5-5-191,0 7 1,3 0 137,-6 0-9,6 0-200,-10 0 0,7 2-115,-4 3 1,2-3 26,4 3-210,3 4 1,-10-5 64,6 7 1,-1-6-124,2 6 0,1-6 80,-6 6 0,4-6-38,-4 6 1,4-6 162,-4 6 0,4-6-36,-4 6 0,4-2 10,-4 1 0,6 4-32,-1-3 0,-2-2 6,1 2-414,1-1 150,5 6 244,0 0 0,7-1-39,4-5 1,3-1-329,2-4 1,2 3 146,3 2 1,-3-1 124,3-3 1,2-3 55,-1 8 1,1-6 20,-2 6 1,-5-6 263,0 6 0,0-6-70,-5 6 1,1-6 276,-1 6 1,1-6-180,-6 6 1,-1-6 229,-5 6 0,0-6-141,0 6 1,-7-2-19,-4 1 1,-3 5-232,-2-5 1,0-1-201,0 2 1,-5-6-207,-1 6 0,-4-8 224,4 3 0,1 1-953,5-2 0,0 1-163,0-6-1801,0 0 1708,7 0 1291,2 0 0,43-29 0,8-7 0</inkml:trace>
  <inkml:trace contextRef="#ctx0" brushRef="#br0">19542 13911 7726,'-9'-1'2953,"4"-5"-2070,3 4-37,2-5 1,0 9-309,0 3 0,0-1 147,0 7-418,0-1 0,7 6 0,2 0-63,0 0 1,4 2 0,-6 2-1,2 1 53,3-1 1,-3-3-403,2-1 0,-3 2-12,3 4 1,3-10 0,-5 4 0,2-4-921,0-3 1,-6 4-1021,6-8 1289,-1 0 1,6-6-1,-2-5 1,-1-4-1236,-2-5 2043,-1-1 0,13-71 0,-10 35 0,-1-1 0</inkml:trace>
  <inkml:trace contextRef="#ctx0" brushRef="#br0">19862 13879 7720,'-9'0'3046,"0"2"-2230,4 3 1,2 10-419,-8 6 1,6 9 251,-6 2-491,7 0 1,-10 20 0,3-1 0,-3 8 0,-4 7-53,-3 0 1,5 7-67,0 1 0,0-2-2427,5-3 1760,4-10 0,-5-11 0,7-13 697,1-6 1,2-20 0,2-11 0</inkml:trace>
  <inkml:trace contextRef="#ctx0" brushRef="#br0">20006 13879 7697,'-9'7'1851,"-3"-3"-1205,7 7 1,-1-1 562,6 6-927,0 0 0,-5 0 0,0 2 1,1 2-1,2 3 299,2 2 0,0-4-495,0 6 1,0-1 17,0 6 0,0-1 100,0-5 1,0-1-1,0-3 1,0-10-269,0 4 0,0-7-1554,0-4 415,0-14 1,2-14-103,3-3 959,4-5 1,2 8-1,0-5 334,1 1 1,-3 2-1,2-1 1,-1 4 244,-1 4 0,5 2 753,-3 0 110,3 0 0,2 7-273,0 4 1,0 5 211,0 5 1,-5 10-540,0 6 1,-1 7-173,6-1 1,-5 5-538,0 6 0,-2-5 59,1 5 1,3-6-72,-8-6 1,6 5-360,-6-5 0,6 5-2308,-6 1-454,8-8 2020,-5 0 1326,1-16 0,6-43 0,-7-18 0</inkml:trace>
  <inkml:trace contextRef="#ctx0" brushRef="#br0">20550 13511 7697,'-10'7'1238,"-1"4"1,8 3-422,-3 2 1,4 2 0,2 5 0,2 7 467,4 6 0,1 10-892,3 2 1,5 0-48,-5 5 1,3-3-613,-3-2 0,5 0 197,-5 0-29,-3-7 1,6-2 0,-6-7 0,0 0 0,0 0-1585,-3 0 0,-2-7 198,-2-3 1,0-4 1483,0-2 0,-22-36 0,-4-8 0</inkml:trace>
  <inkml:trace contextRef="#ctx0" brushRef="#br0">20358 14071 7693,'-8'0'6713,"0"0"-6171,8 0 0,8 0-358,2 0 0,6-1 1,6-5-1,4-4-564,4-5 0,4 1-1284,4 3 0,2-3 370,9 4 1294,-1-5 0,-5 10 0,4 1 0,4 1 0,0-1 0</inkml:trace>
  <inkml:trace contextRef="#ctx0" brushRef="#br0">21175 13975 7684,'-16'-7'2145,"-6"0"-865,1-4 1,0 3 0,5 4 0,-2-1-1188,-3 1 0,3 2 342,-4 2 1,10 0 188,1 0-483,1 7 0,1-3 0,2 7 0,1 3 0,1 4 262,1 3-444,3 0 1,1-3 0,0 2 0,1 1 0,3-1-813,1-3 1,6-1 375,-6 0 63,8 0 1,-4-1-1,5-3-553,-3-1 0,3-8-214,-4 3 825,5-12 0,1-3 0,-2-7 1,-2 0 117,-1 0 0,-6 0 275,6 0 1,-6 0 384,6 0 1,-6 6 0,6-1 179,1-1 0,-3 4 2389,2 3-2051,-7-4 0,8 9 40,-7 0-746,8 0 1,-11 14 0,3-3 260,-3 3-513,5 10 1,-5-7 0,3 5-1182,-3-5-105,-2 7 0,5-7-343,0 5 0,2-5 1647,-1-1 0,-4-49 0,5-14 0</inkml:trace>
  <inkml:trace contextRef="#ctx0" brushRef="#br0">21479 13863 7677,'-6'16'1410,"1"0"0,0 0-641,5 0 0,0 2 248,0 3 0,7 3-332,4 2 0,3-1 348,2-4-908,7-3 1,-4 11 0,6-8 0,0-1-1,-2-4-753,0-6 0,4 5 167,-5-5 1,-1 3-1,-5-3 1,0-4-2550,0-5 3010,-7-1 0,-9-28 0,-9-8 0</inkml:trace>
  <inkml:trace contextRef="#ctx0" brushRef="#br0">21847 13767 7656,'-14'-10'2137,"3"-1"0,2 7 52,4-1-1085,-4 3 0,-7 9-161,0 4-540,0 10 1,0 4 0,-2 9 0,-1 2-1,-3 3 752,3 2 0,-6 3-1071,-2 9 0,2-3 0,0 4 1,2-6-1328,4-6 0,1-3 829,2-6 1,7-9-4434,4-2 4847,-4-12 0,14-59 0,-3-23 0</inkml:trace>
  <inkml:trace contextRef="#ctx0" brushRef="#br0">23079 13495 9463,'0'-11'1638,"0"1"-524,0-3-905,0 6 1,0-7 0,0 1 0,-1-4 0,-3-5 0,-3 3 0,-2 1 439,-4 2 1,-1 0-657,-2 0 90,0 0 1,-2 5 0,-1 2-1,-4 2 1,0 6 308,0 4 0,-6 8-183,2 10 1,3 11-6,-3 11 1,2 8 0,-2 6 0,6 4 190,3 5 0,7 1-378,1-3 0,6-2 1,1-5-1,4-7-1009,5-5 1,6-15 558,-1 2 0,3-7-500,2-4 0,-2 1 0,-1-14 0,-2 3 933,1 0 0,-12-8 0,-2 4 0</inkml:trace>
  <inkml:trace contextRef="#ctx0" brushRef="#br0">22455 14023 7656,'0'-9'2605,"0"1"-1886,0 2 0,0 3-228,0-8 0,7 2 0,4-3 0,5 1-427,5-1 1,-1-3-211,6-1 0,1 6-706,5-1 582,7 0 1,-5 2-1,5 4 1,0 3-1,2 2 270,0 0 0,27 15 0,-1 2 0</inkml:trace>
  <inkml:trace contextRef="#ctx0" brushRef="#br0">23143 13895 7656,'-7'16'0,"0"0"350,-4 0 0,-1 6 0,7-1 0,1-1 642,2-3 1,2 5-813,0-1 0,7 0 0,6-6 1,5-3-139,3-1 0,7-8 5,-1 3 1,3-5-13,2-1 1,0 0 0,-1-1-1,-3-5-13,-1-4 1,-2-10 178,1-1 0,-4-2 172,-12 1 1,-1 3-1,-5-8 1,1 0 239,-1 2 1,-10 1-299,-4 2 0,-6 3-357,-6-8 0,3 7 1,-8-1-1,0 3-224,2 2 1,-3 6-243,7-1 0,-6 7-677,6-1 0,-1 3 0,8 4-1420,3 3 2605,4 4 0,29 50 0,4 10 0</inkml:trace>
  <inkml:trace contextRef="#ctx0" brushRef="#br0">23671 13767 7656,'-1'-10'0,"-5"-1"0,3 6 282,-8-6 0,8 6 1098,-3-6 450,4 7-1463,2-3 1,0 14-1,2 4 1,4 3 205,4 2 0,-1 6-373,2-1 1,-6 7 99,6-1-72,-8-4 0,10 7 0,-8-5 0,-1 2 0,-3 0 346,-1 1 1,6-5-260,-1-1 0,0-5 0,-5-1 43,0 0-321,0-7 1,0-9-124,0-10 0,0-10-15,0-1 1,0-8-504,0 3 566,0-5 0,0 5 0,2-1-31,4-1 128,-5 4 1,12 1 0,-6 7 76,2 0-562,2 7 0,6-3 1,3 5-1055,1-2 1480,1 5 0,43-3 0,14 7 0</inkml:trace>
  <inkml:trace contextRef="#ctx0" brushRef="#br0">24808 13223 7640,'-11'-9'3717,"0"4"-3313,1 3 0,1 11 1,4 5-1,3 7 305,2 4 0,0 7-24,0 6-475,0 6 0,0-1 0,0 10 0,0 4 1,0 0 225,0-4 0,5-3-623,0-2 0,1-2 228,-6-3-857,0-4 0,5-8 0,0-5 1,-1-4-1,-2-5-3297,-2-1 4113,7 0 0,9-21 0,9-6 0</inkml:trace>
  <inkml:trace contextRef="#ctx0" brushRef="#br0">25224 13703 7647,'-18'0'1914,"-3"0"-1647,3 0 1,-7 0-131,4 0 0,8 6 615,-3-1 1,6 9-400,-1 2 0,-1 2 0,6 9 1,3-1 187,1-1 0,2 5-308,0-3 0,7 3-194,4 2 0,5-7 1,3-3-1,4-6-166,2-6 0,-3-1 153,4-4 0,-1-3 13,2 4 1,1-12-1,-5-4 1,1-5 202,-1-1 1,3-1-102,-4-5 0,-6-3 24,-6-7 1,-1 0 0,2 0 0,-6 2-58,-3 3 0,-4-3-224,-3 3 1,-6-3-848,-10-2 648,3 0 0,-10 7 1,5 6-1833,-2 6 1363,5-1 1,-8 12-1,6 0 784,3 11 0,15 45 0,6 22 0</inkml:trace>
  <inkml:trace contextRef="#ctx0" brushRef="#br0">25768 13735 7647,'-2'-10'873,"-3"-1"0,3 0-240,-3-5 0,-2 4 94,1-4 0,-6 3-493,1-8 0,-3-2-381,-2 1 1,0-4-54,0 4 1,-2 1-8,-3 5 461,3 7 1,-5 2 0,7 7 622,0 0-708,0 14 1,0 4 0,2 16 0,3 3-1,6 4 305,3 0 0,2 5-430,0-3 1,0-6-1,0-3 1,2-7-769,3-4 1,4 4 436,7-6 0,5-7-25,1-8 1,1-5-228,-2-1 0,-3 0 84,3 0 170,-3-7 0,-2-2 10,0-7 245,0-7 1,-7 5 0,-2-3 169,0 3 1,-5-3-21,3 0 0,-3-3-57,-2 3 0,2 5-76,3 0 0,-3 0-35,3 5 420,4 4 1,0 0-172,7 7 1,-2 2 448,-3 3 1,3 11-276,-3 11 1,3 5 247,2 5 0,-7 2 14,-4 4 0,2 5 93,-1 0 1,-1 2-106,-5 9 1,-2-6 133,-3 6 0,-4-1-53,-7 7 1,-7-7-394,-4 1 0,-8-8-275,-3 3 1,-6-10-375,1-1 0,2-15-598,-1-1 1,6-14 346,-1-8 1,3-12-615,2-9 0,7-9 1201,4-12 0,16-21 0,6-11 0,0-8 0,0 0 0</inkml:trace>
  <inkml:trace contextRef="#ctx0" brushRef="#br0">26184 13607 7647,'0'9'4915,"0"5"0,0-10-3116,0 6 0,0-4-1358,0 5 0,0-6-46,0 6-663,0-1 1,0 1 0,0 0 171,0 1-1819,0-5 0,0 7-2379,0-3 2942,0 3 0,0-3-710,0 0 1303,0-8 759,0 4 0,-7-35 0,-2-8 0</inkml:trace>
  <inkml:trace contextRef="#ctx0" brushRef="#br0">26088 13127 7647,'-16'-9'1059,"0"-5"0,0 7 3880,0-4-4345,0 4 1,0 7-919,0 0 0,6-5-2267,-1-1 2591,7 1 0,19 5 0,11 0 0</inkml:trace>
  <inkml:trace contextRef="#ctx0" brushRef="#br0">26648 13639 7647,'-10'0'2341,"-1"0"-989,8 0 0,-10-2-158,8-3-912,-1 3 1,1-7-1,-2 6 1,0-4 0,-2 0 603,0-1 1,-2 3-560,-5 5 0,2 2-167,3 3 1,-1 4-96,7 7-33,-8 7 0,11-3 0,-3 5 0,3 0 0,4 0-1598,3 3 1,3-3 154,2 2 1090,4-8 1,-5 6 0,7-5 0,0-1-1,0-3-669,0-3 0,6-4 430,-1 1 560,0-3 0,38-35 0,10-8 0</inkml:trace>
  <inkml:trace contextRef="#ctx0" brushRef="#br0">27081 13639 7647,'-16'-2'2516,"0"-3"0,5-2-1726,0-4 0,1-1-1527,-6 6 1,0-1 706,0 2 0,0 3 0,-1-3 1,1 3 463,0 2 1,0 0-262,0 0 0,0 7 86,0 4 1,6 0-1,1 3 1,0 4-417,0-1 1,6 1-121,-3-2 0,4 0-380,2 0 487,0 0 0,0 0 1,0 0-1,2-2 1,2-1-604,1-2 1,8-6 401,-3 6 1,4-8 130,2 2 0,0-3 0,0-2 109,0 0 0,0 0 208,0 0 1,0-5 155,1 0 1,-3-3 146,-4 3 1,5 3 1122,-5-3-619,5 3 0,1 2-346,0 0 0,-6 0 776,1 0 1,-6 0-647,6 0 0,-8 2 541,3 3-833,3 4 0,-6 7-456,8 0 1,-8-5-155,3 0 1,-3-2-753,3 1-1659,-5 4 1108,7-5-678,-8 0 1053,7-2 1162,-6-7 0,7-85 0,-8 32 0,0-1 0</inkml:trace>
  <inkml:trace contextRef="#ctx0" brushRef="#br0">27353 13223 10378,'0'18'1076,"1"1"2282,5 3-2725,-4 6 1,12 2 0,-4 9-1,3 4 1,-1 5 0,-1 6-1,1 2 1155,3 5 1,-1-6-1887,-3-2 1,1-8-1,-5-4 1,0 0-735,0 0 0,-1-11 156,-6 2 0,5-11 269,0 1-82,1-12 0,-6 4 489,0-3 0,-15-18 0,-2-4 0</inkml:trace>
  <inkml:trace contextRef="#ctx0" brushRef="#br0">28361 13463 7614,'-11'-16'4171,"1"0"-3639,-1 0 0,0 2 1,1 1 170,-3 3 1,-1 1-499,-2-2 0,5 4 0,1 7 1,-3 0 119,-1 0 0,-2 2-36,0 3 1,5 6-62,1 10 1,1 11 244,-2 11-344,-3 3 1,12 4-1,-3 3 1,3 4 0,4 2-248,3 0 0,6-10-899,10-1 829,-3-7 0,10-9 0,-5-3 1,2-8-1,4-10-853,1-8 1,-3-3 440,-1 0 446,-6-7 0,3-7 1,-7-9-1,0-2 0,0-5 103,0-6 1,-7 1-1,-4-6 1,-3 0 214,-2 0 1,0-2-133,0-5 1,-7 0-119,-4 0 0,-8 2 35,-3 3-424,-6-3 0,10 12 0,-5-1-291,0 6 345,5 6 0,-5 14-514,7 4 639,0 3 1,7 4 295,4 3 0,-4 40 0,0 15 0</inkml:trace>
  <inkml:trace contextRef="#ctx0" brushRef="#br0">28665 13239 8576,'9'-7'2327,"0"5"-1934,-4-3 0,4 5 1,7 7 85,0 9 1,-5 7-231,-1 9 0,-1 7 666,2 4 0,1 3-395,-6 2 0,-1 5 74,-5 1-482,0 6 0,0-5 1,0 4-1,0-7 1,-2-8-170,-3-6 1,1-5-650,-6-1-1052,6-7 0,-8-11-271,6-14 1,-4-12 660,4-9 1368,1-8 0,-2-38 0,-2-19 0</inkml:trace>
  <inkml:trace contextRef="#ctx0" brushRef="#br0">28729 13399 7618,'0'-23'0,"0"3"171,0-6 0,2 6 299,3-1 1,-1-2-11,6 1 1,-4 1 114,4 5-246,1 7 0,5 0 1,0 6 716,0-3-739,7 1 1,0 5 0,6 0-1,-3 2 1,1 1 441,-2 3 0,5 6-528,-3-1 1,-4 5-125,-2 5 1,-5-3 28,-5 3 1,-2 4-104,-4 2 0,-3-2 103,3 1 1,-3-4-68,-2 4 0,-7-4-235,-4 4 0,-3-6 73,-2 1 1,-5-3-98,-1-2 0,-6 0-97,1 0 0,-1-7-102,1-4 1,-3-3-50,3-2 0,2 0-359,-1 0 1,6-5 304,-1-1 1,3-4 161,2 4 1,5-4 275,1 4-219,6 1 676,-3 5 1,14 2 58,4 3 1,8 4 444,3 7 1,6 5-208,-1 1 1,3 1 198,2-2 1,5 2-254,1 4 1,6 2-261,-1-8 0,3 6-94,2-6 0,-5 2-130,0-2 0,-10-3-1,-1 4 1,-1-5-144,-10-1 1,0-7-461,-5-3-2361,-7 2 2077,-2-6 1,-7 4-3097,0-12 3832,-7-3 0,-16-21 0,-11-4 0</inkml:trace>
  <inkml:trace contextRef="#ctx0" brushRef="#br0">29593 13863 10030,'0'9'3130,"0"5"0,0-10-1948,0 7 0,0-6-673,0 6 1,6-6-742,-1 6 1,6-6 98,-6 6-1569,0-8 1,-3 10 1701,3-8 0,4 7 0,7-3 0</inkml:trace>
  <inkml:trace contextRef="#ctx0" brushRef="#br0">18310 15688 7671,'-2'-9'107,"-3"4"1,1-2 200,-7 2 0,6-3 0,-6 3 0,-1-4 341,-2 0 0,-2 0 0,0 6-334,0-2 1,0-6 0,0 6-59,0 1 0,0 0-63,0-1-157,0 3 0,0-5 0,0 7 1,1 2-1,3 3-15,1 6 0,1 3-33,-6 2 1,5 6-110,0-1 1,8 6 47,-3-6 0,5 6 0,1-4 0,0 0-119,0 0 0,7 4 15,3-6 1,6-1-36,6-10 1,-3 3 48,8-8 1,0 0-126,5-5 156,-7-7 1,5-2 0,-5-7-134,0 0 196,-2 0 0,-2-1 0,-1-3-108,-6-1 128,2-8 0,-13 10 1,6-8 162,-2-2-45,-1 6 1,-6-2 0,0 6 41,0-2 1,0-1 246,0 6-15,0 7-21,-7 2-229,5 7 0,-5 9 98,7 7 0,7 7-27,4 9 0,3 7 93,2 4 0,-6 0 1,1 3-1,2 6 263,1 3 1,-4-2-162,1 6 0,-7-1-3,1 6 1,-3-5-12,-2 0 1,-7-6-84,-4 6 0,-3-13 120,-2 2 0,-2-10-162,-3-1 0,1-3 120,-7-2-279,8-7 1,-10-2 0,6-7 39,-2 0-427,6-7 0,-10-2 1,8-11-948,2-6 0,3-5-286,5-17 1,-2 0 502,8-16 0,0 4 1055,5-10 0,29-15 0,13-11 0,-13 22 0,1 1 0,0-1 0</inkml:trace>
  <inkml:trace contextRef="#ctx0" brushRef="#br0">18710 15720 7675,'-2'11'95,"-3"0"-12,3-1 1,-10 6-154,6 0 861,1 0 0,5 0 0,0 0 251,0 0-814,0 0 0,0 0 0,0 2 13,0 3 0,0-3 0,0 4-85,0-5 0,0-1-49,0 0-214,0-7-182,0 6 0,0-15 67,0 0 115,0-8 1,0-9 0,0-5-450,0-4 422,0-5 1,5-6-1,1 0-263,-3 1 367,6 9 1,-5-3 0,4 3-163,0-3 153,4 5 0,-8 2 0,6 9-242,3 3 1,-4-1-827,1 7 588,1-1 0,5 8 519,0 3 0,57 47 0,-30-17 0,1-1 0</inkml:trace>
  <inkml:trace contextRef="#ctx0" brushRef="#br0">19286 15720 7675,'-16'-7'0,"0"4"593,0-8 1,0 6 62,0-6-507,0 7 1,0-8-142,0 7 194,0-1 1,5 6 26,1 0 0,6 2 1,-1 3 19,3 6 1,2 3-98,0 2 0,0 2-134,0 3 0,0-3 74,0 4 0,0-3 0,0 1 6,0 1 1,5 0-308,1-5 0,6-5-9,-1 0 1,-2-8-118,1 3 1,-4-5 139,4-1 1,1 0-80,5 0 1,-5-7 155,-1-3 1,-4 1-21,4-2 0,-1-1 263,2-10-37,-4 12 0,-2-12 0,3 13 578,0 0-458,-4-5 0,5 12 239,-4-3 0,-1 3-148,6 2 0,-4 7 114,4 4 0,-6 5-27,1 5 1,-1-1-111,1 7 1,-3-1-122,3 6 0,-3-5-112,-2 0 0,2-2-64,3 1 0,-3-1-315,3-3 0,-3-10-424,-2 4 0,2-5-562,3-1 175,-3-3 1,10-8 310,-6-5 836,6-3 0,-3-31 0,-2-14 0,6-3 0,-1 0 0</inkml:trace>
  <inkml:trace contextRef="#ctx0" brushRef="#br0">19606 15720 7675,'-10'2'0,"-1"3"0,7-1 366,-1 7 0,-2-6 545,2 6 1,-3-6 206,3 6-670,3-8 0,-5 11-293,7-3 0,0 3 0,0 2 51,0 0 125,0 0-373,0 0 0,0-5-138,0 0 0,0-10-264,0-1 0,2-7 76,3-9 86,-3 0 1,11-7-1,-6-2 1,2-1 0,3-1-366,2-2 1,0 1 707,-3 1 1,3-1 364,-3 7 0,-2 1 223,2 9-373,-1-3 840,6 12-767,0 2 1,-5 16 0,-2 11 739,-2 3-860,-2 9 1,1-3-1,-1 5-177,-2-2 0,-1-2-169,-2-5 1,6 6-369,-1-1 1,0-5-757,-5-5 0,6-8 575,-1 3 1,7-6-220,-1-6 0,-2-3 885,2-7 0,28-56 0,12-16 0</inkml:trace>
  <inkml:trace contextRef="#ctx0" brushRef="#br0">20118 15624 7675,'-16'-7'764,"6"5"-574,-1-3 1,0 1 1661,-5-1-959,0 3-616,0-5 1,0 7 0,0 0 520,0 0-634,7 0 0,-5 2 241,4 3-324,2 4 0,-4 9 0,7 3 34,1 6 1,2 3 0,2 2 0,0 0-277,0 0 0,0 0 82,0 0 1,6-1-677,-1-5 1,6-1 372,-6-4 0,7-8-636,-1 3 1,3-11 297,2 1 1,-5-6-253,0-6 972,-1-10 0,5-40 0,1-19 0,0-8 0,1 0 0</inkml:trace>
  <inkml:trace contextRef="#ctx0" brushRef="#br0">20134 15176 7675,'0'-9'1868,"-5"4"-696,0 10 0,-1 11-543,6 11 0,-5 10-285,0 6 1,-1 5 44,6 5 1,-5 4 1024,0 7-1131,-1 0 1,6 0 0,0 0-381,0 0 1,2-9 0,2-5 0,1-7-489,-1-4 1,3-7-205,-2-5 0,6-8 265,-6 3 0,6-5-2005,-6-1 2529,0-7 0,10-23 0,2-13 0</inkml:trace>
  <inkml:trace contextRef="#ctx0" brushRef="#br0">20550 15352 7658,'-7'-32'0,"-2"0"0,-7 0 0,6 0 0,-1 0 906,0 0 1,1 9 0,1 5 244,2 6-540,-6 8 0,10-1-279,-8 10 1,8 6-1,-3 10 1,3 8 319,-3 6 1,5 6-302,-5 7 0,4 2 39,2 3 1,-5 4 16,0 7-309,-1-7 1,6 4-1,0-8 1,0 0 0,0 1-138,0-1 1,0-1-332,0-10 0,6-3-591,-1-7 1,6-7-2554,-6-3 1724,8-5 1181,-5-8 609,1-2 0,-16-78 0,-11-18 0</inkml:trace>
  <inkml:trace contextRef="#ctx0" brushRef="#br0">20246 15640 7658,'-16'0'4177,"0"0"-2962,7 0-823,2 7 1,9-5-23,3 3 0,4 3-281,7-3 0,2 0-130,4-5 1,-3 0-217,8 0 0,-1 0 253,6 0-998,-7 0 0,6 0 0,-7 0-324,1 0-810,6 0 2136,-7 0 0,23-7 0,3-2 0</inkml:trace>
  <inkml:trace contextRef="#ctx0" brushRef="#br0">20775 15608 7658,'-11'0'1674,"0"0"-1165,1 0 0,-6 0-24,0 0 0,5 0-95,0 0 1,2 2-70,-1 3 1,-5-1-22,5 7-162,3-1 0,-6 8 0,8 2 0,1 3 0,3 2 206,1 3 0,0-3-318,0 2 0,0-1 70,0 6 0,0-5-319,0 0 168,7-8-345,2 4 1,5-12 0,-2-2-19,-1-2 95,0-2 1,-1-12-1,1-5-234,1-8-122,3 2 1,1-12-1,-2 2 10,-4-8 1,5 2 331,-5-3 1,-1 3 412,2 2 0,-2 0 225,1 0 0,-2 7 284,-8 4 0,1 3 460,5 2 14,-5 7 1,5 4-540,-12 10 1,5 10-84,-5 6 0,5 7-265,1-1 0,0 3 28,0 2 1,0 6-291,0-1 1,0 0 115,0-5 1,0-1-921,0-5 1,5 4-77,0-3 1,6-4-409,-6-1 1,6-5 1377,-6-1 0,15-21 0,-2-6 0</inkml:trace>
  <inkml:trace contextRef="#ctx0" brushRef="#br0">21143 15240 7646,'-11'21'269,"0"1"1,6 6 319,-6-1 0,8 5 53,-3 5 0,5 4 644,1 7 0,0 2-761,0 3 0,5-3-203,0 3 1,8-3-224,-3-2-132,5 0 0,-5-7 0,-1-3 1,0-5-1,-2-1-573,0 0 0,-1-7-734,-6-3 0,0-5-1439,0-1 2779,0-7 0,-22-30 0,-4-15 0</inkml:trace>
  <inkml:trace contextRef="#ctx0" brushRef="#br0">20951 15656 7646,'0'11'1466,"0"0"0,0-6-709,0 6 0,0-6-273,0 6 1,1-8 458,5 2-832,3-3 0,12-2 0,2 0 0,2 0 0,5-2-1020,6-3 0,-2-4 284,3-7 625,4 0 0,-4-16 0,2-9 0,8-2 0,-1-1 0</inkml:trace>
  <inkml:trace contextRef="#ctx0" brushRef="#br0">21511 15128 13129,'2'18'833,"1"1"0,2 4 337,-1 2-936,-2 9 0,3 2 0,0 6 0,-1 3 0,0 1 0,-1 0 0,2-1-28,-1-3 0,-2-1-232,-2 2 1,0-6-33,0-10 1,0 2 214,0-8-1170,0 0 0,-2-6-58,-3-5 1,3-4 711,-3-12 0,3-3 0,2-7 1,0 0 49,0 0 0,0 0 110,0 0 1,0 0 548,0 0-178,0 7 1,0-5-1,2 5 1,3 0 496,6 4 115,-4 3 1,7 2 0,-3 2-1,1 3 429,-1 6 0,1 5-1019,-7 5 0,8-1 5,-2 7 0,-2-6-469,1 6 1,-4-6 233,4 6 1,-4-8-1236,4 3 1,-1-5 237,2-1 0,-2-1-913,-4-5 1946,-3-3 0,12-35 0,-5-8 0</inkml:trace>
  <inkml:trace contextRef="#ctx0" brushRef="#br0">21991 15640 7629,'-9'0'3513,"2"-7"-3327,7 5 1,2-5 109,3 7-209,-3-7 0,12 4 1,-3-8-1,1-2 0,1 1 1,-3 0-317,3 1 172,-6 0 0,0-5-250,-7 0 113,0 0 569,0 0 1,-2 7 0,-3 4 116,-6 3 0,-3 11-74,-2 7 1,5 2-9,1 8 1,4 1 0,-3 7 0,2 2 143,4 1 1,-4 2-755,1-2 0,3-3-298,8 4 0,-1-5 1,6-2-1,3-3-918,1-1 0,7-13-159,1 2 0,1-11 667,-2 1 908,-3-5 0,33-65 0,-25 24 0,0 0 0</inkml:trace>
  <inkml:trace contextRef="#ctx0" brushRef="#br0">22327 15640 7629,'0'16'987,"0"0"0,-5 0-412,-1 0 0,-1 2 129,2 3 1,1-1-198,-6 7 1,4-8-31,-4 3 0,6 1-139,-1-2 1,3 0-94,2-5 1,0 0 50,0 0-221,0-7 1,0 0-1,0-7 0,0-2 1,2-4-186,3-12 0,-3-5 23,3 0 1,2-8-166,-1 3 1,4 1 155,-4-2 0,4 6 95,-4-6 1,6 7-10,-1-1 0,-2 3 10,1 2 0,-4 0-163,4 0 0,1 0-20,5 0 183,-7 7 0,19 2 0,-1 7 0</inkml:trace>
  <inkml:trace contextRef="#ctx0" brushRef="#br0">22823 14792 8350,'-16'0'2584,"2"2"-853,3 3-1355,-3 4 0,5 10 0,-9 8 0,-1 10 0,-3 10 0,3 8 0,1 9 895,2 9 1,5 5-716,1 2 1,6-2-413,-1-3 0,5-6 61,5-10 1,4 2-458,7-8 0,2-2 0,1-6 0,5-4 346,1-2 0,-4-2-991,6-5 1,-8-7-925,2-3 1,4-6 0,0-6 1820,0-4 0,27-33 0,-1-9 0</inkml:trace>
  <inkml:trace contextRef="#ctx0" brushRef="#br0">23047 14968 11185,'-10'2'708,"1"3"-425,2 6 0,1 3 0,8 2 0,3 2 449,6 3 1,3 11-156,2 11-443,7 3 1,2 4 0,7 1 0,0 4-1,0 1 214,0-1 1,-7-2 0,-3-5 0,-3 0-619,2 0 1,-8-7-14,3-4 1,-9-8 0,2-4 0,-2-2-1440,-3-3 0,-1-4 33,2-6 1689,-3-3 0,12-35 0,-5-8 0</inkml:trace>
  <inkml:trace contextRef="#ctx0" brushRef="#br0">23463 15048 7608,'-16'0'3022,"-1"5"-2213,-5 1 0,4 6-626,-3-1 0,-2 3 0,0 4 1,0 3 259,0 6 1,-6 5-183,3 5 1,1 4-123,-2 7 0,7 2 0,-3 1 0,2 3 180,0-3 1,1-3-626,9-5 1,-1 2-97,7-8 0,-6-5 1,4-5-1,0-1 402,0-1 0,1-9 0,6-9 0</inkml:trace>
  <inkml:trace contextRef="#ctx0" brushRef="#br0">23591 15576 8308,'6'11'1305,"-1"0"0,-1 1 306,-3 2-1350,7 2 0,-7 2 0,5 3 0,-5 6 0,-1 3 0,0 4 0,0 3 567,0 6 0,0-2-632,0 2 1,-7-2 96,-3 1-745,3-3 1,-2-3 0,5-2 0,-3-6 0,0-3-2704,0-5 3155,1-10 0,6-24 0,0-13 0</inkml:trace>
  <inkml:trace contextRef="#ctx0" brushRef="#br0">23816 15144 7056,'-9'0'1419,"2"0"-58,-1 0-964,7 0 1,-5 0-1,10-2-238,1-3 0,8 1 0,-1-5 0,6 0 38,3 1 0,8-3 32,-3-5-199,5 0 0,1 0 0,0 0 0,0 0 0,1 0-68,5 0 1,-10 2 43,4 3 0,-9-1 0,0 4 0,-3 1-83,-6 0 97,-1 2 1,-4 7 80,-4 3 0,-3 4 0,-2 9 0,0 3 113,0 6 1,-6 3-63,1 2 0,-7 0 16,1 0 0,2 5 0,-2 1 0,1-1 22,1 2 0,-5-3-175,3 6 0,-2-6 25,3 1 0,-4-3 0,3-2 0,-3 0-232,-2 0 1,1-5-23,5 0 0,-5-8-61,5 2 0,-4-1-122,-2 1 1,5-5-352,0 0-459,8 0-504,-12-7 763,14 0 948,-6-2 0,28-57 0,6-12 0</inkml:trace>
  <inkml:trace contextRef="#ctx0" brushRef="#br0">24072 15640 7614,'-15'11'63,"3"-2"0,3 0 145,2 0 62,2-6 1,3 10 0,-2-6-1,-1 2 716,1 3-702,3 2-49,1 2-98,7-7 0,-4 4 20,8-8 0,-6 0 0,6-5 0,1 0 78,3 0 0,1 0-79,0 0 1,0 0-1,1 0 1,3-1 227,1-5 0,8 3-160,-3-8 0,-1 6-202,2-6 1,0 6 0,5-4 0,-2 0 14,-3 0 1,1 4-180,-7-6 1,1 7-433,-6-1 390,0-4 0,-6 7-1011,1-3 63,-7 3 188,3 2 528,-7 0 0,-2 0 0,-2-2-267,-1-3 0,-2 3 81,2-3 602,3 3 0,-27-33 0,3-10 0</inkml:trace>
  <inkml:trace contextRef="#ctx0" brushRef="#br0">24376 14536 7614,'-11'1'858,"0"5"1,8-3-96,-3 8 0,5-6-63,1 6 0,1 0-116,5 5-384,3 0 1,7 7-1,1 3 1,5 5-1,4 3 423,5 3 1,1-2-333,0 8 1,2 5-18,3 6 0,-3 4 112,3-4-277,-3 6 0,-8-8 1,-1 6-1,-2 1 0,-5-2 93,-5-4 1,-6-3-137,-7-2 0,0 2 1,0 2-1,-2 1-83,-3-2 0,1-6-6,-7-2 0,1-2-211,-6 1 0,2-3 1,1-7-1,2 0-526,-1 0 1,-2-5-1267,-2 0-216,0-8 1160,0-3 1082,0-9 0,-14-35 0,-4-8 0</inkml:trace>
  <inkml:trace contextRef="#ctx0" brushRef="#br0">25208 15192 10108,'0'-9'6266,"0"2"-5823,0 0 1,-2 5 0,-1-5-263,-3 0 1,1 3 0,3-5-324,-3 2 128,3 2-53,-5 5 1,0 0-514,-4 0 444,-3 0 0,0 2 13,3 3 0,-1-1 0,6 6-677,3 3 573,1 1 0,2-3 69,0-1 1,0-4 0,2 3-847,3-2 629,-3-2 652,12-5 1,-5 0 419,7 0-106,-7-7-304,-2-2-253,-7 0 1,0 0-203,0 4 156,0 3 1,-2-5-94,-3 7-141,3 0 0,-10 2 51,6 3 1,1-1-898,5 6 1,-5 1-1079,-1 5 2170,1 0 0,26 43 0,6 10 0</inkml:trace>
  <inkml:trace contextRef="#ctx0" brushRef="#br0">25144 15560 7610,'-2'11'1076,"-3"0"-719,3-8 0,-5 6 639,7-4-736,0-3 0,7 7-175,4-4 1,3-3-25,2 3 0,-5-3 136,-1-2-128,1 0 1,5 6 0,0-1 116,0-2-78,0-1 1,-5-2-1,-1 0 1,1-2 149,-2-3 1,0 2-140,-4-8 1,-3 0 13,3-5 1,-5 2-48,-5 3-35,-4-3 1,-2 5 0,1-7 253,-3 0 1,-1 7-1,-2 4 1,0 3-45,0 2 0,0 0-310,0 0 1,0 0-311,0 0 1,2 7-255,3 4 1,2 3 612,4 2 0,46 22 0,5 4 0</inkml:trace>
  <inkml:trace contextRef="#ctx0" brushRef="#br0">26040 15048 7613,'-7'-16'0,"4"5"0,-8 1 0,0-3 1220,2-1-909,-5-2 0,5 5 1,-5 1-1,2-1 0,1 0 905,-2 0-1165,-1 8 0,4-4 282,-1 7-275,0 0 1,2 2 0,2 3 0,2 7 0,-1 8 188,3 7 0,-1 5-189,-1 5 1,3 2-7,-3 4 0,1 3-132,-1-3 0,3 3-174,-3 2 1,-2 0 0,1-2 0,3-3-432,1-6 1,-3-3-92,-1-2 1,1-2-817,5-3 1592,0-11 0,-7-30 0,-2-13 0</inkml:trace>
  <inkml:trace contextRef="#ctx0" brushRef="#br0">25592 15352 7983,'0'9'1751,"7"-2"0,4-7-1260,10 0 0,-1 0-161,6 0 1,1 0-630,5 0 1,0-5-135,0-1 1,2-1-395,3 2 1,-3 1 539,3-6-78,-3 6 1,-2-5 364,0 4 0,14-11 0,4-9 0</inkml:trace>
  <inkml:trace contextRef="#ctx0" brushRef="#br0">26200 15224 7623,'-16'2'0,"0"3"0,6-3 564,-1 3 1,0 2-160,-5-1 1,6 4 428,-1-4-641,7 6 0,-8-3 0,5 9 0,0 1 0,0 3 103,3-3 0,2 6-143,2 2 0,0-2-52,0 1 0,2-6 1,3 1-1,4-3 138,0-2 1,5-5-102,-3 0 1,-2-8-955,2 2 0,-1-3 446,6-2 0,0-7 1,-2-5-1,-1-6-154,-2-4 1,-1-4 156,6 4 1,-5-6 211,0 1 125,-8 4 1,10-5-1,-8 5 1,0-1 0,1 1-16,-1 4 857,0 1-66,-5 2-273,0 7 0,0 9-189,0 11 0,0 8-12,0 3 0,0 6-257,0-1 1,0 1 45,0-1 0,0 3-554,0-3 1,0-4 266,0-2 0,0-3-375,0-2 1,2 0-40,3 0 640,-3-7 0,20-52 0,-5-19 0</inkml:trace>
  <inkml:trace contextRef="#ctx0" brushRef="#br0">26600 14904 9891,'-9'2'1025,"4"3"0,3 6-779,2 10 1,0 6-1,0 8 1,0 4 69,0 2 1,0 7-273,0 6 0,0 1-89,0-2 0,0-3-211,0 3 0,-1-3 172,-5-2-363,4-7 1,-10-4 0,5-10 0,0-6-2055,0-3 2501,-6-9 0,4-52 0,-7-19 0</inkml:trace>
  <inkml:trace contextRef="#ctx0" brushRef="#br0">26440 15192 8785,'0'11'972,"0"-1"1,0-4-554,0 4 1,6-4-8,-1 4 1,9-6-632,2 1 0,0-3 0,7-2 1,0 0-476,4 0 1,3-2 218,2-3 475,0-4 0,4-28 0,3-13 0,4-3 0,-1 1 0</inkml:trace>
  <inkml:trace contextRef="#ctx0" brushRef="#br0">26888 14872 7623,'0'16'260,"0"0"0,-1 2 410,-5 3 1,5 4-152,-5 7 1,4 12 434,2 4-721,-7 11 1,6-7 0,-5 5 0,4-1 0,2 0 298,0-1 0,0-4-336,0-8 1,0-6-611,0-10 164,0-4 0,0-10-332,0-8 0,6-9-348,-1-17 0,6 2 369,-6-8 0,2 0 1,-3-5-1,3-2 43,2-3 0,0 9 321,1-4 0,5 8 477,-5-2-137,-3 6 0,6-3 0,-6 9 1086,2 3-987,-6-3 1,12 14-1,-6 0 1,1 11 573,1 8 1,-6 6-433,6 7 0,-6 0-369,6 0 0,-6-5 54,6-1 0,-2-1-717,1 2 0,5-2-90,-5-4 0,-1-3-1202,2 3 1940,0-10 0,5-18 0,0-11 0</inkml:trace>
  <inkml:trace contextRef="#ctx0" brushRef="#br0">27369 15272 7623,'-6'11'0,"1"-1"0,-7 1 0,1 5 0,4 0 500,1 0 1,-1 0 710,2 0 1,0 0-833,5 0 0,7 0-313,3 0 1,5-2 229,1-3-718,0-4 1,0-7-1,0 0-405,0 0 590,0 0 0,0-2 0,0-3 0,0-6-654,0-3 1,-6-4 549,1-3 0,-7 3 200,1-3 1,-3 1 176,-2-1 1,0 1 407,0-6-367,0 6 1,-6-3 0,-1 7 1055,-2 0-645,6 7 0,-11 2 73,3 7 0,2 0-205,-2 0 0,6 12 74,-6 4 1,8 9-213,-3-3 1,-1 6-113,2-1 0,0 3-270,5 2 1,0 0 175,0 0 1,0 0-999,0 0 0,1-5 456,5 0 1,3-10 529,7-1 0,14-14 0,4-11 0</inkml:trace>
  <inkml:trace contextRef="#ctx0" brushRef="#br0">27721 15304 7623,'-16'7'0,"5"2"492,0 7 1,3 0 701,-3 0 0,-3 2-715,3 3 0,2-1-225,-2 6 0,8-6 59,-3 1 1,3-3-216,-2-2 1,3 0-195,-4 0 260,5-7-131,1 5 26,0-12 1,5 3 0,0-10-57,-1-6 1,-1-3 202,3-2 1,-3 0-108,8 0 1,-6 0 47,6 0 0,-2 0-2,2 0 1,3 0-242,-3 0 1,3 0-337,2 0 0,0 0-479,0 0 1,5 0 910,0 0 0,51-14 0,6-4 0</inkml:trace>
  <inkml:trace contextRef="#ctx0" brushRef="#br0">28425 14792 7610,'-16'-16'0,"0"0"0,0 0 487,0 0 0,0 5 0,0 2 1,0 2 1104,0 3 1,5 3-837,1 1-462,-1 0 0,-3 1 0,1 5 0,3 6 0,-3 8 401,-1 7 1,3 3-171,1 2 1,4 7-159,-4 4 1,6 10-84,-1 6-167,3-4 0,2 2 1,0-6-1,0 4 0,0 1 29,0-1 1,7-4-392,4-8 1,3-4-840,2-7 0,0-5 0,2-4 0,1-3-4114,3-6 5198,-1-9 0,23-40 0,8-19 0</inkml:trace>
  <inkml:trace contextRef="#ctx0" brushRef="#br0">28521 14920 10776,'0'16'1243,"0"0"1,2 5-484,3 1 0,-1 8-283,6 2 0,3 7 0,6 9 0,3 0 210,-3 0 1,-1 0-586,-2 0 1,0 0-322,0 0 0,0-7-759,0-4 1,-2-5 253,-3-5-60,3-4 0,-10-9 784,6-3 0,-6-18 0,3-11 0</inkml:trace>
  <inkml:trace contextRef="#ctx0" brushRef="#br0">28937 14984 7610,'-16'0'331,"0"0"1,0 0 412,0 0 1,0 0 34,0 0 1,0 0-310,0 0 1,0 0-100,0 0 1,0 5-1,0 2 1,0 4 143,0 7 0,2 0-305,3 8 0,-5 1 1,2 5-1,-6 0-159,1 0 0,1 5-4,2 1 1,0 4 83,0-4 1,2-1 0,1-7 0,4-1-1800,2-3 1668,2-6 0,12-18 0,2-13 0</inkml:trace>
  <inkml:trace contextRef="#ctx0" brushRef="#br0">28921 15320 7610,'-9'7'2855,"-3"2"-2084,6 7 1,1 0-212,5 0 0,0 5-26,0 1-175,0 6 0,0-3 1,0 9-1,-2 1 0,-1 5 99,-3 1 1,-4-6-1122,4 2 0,-4-3 131,4-2 0,-6-5 0,3-2 0,-2-2 532,1-3 0,-8-45 0,-7-13 0</inkml:trace>
  <inkml:trace contextRef="#ctx0" brushRef="#br0">29161 14968 7602,'2'-11'-1635,"3"1"2607,-3-1 0,5 4 131,-7 7 1,0 7-315,0 9-370,0 0 1,0 5-1,-2 2 1,-1 2-1,-2 4 606,1 1 0,2 0-639,2-3 0,2 3-98,3-3 1,-1-2-177,7 1 1,-3-6 0,5 1 0,-2-5 25,1-5 1,2 1-37,2-6 1,0-1-197,0-5 0,0-2 1,0-3-1,0-8-582,0-6 1,-5-1-295,0-6 0,-3-1 60,3-5 493,3 0 1,-7 2 0,6 1-283,-2 3 0,-2 1 699,1-2 0,4-25 0,-5 1 0</inkml:trace>
  <inkml:trace contextRef="#ctx0" brushRef="#br0">29241 15352 8450,'0'11'2702,"0"-1"-826,0 3-1646,0 1 0,0-3 1,0-1-1,0 5 1,0 2-1,0 5 1,0-1 515,0 2 1,0-3-556,0 7 1,0-6 0,0 4 0,0-2-142,0-4 1,-5 5-231,0-3 1,-3 0-980,3-5 1,2-2-834,-8-3 1992,7-4 0,-10-64 0,5-14 0</inkml:trace>
  <inkml:trace contextRef="#ctx0" brushRef="#br0">29529 14776 7961,'-9'2'3842,"4"3"-3322,3 4 0,4 7 0,3 0 1,6 0 102,3 0 0,2 2-293,0 3 0,2 4 0,2 7 0,1 2 398,-1 3 1,3 6-455,-2 10 0,-1-1 0,-8 6 0,-3 3 272,-2 1 1,-3 2-361,-10 0 0,-3 0-219,-7 0 0,-5-7 0,-2-4 0,0-5-267,0-5 1,0-4-189,1-7 0,4-7-3318,-3-3 3806,3-5 0,-19-36 0,-6-10 0</inkml:trace>
  <inkml:trace contextRef="#ctx0" brushRef="#br0">29945 15608 7603,'11'0'3361,"0"0"-2754,-8 0 0,4 2-21,-7 3 1,0 4-80,0 7-422,0 0 0,-1 2 0,-3 3 0,-3 6 0,0 3 17,0 2 1,-4 0-528,6 0 1,-8 0 98,3 0-463,-5 0 1,5-1-1,1-3 1,0-3 788,0-2 0,6-23 0,-5-11 0</inkml:trace>
  <inkml:trace contextRef="#ctx0" brushRef="#br0">30634 14952 7603,'-6'-11'527,"-1"1"421,-2-3-521,6 6 0,-10-7 1,6 5-1,0-2 1,-2 0-1,0 1 1,-3-1 661,-2 0 1,3 6-896,0-6 1,1 6 0,-6-6 0,5 8 97,0-2-33,1 3 0,-5 9 1,3 5-25,1 8 1,1 5 0,-5 9 0,3 3 85,1 6 1,6 8-247,-6 3 1,8 4-228,-3-4 1,5 4-1,1-4 1,0-3-1057,0-1 0,0-4 568,0-3 0,0-6-1313,0-10-538,0-4 2491,0 0 0,-15-40 0,-2-5 0</inkml:trace>
  <inkml:trace contextRef="#ctx0" brushRef="#br0">30105 15336 8072,'-8'0'3480,"-7"0"-3031,14 0 0,1 2 100,10 3 1,6-3-204,6 3 1,-3-3-484,8-2 0,5 0 0,5 0 0,1 0-957,1 0 0,-6 0 568,5 0 0,1 0 526,-2 0 0,22-7 0,0-2 0</inkml:trace>
  <inkml:trace contextRef="#ctx0" brushRef="#br0">30698 15272 7136,'0'-16'2134,"0"7"-1685,-7 2 1,-2 9-97,-7 3 0,1 4-151,5 7 0,-3 2 1,6 1-1,0 4 137,0 2 1,-4 0-199,6 2 0,0 1-194,5-6 0,0 4 0,0-4 0,0-3-188,0-1 1,0-2-338,0 0 0,7-7 292,3-4 1,-1-3 0,2-4 0,1-3-327,3-6 1,1-8 3,0-3 1,-6-6 483,1 1 0,-2-3 0,3-2 0,-3 0 42,-2 0 0,4 7 221,-6 4 0,2 3 183,-1 2 1,-4 5-225,3 1 443,-3 6 0,-2-1 0,0 10 151,0 6-395,0 10 1,0-1 0,1 6 182,5 3-337,-4-6 1,5 7 0,-7-3-334,0 3 0,5-5-224,0-4 0,1 2-453,-6-1 1,5-6 416,0-5 450,8-8 0,3-46 0,9-19 0</inkml:trace>
  <inkml:trace contextRef="#ctx0" brushRef="#br0">31050 14936 7603,'-2'16'0,"-3"0"0,3 0 790,-3 0 1,3 7-157,2 4 0,0 5-31,0 5 0,2 4-330,3 7 1,-2 0-326,8 0-98,-7 0 1,5 0-1,-6-2-267,2-3 0,1-4 0,-6-7 1,0-2-1960,0-3 2376,0-4 0,-22-49 0,-4-12 0</inkml:trace>
  <inkml:trace contextRef="#ctx0" brushRef="#br0">30842 15192 7603,'0'11'430,"0"-1"0,0-4 1674,0 4-1234,0 1 0,7 0-699,4-1 1,10-6 0,4 1-1,1-3-854,1-2 0,0-7-328,5-4 0,5-5 693,0-5 318,1 3 0,8-55 0,-21 34 0,0 0 0</inkml:trace>
  <inkml:trace contextRef="#ctx0" brushRef="#br0">31306 14888 7603,'7'16'1686,"-5"2"-1320,3 3 1,-3-1-71,-2 6 0,0 1 153,0 5 0,0 2 0,0 3 1,-2 6 299,-3 3 0,1 0-337,-6-3 0,6 1-282,-1-6 1,1 4 0,1-4 0,-3-3-256,3-1 1,-4-9-79,1-4 1,1-8-305,5-2 1,0-10 0,0-1-108,0-9 1,0-7-176,0-5 1,0-4-32,0-7 548,0 0 0,2 2 1,1 1-261,3 3 607,6-1 1,-8 2 0,4 4 0,1 3 0,0 2 690,4 0 1,-4 7 125,1 4 1,-4-2-388,4 1 0,1 3-152,5 8 1,-5 6-1,-1 8 1,1 4 105,-2 2 0,5 2-433,-3 5 0,-2-2-211,1-3 0,-1 1-234,2-6 1,1 4-1682,-6-4-1317,6-1 3417,-3-5 0,14-57 0,2-14 0</inkml:trace>
  <inkml:trace contextRef="#ctx0" brushRef="#br0">31722 15256 7603,'-16'0'1210,"7"0"-327,-5 0-259,12 0-522,-5 0-46,14 7 0,2-5-128,7 3 144,0-3 1,0 3-59,0 1 1,0-1 0,0-5-144,0 0 0,-5 0-74,-1 0 0,-4 0-52,4 0-45,-6 0 1,8-7-1,-6-4 1,-3-3-532,-1-2 0,3 0 573,1 0 1,-1 0 64,-5 0 127,0 7 1,-5-5-1,-2 5 109,-2 0 280,-2-5 0,-5 12 0,0-3 783,0 3-634,0 9 1,0 2 0,2 7 1008,3 0-1120,-3 7 0,7 0 0,-6 7 314,3 2-610,6-3 1,-8 5-1,6-8 5,3 3 0,1 1-266,2 2 1,0-2-267,0-3 0,7-4 16,4-7-1856,3 0 2302,2 0 0,21-43 0,6-10 0</inkml:trace>
  <inkml:trace contextRef="#ctx0" brushRef="#br0">31978 15240 7603,'-11'11'930,"1"-1"1,4 1-361,-4 5 0,6 0-215,-1 0 1,1 0 53,-1 0 0,3 5 101,-3 1-402,3-1 0,2-5 0,0 0 248,0 0-257,0 0 0,0 0 8,0 0-164,0-7 1,-2-9 33,-3-11 1,3-3 58,-3-2 0,3-2 53,2-3 1,2 1 21,3-6 0,-1 4-31,6-4 1,-4 6-82,4-1 54,-6 3 0,10 2 0,-5 0-107,0 0-27,5 0 1,-5 2 0,7 1-1221,0 3 921,0-1 380,0 2 0,43-12 0,10 3 0</inkml:trace>
  <inkml:trace contextRef="#ctx0" brushRef="#br0">32618 14520 7603,'-21'0'0,"0"-2"0,1-2 0,2-1 0,0 0 1220,-3 5 1,3 0 0,-3 1 0,3 5 59,2 4 1,0 6-912,0 6 1,0 4-176,0 12 1,6 3 77,-1 7 1,7 7 94,-1 4 1,-2 3-1,2 4 1,1 1 402,2 3 0,2-1-687,0-5 1,0-7-335,0-4 0,0-3 0,0-4 0,0-3-889,0-6 1,6-5-693,-1-5 1,7-6 634,-1-10 0,3-4 1197,2-7 0,14-28 0,4-8 0</inkml:trace>
  <inkml:trace contextRef="#ctx0" brushRef="#br0">32746 14808 7603,'-9'2'1057,"4"3"1491,-4-3-1776,0 12-107,-7-5 0,7 7 0,4 0 1,3 0 93,2 0 0,0 0 18,0 0-466,0 0 0,2 0-282,3 0 0,3-5 65,2-1-58,4-6 0,-5 3 0,7-7 1,0 0 9,0 0 1,0 0-346,0 0 0,0-7-844,0-4 829,0-3 1,0-4 0,0-1 0,0-5 0,2-1-1145,4-3 0,-6 3 627,0-2 1,0 8 5,-6-2 1,3-3 454,-3 3 1,3 5 139,-8 5 1,0 6-659,-5-6 888,0 8 0,-21 17 0,-6 13 0</inkml:trace>
  <inkml:trace contextRef="#ctx0" brushRef="#br0">32746 15112 8169,'-9'0'3080,"1"0"-1228,2 0-593,4 0-718,-5 0 1,7 2 0,0 3 414,0 6 1,0-2-151,0 1-639,0 1 1,0 7 0,0 1 0,0 3 0,0-1-254,0 2 0,0-3 59,0 6 1,0-1-528,0 2 1,0-2 0,0-6-3463,0 3 4016,0-1 0,0-33 0,0-8 0</inkml:trace>
  <inkml:trace contextRef="#ctx0" brushRef="#br0">32986 15304 7133,'-7'16'2499,"4"0"-1546,-8 0 1,6 2 537,-6 3-1177,7-3 1,-8 7-1,5-4 1,0 4 0,-2 2 222,0-1 0,4-1-660,-6 2 0,6 2-272,-6-8 0,2 2 0,-3-5 0,3 0-1996,2-4 2391,-6-9 0,4-48 0,-7-19 0</inkml:trace>
  <inkml:trace contextRef="#ctx0" brushRef="#br0">33178 14888 7599,'-16'0'2259,"0"0"-1622,0 0 0,6 0-86,-1 0 0,8 2 1259,-3 3-1495,4-3 1,4 10-159,4-7 1,2 1-1,8-6 79,0 0 1,0 0-206,0 0 0,0 0 65,0 0-172,0 0 0,0 0 0,0 0 0,0 0 1,0 0-194,1 0 0,-1 0-225,0 0 0,0 0 266,0 0 0,0 0 0,0 2 13,0 3 0,-8-1 781,-2 6 0,-4 1-116,-2 5-112,-8 7 1,0-3-1,-8 6 1,0 3-1,-2 1 437,-4 2 1,5 5-713,-5 1 0,-1-1-36,2-5 1,-1 2 0,6 0 0,0-1-318,0-2 0,2-5-97,4 1 1,1 1 194,3-6 0,5-1-25,-5-5 0,4-5 26,2 0 0,0-6-41,0 6 65,8-8 1,0 4 75,8-7 1,0-2-300,0-3 0,0-2 94,0-4 0,6-3-182,-1 3 1,2-3 68,-1-2 0,-5 5-4,5 1 0,1-1-83,-2-5 0,2 5-278,-1 1 0,-5-1-41,5-5 0,-4 0 815,-2 0 0,21-43 0,6-10 0</inkml:trace>
  <inkml:trace contextRef="#ctx0" brushRef="#br0">33515 14504 7593,'1'9'1314,"5"-4"1,-5 4-672,5 1 1,-4 5-60,-2 1-229,7 0 1,-6 9-1,7 5 1,-3 7 0,0 4 574,-1 4 0,3 8-518,-2 6 1,6-2 194,-6 1-514,1-6 0,-6 10 0,0-3 0,0 1 0,-2-1 110,-4-6 1,3 1-254,-8-6 0,1 5-394,-6-5 225,0-7 1,0 5 0,0-14 0,0 0-1,0 0-1887,0 0 1137,0 0 0,0-7 1,0-3-1,0-5 0,-2-1 969,-4 0 0,-2-28 0,-9-8 0</inkml:trace>
  <inkml:trace contextRef="#ctx0" brushRef="#br0">33659 15832 11222,'-9'0'709,"2"0"0,7 2-460,0 3-521,0-3 144,7 5 1,2-7-87,7 0 1,-6-7 177,1-3 0,-7 1 20,1-2 1,-3 0-1,-2-5-2,0 0 1,-2 6 2,-3-1 90,-4 7 0,-7-3 1,0 7-1,0 0 300,0 0 0,0 0-163,0 0 1,1 7 64,5 4 1,1 3 0,5 2 1,-1 0 1,0-5-289,5 0 72,7-1 0,0 1 0,5-2 0,-1-2 4,1-3 0,-3-3-16,2-1-59,0 0 0,-1 0-177,1 0 97,-8 0-149,12 0 59,-13 0 155,5 0-151,-7 0-312,0 0 0,14-35 0,4-10 1</inkml:trace>
  <inkml:trace contextRef="#ctx0" brushRef="#br0">18278 17257 7756,'-7'-9'70,"3"2"1,-5 5 0,0-1 387,0-3-638,-1 1 0,-6 5 0,0-2 0,0-1 0,0-3 0,0 3 1012,0 1 1,0 4-582,0 3 0,5 4 507,0 7-569,8 0 1,-10 0 0,8 2 0,1 1 0,3 5 180,1 0 0,1-2-450,5 4 1,-1-6 0,9 1-1,4-3-103,0-2 0,2-2-4,1-3 0,-2-4 121,8-7 0,-6 0 1,4-2-1,-2-3 54,-3-6 1,-2-5 56,-2-5 1,0 1-30,0-6 0,-7 4 0,-4-4 1,-3-3 24,-2-1 0,0 3-16,0 1 0,-2 6 90,-3-1 0,1 3 0,-7 2 330,-1 0-182,-2 7 0,5 9 102,4 11 0,3 12-134,2 9 0,0 7 104,0 9 1,5 2-81,0 3 1,6-1 123,-6 7 0,6-1 6,-6 6 0,3-5-174,-3 0 0,-3-6 150,3 6 0,-5-8-80,-5 3 0,1-6-50,-7-6 0,-1-2-20,-9-8 0,1-2-389,-7-4 1,6-8 175,-6-7-378,1-8 0,-6 3 0,0-12-299,0-4 1,1-12-611,5-4 0,-3-6-219,8-6 0,1-3 1508,10-7 0,20-4 0,8-8 0,4-4 0,1 0 0</inkml:trace>
  <inkml:trace contextRef="#ctx0" brushRef="#br0">18694 17225 7744,'-16'-2'229,"0"-1"1,0-3 551,0 3 1,0 1-1,0 4 1,0 3-367,0 6 0,0 3-272,0 2 1,5 2-1,2 1 1,2 5-88,4 0 0,-4-2-22,1 4 0,1-4-27,5 4 0,5-6 8,1 1 0,4-8 0,-3-4 0,2-2 24,4-4 1,-4-1-12,1-2 0,1-2-121,5-3 1,0-9 0,0-9 0,0 0-632,0-1 0,0-4 402,0 1 0,0-3 222,0-2 1,2 5 0,1 3 0,3 0 636,-3 5 0,-1-4-248,-2 1 1,5 8 127,1 9 0,-6 3-19,-6 2-189,1 0 1,5 9 0,-2 5-609,-3 6 311,3 8 1,-7-8 0,6 5-1736,-3-2 1168,1 5 0,5-15 0,2 3-1706,3-2 1958,-3-7 0,10 5 403,-6-6 0,20-15 0,1-9 0</inkml:trace>
  <inkml:trace contextRef="#ctx0" brushRef="#br0">19302 17241 7726,'-7'-9'0,"3"0"238,-6 4 0,4-2 387,-4-4 0,1 2-135,-2 4 1,-3 3 43,3-3 0,2 3-201,-1 2 0,-1 0-98,-5 0 1,5 5 21,1 1 1,4 8-52,-4 2 1,6 0-40,-1 5-63,3 4 0,2-2 0,0 4-42,0-6-66,0 4 0,2-7-320,3 3 0,4-5-41,7-5 0,-5 1 150,-1-6 0,1-3-634,5-8 0,0-4-37,0-7 384,0-7 0,0 0 0,0-6 80,0 3 0,0-1 371,0-5 0,-5 5 530,-1 1 1,-4 6-383,4-1 1,-6 8 1433,1 3-1072,-3 6 1,-2-1 0,0 10 334,0 6 0,-2 5-332,-3 5 0,1 4-74,-6 7 1,4 0-291,-4 0 1,6 0-162,-1 0 1,-2 0-423,1 0 0,1-7 289,5-4 1,0-3-1824,0-2 1106,0-7 1,7-2-173,4-7 0,1-2 1085,-1-3 0,6-31 0,2-15 0,-2-6 0,1 0 0</inkml:trace>
  <inkml:trace contextRef="#ctx0" brushRef="#br0">19590 17113 7714,'-16'7'0,"0"4"0,6-2 839,-1 1 1,2 1-326,-2 5 0,-1 0 200,6 0 1,-4 0 142,4 0-552,-6 0 0,10 0-99,-3 0 1,3 0-10,2 0 0,0-5 112,0-1 104,0-6 0,0 10-490,0-12 0,2 5 1,1-9-1359,3-3 1070,6-4 0,-8-7 1,6 0-1025,3 0 1040,-6 0 0,7-2 0,-3-1-369,3-3 631,2 1 0,0 5 0,0 0 398,0 0 0,0 5-210,0 1 0,-5 6 148,0-1 1,-1 3 378,6 2 1,0 7-206,0 4 1,-5 10-83,0 6 1,-6 3 124,6 2-783,-8 0 1,10 0 0,-6 0-124,2 0 0,-4-5-426,6-1 1,-6-6 238,6 1-274,-1-3 0,1-9 901,0-4 0,21-45 0,10-14 0</inkml:trace>
  <inkml:trace contextRef="#ctx0" brushRef="#br0">20118 17177 7699,'0'-16'0,"-5"0"0,0 0 0,-1 0 364,6 0 1,-7 0 544,-3 0 1,1 0-165,-2 0-531,0 0 0,-5 2 0,2 1 56,3 3-151,-3 6 0,5-1 314,-7 10-295,7 11 1,2 4 0,7 8 283,0 6-327,0-2 1,0 12 0,0-5-29,0 2-222,0-5 1,0 8-1,2-6-124,3-3 1,3-6-772,2-3 1,4-6 106,-3 1 1,5-10-1041,5-6 1983,-3-3 0,27-73 0,-24 27 0,0-1 0</inkml:trace>
  <inkml:trace contextRef="#ctx0" brushRef="#br0">20230 16537 9713,'-9'14'1235,"4"7"1,2 11-444,-3 11 1,4 9-322,-3 17 1,-2 4-670,2 7 0,-1-5 290,6-1 1,0-6-231,0 1-168,0-10 1,7-6 0,2-8 0,2-4 371,0-2 1,14-9 0,8-7-1</inkml:trace>
  <inkml:trace contextRef="#ctx0" brushRef="#br0">20775 16905 7662,'5'-11'953,"0"1"1,2 4-449,-1-4 0,-5 4 364,5-4-659,-4 6 0,-2-10 0,0 3 0,0-3 499,0-2-508,-8 0 0,0-2-55,-8-3 1,5 8 49,0-3 0,1 4 96,-6-4-201,0 7 0,0-4 1,0 8-1,0 5-6,0 9 1,0 9-92,0 14 0,1 3 0,3 6 1,1 9 131,-1 5 0,3-1-214,-2 4 1,8-1-92,-3 2 19,4 3 0,2-12 0,0 3 0,0-5 0,0-7-989,0-9 1,2-7-311,4-9 393,-5-7 1,12-5-365,-8-15 1430,0 0 0,-5-69 0,0-7 0</inkml:trace>
  <inkml:trace contextRef="#ctx0" brushRef="#br0">20326 17001 7662,'-1'11'733,"-5"-1"0,5 1-336,-5 5 0,6-5 17,6-1 1,2 1-207,8 5 0,2-5-115,4-1 0,2-1 108,8 2 0,2 1 100,4-6-626,-5-1 1,14-5-1,-5 0-806,5 0 0,-7 0 1131,-2 0 0,31-50 0,-31 19 0,1 0 0</inkml:trace>
  <inkml:trace contextRef="#ctx0" brushRef="#br0">20983 17033 7662,'-11'0'0,"0"0"0,1 2 0,-6 3 0,5-1 1115,0 6 0,1 1-481,-6 5 1,5 2-29,0 3 0,2-1-19,-1 6-418,3 1 1,5 5 0,-2 0-76,-1 0 1,0-5-1,6-1 1,3 1-51,1-2 0,6-2-178,-6-7 0,6-5-104,-6-1 1,8-6 90,-3 1 1,-1-5-982,2-5 720,0 3 1,-1-17 0,1 1-1186,1-5 1339,-4 3 0,4-10 1,-5 3-195,2-3 387,-5-2 0,8 5 0,-5 1 425,2-3-233,-5 6 0,4 0 0,-4 7 332,1 0 1710,1 0-1290,-6 7 0,0 4-139,0 10 0,0 6-470,0 10 1,0 4-215,0 7 0,0 0-72,0 0 0,1 5-267,5 1 0,-4-3-774,3-8 1,-2 1 493,3-6 1,-3 4-674,8-4 1,-6-6 122,6-5 1109,-7-8 0,17-39 0,-3-17 0</inkml:trace>
  <inkml:trace contextRef="#ctx0" brushRef="#br0">21303 16681 7659,'0'16'2019,"0"2"-1432,0 3 0,-6-2-336,1 8 1,0 2-6,5 8 1,0 6 331,0 10-525,0-3 0,0 10 0,0-6 0,0-3 0,1-1 92,5-2 1,-4-5 54,3-1 1,-1-6-449,1 1 1,-3-10 0,3-6-3097,-3-3 3344,-2-9 0,-22-59 0,-4-21 0</inkml:trace>
  <inkml:trace contextRef="#ctx0" brushRef="#br0">21111 17001 7659,'0'16'708,"0"0"176,0 0 0,1-2-599,5-3 1,-3 3-1,8-5 1,1 2-317,3-1 1,1-6-471,0 1 1,7-5-185,3-5 1,5-4 0,3-9-1,1-3-782,2-6 1467,1-3 0,-8-23 0,0-11 0,4-6 0,0 1 0</inkml:trace>
  <inkml:trace contextRef="#ctx0" brushRef="#br0">21607 16681 7655,'-11'26'365,"0"1"1,6 2 545,-6 8 0,6 4-157,-6 7 0,3 0-73,-3 0-506,4 0 1,5 5 0,-2 1-1,-1-3 1,2-3 168,1-5 1,4 1-265,3-6 1,-2-3 0,6-8 0,0-6 133,0-3-360,-5-2-250,10-7 0,-12-4 0,5-10 0,-2-6-447,0-3 0,6-9 331,-6-4 0,6-3 179,-6-2 0,6-5 0,-4-1 1,2 3 103,4 1 0,-1 4 225,-1 3 1,3-1 254,-3 6 1,1 1-190,-1 5-64,3 7 1,-10 2 2768,6 7-1996,1 14 1,-2 4 0,-4 14-15,-3 0-732,-2 0 0,5 5 1,1 1-400,-3-3 0,1-1 184,1-2 0,-3 0-315,3 0 1,4-5-1037,2 0 0,-2-8 672,1 2 1,1-5 118,5-5 0,5 2 750,1-8 0,13-35 0,-1-15 0</inkml:trace>
  <inkml:trace contextRef="#ctx0" brushRef="#br0">22071 17193 7636,'-11'0'0,"1"0"0,4 2 175,-4 3 1,1-1 305,-2 6 0,2-4 95,4 4-378,3 1 1,-5 5-32,7 0-61,0 0 1,7 0-1,4 0-53,3 0 1,2-2 0,2-1-1,1-4-49,3-2 0,-1 3-155,-5-4 1,0-1-403,0-5 54,0 0 0,-2-2 228,-3-3 0,1-4-214,-6-7 0,4-2-42,-4-3 374,-1 3 0,-5-12 0,0 5-384,0 0 701,-7-5 0,0 7 1,-6-4-2,3 6 0,-1 3 335,-5 2 1,5 7 1272,1 4-1256,-1 3 1,-5 4-192,0 3 1,7 11-214,4 11 0,1 3-190,-1 2 0,3 0 71,-3 0 1,3 0-175,2 0 0,5-2-360,1-3 0,6 3-630,-1-3 0,-2-4 1172,1-2 0,22-24 0,11-8 0</inkml:trace>
  <inkml:trace contextRef="#ctx0" brushRef="#br0">22359 17193 7636,'9'16'0,"-4"0"0,-3-5 387,-2-1 1,0 3 501,0 8 1,0-1-516,0 6 0,0-1 215,0 2 1,0 3-9,0-3-444,0 3 0,0 0 1,0-1 30,0-2 1,0-8-1,0 2 356,0-3-138,0-2-200,0-7 0,0-4-33,0-10 1,0-4 93,0-7-133,0-7 0,0-2 0,0-9-262,0-3 118,0 3 0,0-10 0,0 5-1072,0-2 753,0 5 0,0-8 0,2 6-353,3 3 1,-1 6 113,6 3 1,-4 6-218,4-1 0,1 3-390,5 2 1,-5 5 1194,-1 1 0,44-1 0,15-5 0</inkml:trace>
  <inkml:trace contextRef="#ctx0" brushRef="#br0">23047 16457 7636,'9'-2'1867,"-4"-3"1,-3 1-907,-2-7 1,-2 8 1322,-3-3-1447,3 5-670,-12 1 0,11 1 1,-8 5-1,-2 6 1,1 8 656,1 6 0,-3 6-407,3 6 0,-3 4-119,-2 12 0,6 5-189,-1 10 0,2 4-348,-2 7 1,2-2 446,4-3-1116,3 3 1,-5-7 0,9 2-1,3-11 1,6-12-1031,3-11 0,2-5 1938,0-2 0,36-50 0,8-12 0</inkml:trace>
  <inkml:trace contextRef="#ctx0" brushRef="#br0">23191 16441 6980,'9'0'2051,"5"0"-1366,-12 0 1,7 0 1144,-4 0-1199,-3 0-413,12 0 1,-10 0-1,5 1 1,0 5 0,0 4 300,3 5 1,8 2-345,1 5 0,7 4 74,-1 12-146,3-4 1,2 17 0,2-1 0,2 3-1,1 2 135,-1-3 0,-3-2-256,-1-2 1,-1 0-301,-5 0 0,-3-12 0,-7-6 1,0-5-948,1-6 0,-9-1-62,-2-2-733,-4 0 2060,-2-7 0,-8-59 0,0-21 0</inkml:trace>
  <inkml:trace contextRef="#ctx0" brushRef="#br0">23784 16473 12708,'-17'7'230,"1"3"1,0 12-1,-1 4 74,-5 5 0,-3 2 1,-7 5-1,0 5 169,0 3 1,0 7-513,0 1 32,0-1 1,0-2 0,2-1-1,2-5 1,3-4-161,2-6 0,7-8-2830,5-6 2997,7-3 0,47-73 0,-12 18 0,0 1 0</inkml:trace>
  <inkml:trace contextRef="#ctx0" brushRef="#br0">24120 16905 8177,'-2'16'520,"-2"0"0,-5 2-463,-5 3 201,2 11 0,-17 4 0,6 6 0,-2 3 0,-3 1 1,-2 2-1,-2 0-193,0 0 0,7-7-857,3-4 632,-3-10 0,8 1 160,-5-6 0,4-44 0,2-15 0</inkml:trace>
  <inkml:trace contextRef="#ctx0" brushRef="#br0">24296 16505 7854,'-16'0'212,"0"0"1,0 0 0,0 0-190,0 0-1,7 0 1,3 0-1,12 0 1,4 0 553,5 0 1,10 0-358,7 0 0,3-2 1,11-3-1,4-6 262,0-3 0,5-2-266,-2 0 0,3 0-124,-3 0 45,-3 0 0,3 1 0,-10 3 0,-8 3 0,-6 2 37,-8 3 1,-5 6-380,-5 9 1,-4 1-1,-9 17 1,-5 5-431,-9 6 0,-2 8 777,-8 6 1,-8-3-33,-9 8 0,-3 2 0,-2 6 0,0 1 220,0-6 0,0 2-249,0-5 0,0-2-39,0 1 1,9-13-1,7-2 1,10-10-437,10-6 0,5-9-473,7-8 386,0-6 1,9-6-963,7-14 1444,0 0 0,8-20 0,3-8 0,-1 1 0,0-1 0</inkml:trace>
  <inkml:trace contextRef="#ctx0" brushRef="#br0">25000 16040 7864,'-9'-7'0,"0"6"631,4-5-299,3 4 1,-5 4-1,7 4 1,2 6 218,3 8 0,4 4-87,7 8 1,0 6-44,0-1 1,5 8-154,1-3 1,4 6 64,-4 6-237,-1 3 1,-5 1 0,0 3 0,-2 3 0,-3 3 24,-6 1 0,-3-2-295,-2-2 0,-2 0 0,-5-2 0,-7-3-319,-6-6 1,-1-8 333,5-3 0,0-11 57,0 1 1,0-6-1,0 1 1,0-7 210,0-8 0,0 2-402,0-3 196,0-4 109,0 7 0,5-12 0,2 5-1824,2 0 306,2-5 276,5 5 1230,0-7 0,14-50 0,4-12 0</inkml:trace>
  <inkml:trace contextRef="#ctx0" brushRef="#br0">24392 17321 7830,'-11'-5'-498,"0"-1"1370,8 1 84,-4-2 1,14 5-595,3-3 1,5 3 0,1 2 0,0 0 38,0 0 0,5-2-254,0-3-190,8 3 1,-6-12 0,7 3 0,0-1 0,4-2-408,0-2 1,0 7-118,-2-13 0,5 13 0,0-7 1,-1 2 566,-2 0 0,26-38 0,8-8 0</inkml:trace>
  <inkml:trace contextRef="#ctx0" brushRef="#br0">25528 16601 7830,'0'-11'104,"-2"0"0,-1-1 0,-3-2 0,3-2 749,1 0 0,2 5-157,0 0-154,0 1 0,-7-6 80,-4 0 0,2 7-397,-1 3 103,-1 5-331,-5 8 1,0 2 0,2 7-22,3 0 0,-3 0 1,5 1-1,0 3-128,4 1 0,1 6 61,-1-6 0,3 1-19,-3-6 0,5 0 0,3 0 0,4-2-207,2-3 0,2 1-40,5-7 0,-4 1 155,4-6 1,-3 0 0,8 0 0,-3-2-143,-2-3 0,0-4 313,0-7 0,-5 0-20,-1 0 1,-4-6 179,4 1 1,-6-2-133,1 2 1,-3 3 99,-2-4 0,-2 5-81,-3 1 0,-2 0 122,-4 0 0,-3 1-512,3 5 1,-3 3 147,-2 7 0,5 0-984,1 0 1210,-1 7 0,2 30 0,2 15 0</inkml:trace>
  <inkml:trace contextRef="#ctx0" brushRef="#br0">25512 17017 7830,'-2'-9'634,"-3"4"-456,3-4-68,-5 0 31,7-7 1,0 5 788,0 1-675,0 6 1,-2-5 95,-3 4-200,3 3 0,-7-5 0,4 9 159,-6 3 0,-1 4-199,1 7 0,-1 0-186,6 0 0,-4 0 10,4 0 1,1 0-306,5 0 147,0 0 1,2 0-218,3 0 249,4 0 1,7-5 0,0-2-413,0-2 383,0-2 0,5-5 0,1 0-113,-3 0 1,-1 0 74,-2 0 0,-2-2-16,-3-3 274,3 3 0,-5-76 0,7-11 0</inkml:trace>
  <inkml:trace contextRef="#ctx0" brushRef="#br0">26472 16249 7830,'-12'-24'138,"-6"0"1,-3-1-1,-2 5 1,3 6 235,2 3 0,1 8 0,-3-3 0,-3 6-313,-2 6 0,5 2 811,-1 8-659,3 0 1,2 0-1,0 2 1,0 4-1,0 4 428,0 5 1,2 1-516,3 0 0,-1 1 0,5 5 0,0 4-101,0 5 1,-1 1-222,3 0 1,3 5 223,-3 0-450,3 8 0,4-13 1,2 2-1,1-6 0,0-1-868,2-2 1,-5-4-192,3-10 1481,-3 3 0,5-33 0,2-1 0</inkml:trace>
  <inkml:trace contextRef="#ctx0" brushRef="#br0">25880 16809 7920,'-9'-2'104,"4"-3"1,5 3-152,5-3 0,-1 3 1082,6 2 0,1 0-423,5 0 0,0 0-478,0 0 1,6 0-1,1 0 1,0 0-685,0 0 0,4 0 116,-6 0 434,7 0 0,47-7 0,-28 2 0,0 1 0</inkml:trace>
  <inkml:trace contextRef="#ctx0" brushRef="#br0">26488 16745 7813,'-10'-14'0,"-1"3"0,2 2-683,-2 4 628,-3 3 1,5-5 701,-7 7-345,7 0 0,-5 7 0,5 4 0,0 5 87,4 5 1,-2-3 0,2 3-1,1-1-291,2 1 0,2-3-86,0 3 1,0-3 0,2-2-210,3 0 1,4-2-237,7-3 0,0-4-55,0-7 251,0 0 1,0-2 0,0-3 0,0-6 0,0-3-109,0-2 1,0 0 475,0 0 0,-1-2-87,-5-3 0,3 3-32,-8-3 1,6 3-8,-6 2 0,0 0 169,-5 0 307,0 0 240,0 7-498,0 2 0,0 9 1,0 3 1101,0 6-1036,0 3 1,0 4 0,0 1 213,0 2 0,0 3-686,0-3 1,0-3 199,0 3 0,0-1-249,0 1 0,6-3 97,-1 3-868,0-10 1,3 3 5,2-3 997,4-4 0,24-36 0,4-15 0</inkml:trace>
  <inkml:trace contextRef="#ctx0" brushRef="#br0">27033 16361 7809,'-2'-15'356,"-4"5"1,5 1-419,-5 3-398,5 5 1353,1-6 1,0 8-355,0 5 0,0 3-50,0 7 1,0 1-128,0 5 0,0-3-38,0 8 1,0 0-86,0 5 0,0 1 59,0 5-171,0-4 1,0 5 0,0-5 59,0 3-227,0-3 1,0 10 0,0-7 0,0-3 0,0-3-578,0-5 0,0-4 69,0 4-1471,0-6-336,0 3 1744,0-14 611,0-9 0,-8-80 0,4 27 0,0 1 0</inkml:trace>
  <inkml:trace contextRef="#ctx0" brushRef="#br0">26824 16681 7792,'-16'0'241,"0"0"273,8 0 147,0 0-25,8 0 0,8 0-399,2 0 1,6 5-159,6 0 0,-5 3-401,5-3 1,-3-3-1,1 3 1,1-3-1560,-1-2 1881,5 0 0,42-36 0,-24 14 0,0 0 0</inkml:trace>
  <inkml:trace contextRef="#ctx0" brushRef="#br0">27369 16425 8376,'-9'0'321,"2"7"532,7 3 1,0 6-331,0 6 0,-6 3 204,1 7-523,0 7 1,-1 2 0,-1 7 0,0-2 0,-2-2 125,0-1 0,6-5-419,-3 4 0,-1-12 17,2 2 1,0-10-528,5-1 0,1-10 236,5-6 0,3-5-138,7-5 1,0-6 0,0-8 0,0-5-229,0 0 1,5-1 471,0-2 1,1-1 278,-6 6 0,-6-5-249,1 6 307,0 7 0,-2 0 0,-2 5 829,0 0-168,-5-5 400,5 12-847,-7 2 0,0 5 1,0 9 107,0 4 1,0 2-306,0-4 0,0 0-317,0 0 0,1 0-140,5 0 1,-3-2-375,8-3 0,-6 3-424,6-3 1158,0-4 0,33-14 0,8-11 0</inkml:trace>
  <inkml:trace contextRef="#ctx0" brushRef="#br0">27753 16761 7780,'-11'0'5,"0"0"-319,8 0 1034,-4 0-547,7 0 0,7 0 484,4 0 1,3 0-271,2 0 1,0 0-363,0 0 1,2 0-20,3 0 0,-3 0 36,3 0-67,-3 0 0,-8-6 1,1-1-1,0-2 1,-1-1-292,1 1 1,-7-5-29,1 3 1,-3-3-3,-2-2 1,0 0 88,0 0 1,-2 5 314,-3 0-63,3 8 1,-12-10 0,3 8 850,-3 1-553,-2 3 0,-6 8 0,1 3 200,2 5 1,1 3-163,2 3 0,0 2 67,0 4 0,5 3-564,0-3 1,8 1 170,-2-1 0,3 1-848,2-6 1,7 1 399,4-2 1,10-9-565,6 4 1,-3-10 1006,3-1 0,24-26 0,10-13 0,9-2 0,-1 1 0</inkml:trace>
  <inkml:trace contextRef="#ctx0" brushRef="#br0">28201 16761 7769,'-11'0'2009,"1"0"-1724,-1 7 1,-5-4-74,0 8 0,5-2 98,1 2 0,-1 3 73,-5-3-252,7 3 1,-3 2 0,6 0 278,3 0-327,-6 0 1,7 0 0,-3 0-1,3 0 8,2 0-196,7-7 1,-3-2 69,6-7-51,1 0 1,3-7-21,-3-4 0,3-3 97,-3-2 1,-2-2-46,1-3 0,-1 3-94,2-3 1,3-2-26,-3 1 1,-2-6-131,1 1 0,-1 4-228,2 2 1,1 3 193,-6 2 0,6-2-492,-1-3 0,1 8 829,-1-3 0,31 11 0,3-2 0</inkml:trace>
  <inkml:trace contextRef="#ctx0" brushRef="#br0">28729 16313 7769,'7'-32'0,"-5"1"712,3 5 0,-1 3-283,1 6 1,-3 7 722,3-1-655,-3 8 0,-9-3 63,-4 12 0,-5 8-143,-5 7 1,1 9-123,-6 2 1,-1 2-1,-5 9 1,0 3 125,0 6 0,0-1-131,0 8 1,0-6-193,0 6 1,7 0-109,4 5 1,3-7 62,2-4-244,7-10 0,2-4 1,9-7-611,3 0 309,4-7 0,14-4 0,2-10-1115,0-6 837,5-3 1,-7-4-1,6-1-264,-3-3 200,1-13 871,5 8 1,-3-21 0,2-9 0,3 2 0,0 0 0</inkml:trace>
  <inkml:trace contextRef="#ctx0" brushRef="#br0">28873 16281 9331,'-2'16'1013,"-3"0"0,3 1-672,-3 5 0,3 4 865,2 12-862,0 3 1,0 7 0,0 0 0,0 0 0,0 0 428,0 0 1,5 0-398,1 0 0,6-5-450,-1-1 1,-2-6-210,1 1 0,1-8 0,3-5 0,-1 0-973,-3-5 655,1-1 0,3-7-629,-3-1 0,-2-6-1607,-4 1 2837,4-10 0,28-68 0,-15 25 0,-1 0 0</inkml:trace>
  <inkml:trace contextRef="#ctx0" brushRef="#br0">29177 16521 7760,'-9'-16'2801,"-5"0"-2370,12 0 0,-7 7-85,4 3 1,2 8-60,-8 9 0,0 1 1,-5 15-1,0 1 374,0 3 0,-5 1-403,-1 0 1,-6 5-97,1 0 0,2 3 0,-1-7 0,-3 1-487,-1-4 0,5-3-299,4 0 0,3-4-1457,2-7 628,7 0 1453,2-7 0,57-45 0,12-17 0</inkml:trace>
  <inkml:trace contextRef="#ctx0" brushRef="#br0">29241 16857 7754,'6'16'1034,"-1"0"1,0 0-503,-5 0 0,6 0 1,-1 0 0,0 5 572,-5 1-884,0 6 0,-5-8 0,-2 5 0,-2-1 0,-4 0 42,-1-1 0,-2-2-725,0-5 0,6-5-1847,-1-1 727,0-6 1582,2 10 0,16-62 0,11-7 0</inkml:trace>
  <inkml:trace contextRef="#ctx0" brushRef="#br0">29561 16553 7754,'0'-16'860,"2"0"-45,3 0 1,-1 5-1,7 0-530,1-1 293,-5 5 0,2 0-269,-4 7 1,-3 1 0,4 5-1,-5 4 290,-1 5 1,0 1-327,0 0 1,0 5-159,0 0 0,0 1 1,0-6-1,0 0 62,0 0 0,0 0-243,0 0 1,0 0 84,0 0 0,0-6 0,2-1-622,3-2 0,-1-1 306,7-6 1,-1 0-333,6 0 1,0-2 0,0-3 0,0-6-558,0-3 0,0-8 543,0 1 0,0-2-869,0 2 1512,0-4 0,15-50 0,-14 32 0,-1 1 0</inkml:trace>
  <inkml:trace contextRef="#ctx0" brushRef="#br0">29673 16777 7739,'9'-2'76,"-2"-2"0,-1-3 0,1 0 1301,2 0-429,-6 2 0,4 12-599,-7 4 0,-5 5 0,-2 5 1,-2 6 283,-3 3 0,-3 2-321,-1 0 1,0 0-70,0 0 1,2 0-551,3 0 226,-3 0 1,12-7 0,-5-2 0,2-2-986,0 1-801,-1-8 963,13-7 0,2-9 904,7-3 0,12-40 0,3-19 0,4-6 0,-1 0 0</inkml:trace>
  <inkml:trace contextRef="#ctx0" brushRef="#br0">29929 16345 9712,'9'1'187,"-3"5"1,1-3 373,-2 8 0,6 1-187,-6 10 0,6-1 306,-6 11 1,6-2 0,-4 13-1,0 1 162,0 3 1,4 3-505,-6 3 1,0-2-201,-5 8 0,0-7 0,-1 1 0,-3-3-205,-1-2 1,-8-5-702,3-1 1,1-6 328,-2 1 1,2-3 0,-3-4-1,3-1 439,2-3 0,30-99 0,-5 27 0,-1 0 0</inkml:trace>
  <inkml:trace contextRef="#ctx0" brushRef="#br0">30410 17065 8006,'-11'0'1541,"0"0"0,2 2-1029,-1 3 1,-5-1 0,5 5 5,-4-2 0,-1 5-143,5-1-343,-12 3 1,12 4-1,-12 1 1,5 4-1,-1 1-52,-4-1-261,5 5 0,-6-10 0,7 5 0,1-2 0,3-1-1256,1-6 0,6 2 1537,-6-5 0,22-40 0,-1-8 0</inkml:trace>
  <inkml:trace contextRef="#ctx0" brushRef="#br0">30650 16665 7729,'0'-9'2395,"0"2"-1899,0 7 0,-2 7 319,-3 4-620,3 3 0,-7 7 0,5 0 1,-1 1-1,0-1 537,-2 0-716,5 1 0,-11-1 0,6 1 0,0-3 0,0-1-37,3-2 1,1-2-1388,-2-3 897,3 3 1,2-14 212,10 0 0,6-4-162,6-12 1,-3 4 0,6-11-1,0 2-164,0-1 1,-4-6 556,6 1 40,-7 4 0,8-6 0,-7 8 0,-1 2 0,-2 1-17,-2 2 832,-7 7-546,5 2 0,-12 9 0,3 3 346,-3 6 1,-8 5-58,1 5 0,-6-3 51,6 3-503,0-3 0,3-4 0,-2-2-371,-1-1 165,0 0 0,5-1-497,0 1 389,0-7 1,7 3-359,4-7 408,-4 0 1,7-7 0,-3-4-390,3-3 452,2-2 0,0 0 1,0 0-138,0 0 204,0 0 0,0 0 0,0 0-188,0 0 580,0 0 340,0 7-126,-7 2 0,-2 9-163,-7 3 0,0 4 228,0 7 1,0 0-299,0 0 1,0 0-86,0 0 1,0 5-676,0 0 1,0-5 202,0-5-1423,0 0 1662,7 5 0,30-21 0,15-6 0</inkml:trace>
  <inkml:trace contextRef="#ctx0" brushRef="#br0">31386 16713 7729,'-16'0'173,"0"0"0,0 0-548,0 0 1,5 0-242,1 0 1276,-1 0 0,-3 7-84,3 4 1,-1 3 114,6 2 0,1 0-60,5 0-696,0 0 0,2 2 0,3 1 0,6 3-108,3-3 0,2-3-618,0-5 621,0 3 1,5-12-1,1 3 1,-3-3-1,-1-2-352,-2 0 1,0-7 103,0-4 1,0-3 206,0-2 1,0 0 247,0 0 0,-7-2-12,-4-3 0,2 1 246,-1-7 1,-1 6-227,-5-6 1,-7 3-37,-4-3 1,-3-2-391,-2 8 1,0-6-70,0 6 450,7 0 0,-19-2 0,1-2 0</inkml:trace>
  <inkml:trace contextRef="#ctx0" brushRef="#br0">31674 16345 8346,'7'16'1607,"-5"1"-1104,3 5 0,-3 3 610,-2 7-793,7 0 0,-5 5 1,3 2 426,-3 2-634,-2-5 0,0 8 0,0-7 150,0-1-361,-7-2 0,3-4 0,-5-3 0,1-6 0,-1-3-1188,-4-2 1,6-5-64,2-1 1349,-4-6 0,7-40 0,-5-17 0</inkml:trace>
  <inkml:trace contextRef="#ctx0" brushRef="#br0">31514 16553 7729,'-9'0'2531,"2"0"-2452,7 0 0,2 0 252,3 0 0,-1 0-82,6 0 0,3 0-55,8 0 0,-3 5 118,3 0-561,4 1 0,-5-6 0,5 0 1,-1 0-1,0 0-986,-1 0 1,5-2 252,-1-3 1,-2-3 981,1-2 0,15-54 0,9-7 0</inkml:trace>
  <inkml:trace contextRef="#ctx0" brushRef="#br0">32042 16297 7729,'-5'16'611,"-1"0"1,-4 1-177,4 5 1,-6 3 155,1 7 1,-3 1-131,-2 5 0,-2-3 323,-3 8-552,10 0 0,-10 3 1,10-3-39,-3-6 0,0-3 1,3-4-1,4-3 143,0-6-657,5-3 344,-5-2 0,9-7-588,3-4 0,4-10 110,7-6 1,0-5-56,0-5 1,0 3-29,0-3 0,5-3-269,1 3 0,1-7 261,-2 1 1,-3-1 176,3 1 1,-3-2 245,-2 8 1,0-2-87,0 2 0,-5 8 831,-1-3 94,-6 11 223,3-2 0,-7 14-489,0 3 0,-5 10 87,-1 1 1,-1 6-142,2-6 0,3 6-139,-3-6 0,3 1-390,2-6 0,0 0 172,0 0-503,0 0 1,0 0-1110,0 0 1,2-6 387,3 1 1184,-3-7 0,34-19 0,-1-11 0</inkml:trace>
  <inkml:trace contextRef="#ctx0" brushRef="#br0">32298 16633 8056,'0'9'2571,"7"-2"-2628,2-7-11,7 0 0,0 0-169,0 0 189,-7 0 0,5 0-206,-3 0 128,-4-7 0,6-2-479,-8-7 324,7 0 1,-10 0 3,3 0 1,-3 0 0,-2 0 94,0 0 520,0 7 1,-7 2-175,-4 7 0,3 1 387,-3 5 1,0 4-207,-5 12 0,6-3-1,-1 8 0,6-2-305,-6 2 1,6 1-232,-6-7 0,7 6-639,-1-6 0,3 1 406,2-6 1,2-2 424,3-3 0,26-11 0,11-9 0</inkml:trace>
  <inkml:trace contextRef="#ctx0" brushRef="#br0">32570 16665 7729,'-10'5'252,"-1"0"0,6 6-59,-6-6 1,7 8 297,-1-2 1,-2 3 56,2 2 1,-3-6 183,3 1-164,3 0-256,-5 5 140,7 0-358,0-7 0,0-4 0,0-10-173,0-6 0,6-3-259,-1-2 0,6 0-123,-6 0 0,6-6 49,-6 1 231,7-7 0,-5 5 1,6-6-407,-2 2 429,-1 8 1,6-10-1,-1 8-577,-5 1 787,4 3 0,-5 1-630,7 0 359,-7 7 0,0 2 1,-4 5 218,6-3 0,-4 24 0,0 1 0</inkml:trace>
  <inkml:trace contextRef="#ctx0" brushRef="#br0">33050 16168 7729,'0'-16'389,"0"0"72,0 0 0,0 6 1435,0-1-1277,-7 8 1,-7 4-196,-7 15 0,-2 9-19,1 13 1,3-3-58,-8 8 0,0 5 367,-5 5-464,0 8 1,0-10 0,2 6-1,2-2 1,3-3 58,2-2 1,3-2-205,9 0 0,-1-2-371,7-3 0,-1-4 1,6-9-1,2-3-850,3-6 0,-1-3 591,7-2 1,-1-7-213,6-4 1,2-3-1061,3-2 1246,-3 0 0,5-2 550,-7-3 0,22-33 0,4-13 0</inkml:trace>
  <inkml:trace contextRef="#ctx0" brushRef="#br0">33162 16361 7729,'-8'-9'1696,"0"0"-1037,8 3 0,-1 5 15,-5-5 1,3 6-123,-8 6 1,6 3-345,-6 7 0,6 1 156,-6 5 1,6-3-181,-6 8 0,8-2 0,-3 2 0,4-4-11,2 0 0,-5-5-218,0 3 1,-1-3-70,6-2 1,0 0 0,2-2-258,4-3 1,-3 1 166,8-7 1,-1 1-69,6-6 0,0-6 1,0-1-1,0-2-177,0-3 0,0-2 158,0-2 1,0 0 7,0 0 1,0-6-2,0 1 84,0 0 1,0 3 0,1-2-438,-1-1 309,-8 0 1,5 5-388,-8 0 59,1 7 21,-6-6 152,0 14 483,0-6 0,-29 21 0,-7 4 0</inkml:trace>
  <inkml:trace contextRef="#ctx0" brushRef="#br0">33066 16729 7729,'0'9'1559,"0"0"-606,0-4-359,0-3-252,-7 12 0,0-5 1,-5 7-1,1 0 1,-1 0-113,-3 0 0,-6 2-233,0 3 1,-1-3-362,6 3-71,0-3 0,6-4 0,1-1-1193,2-3 1628,1-6 0,56-61 0,-19 17 0,0 0 0</inkml:trace>
  <inkml:trace contextRef="#ctx0" brushRef="#br0">33178 16969 8582,'-8'16'511,"-5"-5"-179,8-1 0,-2-4 1100,1 4-1258,5 1 1,-12 0-1,8-1 1,-1 1-1,1 0-490,0-1 0,-6-4-297,6 4 0,-8 1-908,3 5 1521,3-7 0,21-38 0,12-15 0</inkml:trace>
  <inkml:trace contextRef="#ctx0" brushRef="#br0">33355 16697 7729,'7'-16'697,"-6"5"-146,5 0-471,3 8 116,0-4 0,1 1 0,1 1 0,1 2 1388,3 1-1355,-7 2 1,7 0 0,-5 0 0,5 0 117,1 0 1,0 5-381,0 0 0,0 1 0,-2-4 0,-2 1-296,-1 2 231,0 8 1,3-10-51,-4 8 1,-2 0-1,-8 5-26,0 0 0,-2 0 115,-4 0 1,-2 0 66,-8 0 0,-2 0 0,-2 2 1,-3 1 33,-2 3 1,0 1 242,-1-2 0,-5-3-82,5 3 0,3-3-15,1-2 1,6 0-67,6 0 20,3 0 0,1 0 64,1 0-224,7-7 0,7 3-7,7-6 0,0-1 79,0-5 0,0 0-229,0 0 0,0 0-64,0 0-452,0 0 1,0 0 128,0 0 0,0 0-483,0 0 725,0 0 1,0 0 319,0 0 0,21-36 0,6-8 0</inkml:trace>
  <inkml:trace contextRef="#ctx0" brushRef="#br0">33739 16441 7729,'0'-16'1672,"-7"0"-1138,5 7-335,-5 2 159,7 14 1,0 2 0,0 7 0,0 1 0,0 3 647,0 1 1,-2 8-698,-3-3 0,3-1-58,-4 2 0,5 0-183,1 5 1,0 0 92,0 0 1,0 2-34,0 3 1,1-3 79,5 3 0,-3-3-248,8-2 1,-6 0-99,6 0 1,-2 0-172,2 0 0,1-2 169,-7-3 1,6 1-43,-6-6 0,6 4 80,-6-4 0,1 4 59,-6-4 1,0-1 125,0-5 0,-2 0-108,-3 0 1,-4 0-19,-7 0 1,0 0-84,0 0 1,-7-5-222,-4-1 0,-2-1-123,3 2 1,-5 1-377,5-6 0,-4 4-1177,-2-4 2023,7-1 0,-13-26 0,5-6 0</inkml:trace>
  <inkml:trace contextRef="#ctx0" brushRef="#br0">33866 17625 11133,'-5'0'77,"-5"0"98,-6 0-88,0 0 1,0 0-10,0 0 0,0 6-11,0-1 0,0 2 18,0-2 1,0-3-14,0 3 0,0 3-4,0-3 0,5 0 1,0-5 0,8 2-136,-3 3 133,-3-3 0,8 7-284,-5-4 64,5-3 18,8 5 1,2-7-4,7 0 56,0 0 0,0 0 94,0 0 0,0 0-77,0 0 204,0-7 0,0 0-89,0-4 1,-6-1-7,1 7 0,-7-3-52,1 3 1,-3 2-162,-2-8 105,0 7-300,0-10 405,-7 12 1,-2-5-89,-7 7 0,5 0 182,0 0 0,1 0-95,-6 0 1,5 0-9,0 0-113,8 0 23,-11 0 21,12 7-107,-5-5 0,5 11-72,-3-8 1,3 2-163,-4-2 259,5-3 1,1 7 18,0-4 0,0-1 131,0 7-342,0-8-58,-8 11 1,7-10 107,-5 7 262,5-8 0,15 11 0,4-5 0</inkml:trace>
  <inkml:trace contextRef="#ctx0" brushRef="#br0">33866 17753 8742,'-5'0'16,"0"0"412,-6 0-298,1 0 1,-6 0 370,0 0-149,7 0-42,-5 0-23,12 0 0,-5-1 130,7-5-567,0 4 1,0-6-26,0 2 0,5 3-17,0-8 0,8 6 121,-3-6 0,3 6-240,-2-6 309,3 7-14,-5-10 0,0 11 318,-4-8-186,-4 11-106</inkml:trace>
  <inkml:trace contextRef="#ctx0" brushRef="#br0">33866 17724 7608,'-1'-1'-19,"-4"-10"37,3 4 1,-5 6 106,7-5 0,0 3 1,-2-6 412,-3 2 115,3 1-305,-5 6-330,7 0 0,-2 0-13,-3 0 1,3 2-208,-4 3 1,5-1-51,1 7 279,0-1 46,0 6 1,1-7 0,3-2 348,1 0-196,8-5-134,-4 5-126,0-7 0,-3 0-238</inkml:trace>
  <inkml:trace contextRef="#ctx0" brushRef="#br0">16805 432 7630,'-16'7'0,"0"-3"731,0 7 0,7-1 0,2 8-323,0 3 0,5-1 1,-3 7-1,5 1 1,4 4-1,3 5 56,2 6 0,-4-2 0,6 2 0,-1 1-167,-1 2 1,4 1-247,-8-5 1,6-2 0,-4-8 0,0-2-524,0-4 0,4 3-171,-6-8 1,6-5-1,-4-7 1,0 0-2502,0 0 2381,-2-5 763,-5 3 0,-14-50 0,-4-10 0</inkml:trace>
  <inkml:trace contextRef="#ctx0" brushRef="#br0">16613 560 7630,'0'-10'0,"0"-1"0,0 6 307,0-6 1,2 0-62,3-5-17,4 0 1,9 0 0,3 0 0,6 0 0,3 0 376,2 0 0,7 7-612,4 4 0,3 3 38,2 2 0,-1 2 0,-5 3 1,-4 8 13,-5 6 0,-1 6-31,0 7 0,-8 6 68,-8-1 1,-8 6-1,-8-4 1,0 2 487,0 3 0,-1 1-231,-5-3 1,-3 3 205,-7-8 1,-5 2 22,0-1-419,-1-12 0,6 10 1,0-15 244,0-1-550,-7-2 1,5-10 0,-3 0 196,3-1-780,2-6 0,2 5 1,2-10-1654,1-1 1170,7-8 1221,-3 5 0,22-30 0,2-4 0</inkml:trace>
  <inkml:trace contextRef="#ctx0" brushRef="#br0">17526 448 7624,'0'-10'102,"0"-1"608,0-2-422,0 6 0,0-2 1,0 8-1,0 1 542,0 7 0,1 12-383,5 8 1,-5 3-101,5 2 0,-3 7-154,3 4 1,-5-2 0,7 0 0,-3 0 47,0 0 1,2-4-131,-1 6 1,-5-8-159,5 3-192,-4-12 0,3 3 1,0-6-1,1 0 0,-1 0-1308,0-3 0,2-8-963,-1-1 2510,-5-8 0,-8-45 0,-10-20 0</inkml:trace>
  <inkml:trace contextRef="#ctx0" brushRef="#br0">17430 544 7624,'-9'-16'0,"-4"6"0,8-1 0,-1 0 412,6-5 0,0 0-174,0 0 0,8 0 136,2 0 0,6 0-117,6 0 1,3 2-492,7 3 1,0-1 103,0 7 1,1-1-177,5 6 358,-5 0 1,7 0-1,-8 2-17,0 3 0,-7-1 33,-4 7 1,-3 1-98,-2 9 1,-7-3 316,-4 3 1,-3 3-68,-2-3 1,-2 6 232,-3-6 1,1 6-88,-7-6 1,1 2 29,-6-2 0,0-3-160,0 4 1,0-6-171,0-6 0,-6 3-32,1-8 1,-2 0 90,1-5 0,5 0-585,-5 0 1,10 0-338,1 0-178,1 0 630,1 0 1,2-1-88,7-5 1,1 4 317,5-3 0,3 3-84,7 2 1,5 0 247,0 0-44,8 0 0,-6 0 0,5 0 40,-1 0 0,-6 6 9,6-1 0,-2 7 97,2-1 0,1-2 20,-7 2 1,1 5 65,-6 5 1,-6 2 350,1-1 1,-7 2-31,1 8-133,-3-7 0,-8 6 0,-3-5 299,-5 5 1,2 1-104,-10 0 1,-1-6-229,2 1 0,-7-6-43,1 6 1,2-9-295,-2-2 0,6-2-261,-6-9 0,2 1-1140,-1-6 0,-3 0 248,8 0 1095,0-7 0,-3-38 0,0-15 0</inkml:trace>
  <inkml:trace contextRef="#ctx0" brushRef="#br0">18646 864 7620,'-16'0'531,"0"0"0,0 0-214,0 0 1,5-5 0,1 0-46,-3 1 1,1 1-8,1-3 1,-3 3-49,3-8 0,2 2 79,-2-1-146,8 2 0,-6 3-122,4 0 33,3-1 1,-7 6-1,5 2 181,-1 4 1,0-3-149,5 8 0,-6-6 0,1 6 0,2 1 33,1 2 0,-4 2-170,1 0 0,0 0 127,5 0 0,0 6 0,0-1 0,0-1-95,0-2 0,0-2-73,0 0 1,0 0-58,0 0 1,0 0 62,0 0 1,0-6-117,0 1 192,0-8 0,2 10-14,3-8-23,-3 1-12,5-6 52,0 0 0,-5-2-11,3-4 1,-1 3-110,1-8 0,-3 6 26,3-6-53,-3 8 0,0-10 62,3 8 50,-3-8 33,5 5 1,-7-3 4,0 0 130,7 8 1,-5-6 76,3 3 52,-3 5-167,-2-6 0,2 7-82,3 0-2,-3 0-22,5 0 1,-5 0 80,3 0-37,-3 0 0,7 0 67,-4 0-55,-3 0-20,12 0-23,-5 0 1,5-2-4,-3-4-9,3 5 0,-7-14-89,4 5 0,-2 1 42,-4-2 0,-3 0-102,3-5 0,-3 0-98,-2 0 234,7-7 0,-5 6 1,3-5-62,-3 4 18,-2 2 0,0 0 237,0 0 42,0 8 252,0-7-338,0 14 1,0-5 44,0 12 0,0 2 45,0 8 0,0 2-25,0 4 0,0-3-36,0 8 1,0-6-84,0 6 0,2-1-8,3 7 0,-3-9-125,3-2 1,-3 1-228,-2-2 1,2 2 120,3-1-843,-3-5 1,7 5-436,-4-12 0,-1 3 1443,6-8 0,1-49 0,5-18 0</inkml:trace>
  <inkml:trace contextRef="#ctx0" brushRef="#br0">18902 768 7643,'-9'0'3155,"-3"2"-2444,6 4-526,1-5 0,5 14-38,0-5 0,0-1 41,0 2 0,0 5 89,0 5-156,0 0 1,0 1-1,0-1 1,0 0-1,0 1 45,0-1 1,0 1 75,0-6-676,0 0 190,0 0 0,2-8 0,3-4 0,4-9-782,0-11 1,5-7 615,-3-9 0,-2 0 194,1-1 1,1 3-1,5 2 1,0 3 78,0 2 0,-4 0 326,4 1 1,-8 12 736,8-1-608,-4 0 0,4 11 1136,0 0-1146,-7 7 0,3 9 0,-5 2 549,2 4-880,-5-5 1,5 12-1,-6-6-284,3 2-182,6-6 1,-8 4-1,5-6-668,-2-1 1,5 0 332,-1 0 1,3-6 823,2 1 0,14-15 0,4 3 0</inkml:trace>
  <inkml:trace contextRef="#ctx0" brushRef="#br0">19478 736 7643,'-7'-16'0,"5"6"0,-3-1 1331,-4 0-874,0 2 1,-2 2-184,1 7 0,6 7-43,-1 4 0,-2 9 0,1 1 0,-1 8 12,2-3 1,3 4-1,-3 2 1,3 0-20,2 0 0,0-1 0,0-5 0,0-2-361,0-8 0,0 0 170,0 0 1,2-8-555,3-2 1,-1-4 281,6-2 1,-1-2-303,2-4 1,3-2 54,-3-8 0,-2-6-118,1 1 0,-4-8 253,4 3 0,-4 1 125,4-2 1,-4 8 283,4-3 0,-6 4-147,1 2 664,4 0 1,-5 2-40,7 4 286,-8 2 0,4 10-255,-7 4 0,6 2-81,-1 8 1,0 2-190,-5 4 1,2-5-225,3 5-171,-3-5 0,7 5 0,-5-1-130,1-1 1,6-2-2272,-6-2 1238,7 0 1261,-10 0 0,19-29 0,-3-6 0</inkml:trace>
  <inkml:trace contextRef="#ctx0" brushRef="#br0">19846 368 7643,'-7'16'2553,"5"0"-1847,-3 0 0,3 2-573,2 3 0,0-1 173,0 7 1,0 5 225,0 5 0,2 7-271,3-1 1,-1-2-255,7 2-72,-8-8 0,4 6 0,-5-5-264,3 1 0,-3-1 1,5-8-1,-1-3-778,-1-2 0,0-1-316,-5-6 1423,7 0 0,2-29 0,7-6 0</inkml:trace>
  <inkml:trace contextRef="#ctx0" brushRef="#br0">20214 624 7637,'-16'0'427,"0"0"-299,0 0 0,6 0 805,-1 0-627,7 0 1,-10 6 0,5 1 0,-1 2 0,-1 3 345,-1 2 1,3 9-352,-2 4 0,6-2-34,-6 2 0,7-1 240,-1 6-493,3 0 0,2-5 1,0-2-1,2-2 0,3-5-291,6-6 1,3 1 185,2-8 0,0 1-283,0-6 1,0-2-1,0-2 1,0-3-70,0-2 1,0-1 305,0-7 0,-5 1 293,0 0 1,-2-5 0,1 0 0,-4-1 390,-5-1 0,-1 6-293,0-5 0,0 3-18,0-3 0,-1 4-308,-5-3 1,3 3-207,-8 2 1,0 0-915,-5 0-857,0 0 1036,0 7 1013,0 2 0,7 29 0,2 4 0</inkml:trace>
  <inkml:trace contextRef="#ctx0" brushRef="#br0">20550 640 7637,'-7'-16'878,"-3"0"1270,3 0-1544,-8 0 0,6 6 0,-7 1 7,0 2 0,6 1-465,-1 6 1,6 7 336,-6 4-308,0 3 0,1 9 1,-1 4-1,0 3 1,3 2 283,2 0 1,4 2-459,2 4 0,0-10-92,0 4 1,0-4 0,2 3-1,4-5-657,4-4 1,4-10 58,2-1 1,6-8 420,-1 3 0,0-6 0,-3-6 0,0-4-213,-2-4 0,4-3 267,-10 1 1,4-7 57,3-3 123,-9-5 0,1-1 1,-5 0 84,1 0 1,1 0-1,-6 2 1,0 2-20,0 1 0,5 6-42,0-6 1,1 13 227,-6-2-97,0 10 0,5 1 89,0 10-15,8 4 0,-10 14 1,6 4 386,-2 3 0,0 4-36,-1 3 1,-3 4-82,8 7 1,-8-5 77,3 0 0,-4 1-17,-2 10-56,0-5 0,0 7 1,0-7 374,0 5 0,-9-3-434,-7 8 0,-2-13-55,-9 2 0,6-5-159,-6 0 0,0-4-124,-5-7 1,6-13-341,-1-3 0,8-10-1130,-3-1 867,4-10 0,4-6 0,4-10-4401,4-6 4930,-3-10 0,16-21 0,6-11 0,-3-8 0,-1 0 0</inkml:trace>
  <inkml:trace contextRef="#ctx0" brushRef="#br0">20935 672 10294,'0'11'3656,"0"0"-3274,0-8 1,0 11 224,0-3-409,7-4 1,-4 8-1,8-5-63,1 4 1,-3 1-1,2-3 1,1-1-73,3 1 1,1-5-639,0-1 0,5-5 354,0-1 0,2 0-735,-1 0 1,-3-1-1,6-5 1,0-4-721,0-5 1,-5-6 1126,1 0 0,2-2 351,-2 1 0,3 3 0,-5-6 1,2 0 197,-1 0 0,-8 5 0,-1-1 0,-2 3 0,2 2 0,-4 6 216,-7-1-112,0 7 524,0-3 0,-2 9 0,-3 5 976,-6 9 0,-3 2-726,-2 9 1,0 1-320,0 9 0,-6 3-190,1 2 0,-6 6-130,6 0 1,-7 2-114,1 9 1,-2-6-115,3 6-128,-4-8 0,12 5 0,-4-7-915,5 5 1,6-12 1030,0 1 0,15-14 0,-2-6 0</inkml:trace>
  <inkml:trace contextRef="#ctx0" brushRef="#br0">21719 512 7624,'-14'-2'9830,"3"-3"-8907,-3 3 0,10-5 1,-5 5 76,2-3 1,0 3-2620,2-3 1619,3 3 0,9-5 0,11-2 0</inkml:trace>
  <inkml:trace contextRef="#ctx0" brushRef="#br0">21639 1073 7624,'-11'14'0,"0"-4"0,1-1 2208,-6-3 0,5-5-576,0 5-1632,8-4 0,3-38 0,9-8 0</inkml:trace>
  <inkml:trace contextRef="#ctx0" brushRef="#br0">17446 2241 7670,'-11'0'339,"0"0"0,-1 0 752,-3 0 0,-1 0-551,0 0 1,8 2-283,2 3 1,4 4 0,2 9 0,0 5 65,0 9 1,8 7 4,2 9 1,4 2-62,2 3 0,-1 4 83,-5 7-256,5 0 0,-6-1 1,5-3-1,-2-3 0,-3-2 20,-2-3 1,-1-8-378,-6-1 1,1-7-738,5 1 1,-5-10-3021,5-6 4019,-4-10 0,-10-40 0,0-15 0</inkml:trace>
  <inkml:trace contextRef="#ctx0" brushRef="#br0">17333 2401 7694,'-1'-16'321,"-5"0"0,5 6-38,-5-1 0,6 0 402,6-5-470,2 7 1,10-3-1,2 7 15,1 1 0,8 2 0,-3 2 1,5 0-226,1 0 1,0 7 33,0 4 0,-6 3 68,1 2 1,-8 2-118,3 3 0,-10-1 1,-3 5-1,-2 0 260,-3 0 0,-2 1-129,-2 6 0,-6-3 63,1 3 1,-9-9 0,-1 9-1,-6-2-19,-4 0 0,4-3-149,-6 0 0,6-13-255,-6 2 0,8-11-147,-3 1 0,5-5-72,1-1-559,7 0 0,2-1-65,7-5 1082,0-3 0,42-56 0,-15 26 0,0-1 0</inkml:trace>
  <inkml:trace contextRef="#ctx0" brushRef="#br0">18150 2401 7694,'-7'-16'0,"3"-2"0,-7-3 0,2 3 0,-1-3 288,-4 3 1,6 2 0,-4 0 664,1 0-597,1 7 0,-6 0 28,0 4-254,0 3 1,0 2 0,0 11 495,0 3-470,0 9 0,0 2 0,-2 7 188,-3 0-187,10 7 1,-9-5 0,13 4 469,-2-5-567,6-1 1,-4-1 0,7-3-462,0-1 134,7-15 0,2 10 0,7-14-600,0 1 580,0-2 1,5-8 0,2-5-250,2-4 1,-4-5 214,6-1 0,-7-5 82,1 0 0,-3-8 76,-2 3 1,-6 1 223,1-2 1,-2 2-29,2-2 1,1 4 149,-7 7 1,1 6 67,-6-1 804,0 7-575,0-3 0,0 14 133,0 4 0,0 9-283,0 1 1,0 7 0,0-1 0,0-2-177,0 2 1,0-2-131,0 1 0,2-1-197,3-4 1,-2-3-596,8 4 1,-2-10-727,2-1 0,3-6 1494,-3 6 0,10-72 0,4-12 0</inkml:trace>
  <inkml:trace contextRef="#ctx0" brushRef="#br0">18422 2353 7689,'-2'14'577,"-3"-3"1,3 3-360,-3-3 0,3 3 159,2 2-195,-7 0 0,5 6 0,-3-1 959,3-1-1013,2 4 0,0-6 0,0 4 66,0-5-107,0-1 1,0 0 0,0 0 66,0 0 0,-2-7 59,-3-3-247,3-5 1,-5-2 20,7-5 1,0-3-112,0-7 1,0 0-196,0 0 227,0-7 1,0 4 0,0-6 120,0 2-23,7 1 1,-4 6-1,6-1 247,-2-5-266,6 4 1,-10 1 0,6 6-26,-2-2-54,6-1 1,-4 0 0,7 2-602,0 1 1,0 7-408,0-1 0,2 1 1100,3-1 0,25 25 0,13-1 0</inkml:trace>
  <inkml:trace contextRef="#ctx0" brushRef="#br0">18758 2497 7675,'-5'11'1569,"-1"0"-879,3 1 0,1-3-566,2 2 1,7-8 0,4 3 0,3-5 161,2-1 1,5-5-251,1 0 1,4-8-1,-4 3 1,-3-5-271,-1-1 0,3 0-17,1 0 0,-6 0 218,-6 0 1,-1 0 0,2 0 0,-6 0-19,-3 0 0,-2 0 54,0 0 1,-2 2-129,-3 3 0,-4-3 0,-7 5 262,0 0 1,0 2-67,0 7 1,0 7 163,0 4 1,0 5-1,2 4 1,1 3 372,3 2 0,6 1-52,-1 6 1,-2-5-325,1 0 1,1-1 0,5 5-1,0-3-214,0-1 1,5-2-282,1 1 0,6-3-141,-1-7 1,3-1-469,2-5 0,0 3-448,0-8 913,0 0 0,5-5 0,2-1-1568,2-5 1975,-5-3 0,2-25 0,0-12 0,0-2 0,-1 0 0</inkml:trace>
  <inkml:trace contextRef="#ctx0" brushRef="#br0">19254 2353 7675,'-9'0'898,"0"0"744,4 0-1138,3 7 0,-7 0-129,4 4 0,3 3-173,-3-3 0,3 9 109,2 1 1,-2 0-145,-3-5 0,3 6 167,-3-1-199,3 0 1,2-5-99,0 0-357,0 0-54,0-7-313,0-2-13,0-7 512,0-7 0,2-2 1,1-7-493,3 0 475,6 0 0,-8-5 0,5 0-406,-2 1 659,5 2 0,-5-3 0,6 0-181,-3 1 0,-4 8-86,4 1 909,1 0 0,5-3 35,0 3-204,0 4 1,0 14-140,0 4 0,-2 3 14,-3 2 1,1 6-74,-6-1 1,6 7-61,-1-1 1,-4 2-204,-2-3 0,2 3-180,-1-8 0,1 2-466,-2-2-884,-3-3 99,12 5 0,-10-8 37,6-5 1334,-6-3 0,3-63 0,-7-16 0</inkml:trace>
  <inkml:trace contextRef="#ctx0" brushRef="#br0">19702 1969 9510,'0'18'1559,"0"3"1,0-1-970,0 6 0,0 6-191,0 6 1,0 4-207,0-4 0,6 5-137,-1-6 0,2 6 247,-2-6-543,-3 7 0,7-15 0,-5 3 0,1-4 0,-2-1-834,-1 0 0,-2-8-1394,0 3 2468,0-5 0,-14-29 0,-4-8 0</inkml:trace>
  <inkml:trace contextRef="#ctx0" brushRef="#br0">19510 2369 10941,'11'0'1166,"-1"0"0,1 0-422,5 0 0,2-2-474,3-3 1,2 3-380,4-3 1,5-2 0,-2 2 0,4 1-1563,-4 2 1671,2 2 0,15 0 0,11 0 0</inkml:trace>
  <inkml:trace contextRef="#ctx0" brushRef="#br0">20374 2353 7646,'-10'0'251,"-1"0"0,0-2 716,3-3 1,-1 3-401,3-3 1,5 1-20,-5-1-158,4-4-291,2-7 0,6 0 200,-1 0-213,8 7 0,-10-5 0,8 3 0,-1-3 0,1-2 409,0 0-467,-1 0 0,6 2 0,-1 1 0,-3 5-85,-1 0-82,-1 3 0,6 5 149,0 0 0,-5 7 0,0 6 0,1 6 138,2 8 1,2-2-89,0 2 0,0-3 16,1 3 1,0 2-23,5-8 0,-5 0 9,5-5 0,3-2 28,1-3 1,5 2-17,1-8 1,-6 0 108,1-5 1,1-7-116,10-4 1,-10-8 139,4-2 0,-5-3 20,0 3-753,-4 3 0,-4-5 1,-1 7-32,-4 0 1,-7 7 554,4 4 0,-43 32 0,-5 8 0</inkml:trace>
  <inkml:trace contextRef="#ctx0" brushRef="#br0">21927 1905 10416,'0'-9'2615,"-7"2"-2256,5 7 1,-7-2 0,4-1-217,-6-3 1,-3-4 0,-2 4 0,0 3-137,0 1 1,0 2 37,0 0-125,-7 0 0,3 5 0,-6 2 1,-1 2-1,2 4-77,4 1 0,-3 4 121,3 3 0,0-3 38,5 3 1,7-3 0,2-2-117,0 0 1,7 0-207,0 0 0,7-5 36,9-1 77,7-6 1,-4 8 0,8-4 0,2-1 0,1 2-344,2-1 0,0-2 584,0 4 0,-5 1-24,-1 5 0,-4-5 0,2-1 0,0 3 310,-5 1 1,-6 2-95,-3 0 1,-4 0-3,4 0 80,-6 7 0,3-5 0,-9 3 0,-3-3 0,-6-2 403,-3 0 1,-2 0-375,0 0 0,0 0-179,0 0 0,-5-5-161,-1 0 1,-6-8-110,1 3 1,2 1-346,-1-2 0,1 6 4,-2-6 0,4 0 215,7-5 0,0 0-1452,0 0 1046,7 0 1,-4-1 647,8-5 0,50-45 0,-14 16 0,0 0 0</inkml:trace>
  <inkml:trace contextRef="#ctx0" brushRef="#br0">22359 1809 8246,'-16'0'2018,"5"0"-1616,1 0 425,6 0-623,-10 7 1,12 4 0,-3 10 0,3 6 0,2 3 230,0 2 0,0 2-182,0 3 1,0 4 47,0 7-328,0 0 0,5-5 0,1-2-149,-3-2 0,1 0 1,-1-5-1,3 0-405,-3-4 0,-1-9 293,-2 1 1,5-5-43,1-1 330,-1 0 0,-5-35 0,0-10 0</inkml:trace>
  <inkml:trace contextRef="#ctx0" brushRef="#br0">22295 2033 8496,'0'-9'1497,"2"-5"-1174,3 3 0,2 2 428,4-1-608,10-1 0,-8-5 0,12-2-451,-2-3-25,5 3 1,-8-7 0,5 6-768,-2-3 970,5 1 130,-10 5 0,-2-7 0,-9-2 0</inkml:trace>
  <inkml:trace contextRef="#ctx0" brushRef="#br0">22295 2177 7661,'0'9'194,"0"5"1,0-10 330,0 6 1,2-6-283,3 1 0,4-8 0,7-4 0,2-4-291,3-7 0,-3 2 17,3-5 1,4-4-361,2-2 0,-2 2 240,1-1 0,-6 6 0,1-1 1,-3 1-1049,-2-1 1199,-7 3 0,-23 2 0,-13 9 0</inkml:trace>
  <inkml:trace contextRef="#ctx0" brushRef="#br0">22327 2337 7661,'-7'23'0,"5"-3"265,-3 7 0,-2-8 418,1 3 1,1-5-517,5-1 0,2-5 0,3-2 0,6-2 156,3-3 0,4-3-89,3-1 0,-3-1-315,3-5 1,4-3 0,2-7 0,3-1-54,2-5 0,0-3 251,0-7-117,0 0 0,4-15 0,3-9 0,4-4 0,-1-1 0</inkml:trace>
  <inkml:trace contextRef="#ctx0" brushRef="#br0">22935 1713 7661,'-16'16'0,"6"0"431,-1 0 1,6 2 1395,-6 3-1440,7-3 0,-5 17 1,6-3 92,-2 2 1,-1 2 0,4-1-1,-1 3-45,-2-3 1,-1 4-407,6-1 1,0-6-52,0-6 0,0-1-142,0 2 0,0 2 0,0-8 0,0-2-763,0-1 0,2-7-248,3 0 414,-3-1 1,7-1 18,-4-4 272,-3 4 560,12-7-57,-12 5 0,12-9 156,-3-3-154,3 3 0,-3-12 0,0 3 136,1-3-229,2-2 0,-3 0 1,0-2 57,1-3 0,2-25 0,2-13 0</inkml:trace>
  <inkml:trace contextRef="#ctx0" brushRef="#br0">23191 1745 8592,'-7'-9'4573,"-2"2"-4316,0 7 1,2 7-1,7 5 1,0 8 107,0 7 1,0 3-162,0 2 0,0 2 1,0 3-1,0 6-47,0 3 0,0 2-316,0 0 0,0-2 178,0-3 1,0 3-365,0-3 1,6-6 0,-1-5 0,-1-7-845,-3-2 1,-1-10 318,0 3 1,2-11 869,3 1 0,-3-47 0,5-13 0</inkml:trace>
  <inkml:trace contextRef="#ctx0" brushRef="#br0">23207 1889 7635,'-9'0'1500,"2"0"1,7-2-939,0-3 1,2 1-401,3-6 1,6 4-250,10-4 0,-1-1 1,5-5-1,0 0 106,0 0 1,-6 0-727,3 0 0,1 0 213,-2 0 494,0 7 0,-12-5 0,-2 5 0</inkml:trace>
  <inkml:trace contextRef="#ctx0" brushRef="#br0">23255 2065 7635,'-5'11'266,"0"-1"0,-1-4 931,6 4-557,0-6 1,7 3-481,4-7 0,3 0 1,2-2-1,2-3-283,3-6 0,-1-3-92,7-2 1,-6-2-231,6-3 0,-8 3 1,4-5-1,-3 2 445,-4-1 0,-4-13 0,-12 1 0</inkml:trace>
  <inkml:trace contextRef="#ctx0" brushRef="#br0">23271 2257 7635,'-16'23'582,"0"4"1,6-2-292,-1 2 0,7-6 812,-1 6-820,3-8 0,4 3 0,3-12 0,6-4 228,3-5 1,4-2-569,3-5 1,3-3 44,2-7 1,4-5 0,-3-2 0,3-2-232,2-4 0,0-1-524,0-2 1,0 0 766,0 0 0,8-21 0,0-6 0</inkml:trace>
  <inkml:trace contextRef="#ctx0" brushRef="#br0">24040 1713 7635,'-8'-25'0,"-2"4"0,-3 1 1990,3-1 0,-5 3-271,5-3-1319,-4 3 1,-2 4-1,0 3 1,0 6-1,0 3-127,0 2 0,-2 2-105,-4 3 0,5 11 1,-5 12-1,5 8 434,0 7 0,1-1-249,0 6 0,2-9-339,4 10 0,2-5 0,8 2 0,0-1-273,0-3 0,2-6-222,4 1 0,2-8-310,8-3 1,8-6 0,2 0 0,3-6-1114,-3-4 0,5-6 1904,-5 1 0,47-53 0,-30 17 0,0 0 0</inkml:trace>
  <inkml:trace contextRef="#ctx0" brushRef="#br0">24328 1697 7635,'-16'7'1114,"1"-3"139,5 6 1,-4 3 129,3 8-987,4-3 1,-6 14 0,8-2-1,1 6 1,3 1 754,1 2 0,0-3-989,0 6 1,5-6-136,0 1 0,6-3 1,-4-4-1,2-1-446,3-3 1,-3-6-640,2 1 0,-7-3-2225,1-2 3283,-3 0 0,-9-14 0,-2-4 0</inkml:trace>
  <inkml:trace contextRef="#ctx0" brushRef="#br0">23992 1825 7634,'-9'0'3204,"-6"0"1,15 0-1777,0 0 0,8-5-777,8-1 1,7-6-307,3 1-1,6-1-314,6 1 1,-3-3-284,8 3 1,0-3-578,5-2 1,0 2 829,0 3 0,35-10 0,-36 12 0,-1 0 0</inkml:trace>
  <inkml:trace contextRef="#ctx0" brushRef="#br0">25208 1521 9794,'-9'0'4122,"2"7"-3765,7 4 0,2 10 0,1 6 0,4 3 47,2 2 1,-3 7-263,4 4-145,-6 3 0,5 2 1,-6-2-1,3-1 0,-3-4-810,-1-2 1,-2 3-1574,0-4 1383,0-8 1003,0 0 0,-14-33 0,-4-1 0</inkml:trace>
  <inkml:trace contextRef="#ctx0" brushRef="#br0">25480 1473 7622,'-20'7'1616,"4"4"1,4-1-1319,-4 6 0,5-2 7,1 13 0,-1-6 0,-5 6 0,2 2 896,3 1 0,-3 2-1077,3 0 0,-3 0-40,-2 0 1,-2 0 0,-1 0 0,-4 0-183,-2 0 1,-2-2-175,-5-3 1,0-4-450,0-7 0,0-5 1,0-2-1,0-2 721,0-4 0,-29-51 0,28 17 0,-1 0 0</inkml:trace>
  <inkml:trace contextRef="#ctx0" brushRef="#br0">24776 1777 7627,'16'0'0,"0"0"0,2 0 929,3 0 0,4 0-460,7 0 0,0 0 0,2 0 1,3 2 303,6 3 0,3 2-667,2 4 1,-5 3-209,-1-3 0,-4 5 0,3 3 0,-4 3-44,-7-3 0,0-1 300,-8-2 1,-1 2 35,-5 3-3331,0-3 3141,-7 5 0,-45 22 0,-17 6 0</inkml:trace>
  <inkml:trace contextRef="#ctx0" brushRef="#br0">25064 1937 8599,'16'-2'1922,"0"-3"1,2 1-988,3-6 1,6 4-546,10-4 1,6-1-194,10-5 1,-1 0-716,6 0 0,-4 0 518,4 0 0,15 0 0,9 0 0</inkml:trace>
  <inkml:trace contextRef="#ctx0" brushRef="#br0">26504 1361 7761,'-10'0'834,"-1"0"-625,7-7 1,-4 5 405,2-4-147,4 5-29,-12 1 1,11 0 1154,-8 0-1167,7 0-310,-10 0-453,12 0-436,-5 0 258,7 0-570,0 0 425,7 0 609,-5 0 305,5 0 168,-7 0-1285,0 0 413,7 0 216,-5 0 52,5 0 99,-7 0 130,0 0 0,-21 21 0,-6 6 1</inkml:trace>
  <inkml:trace contextRef="#ctx0" brushRef="#br0">26056 1489 7636,'0'-16'107,"0"0"0,0 0 21,0 0 535,0 0 1,0 5 0,0 4 13,0 5 0,2 6-389,3 12 1,-3 9 359,3 7-482,4 0 1,-7 14 0,3-3 0,-3 3 0,0 2 113,3 0 1,-3 0-271,3 0 1,-3 0 0,-2-2 0,0-3-313,0-6 0,0-3-762,0-2 1,0-7-443,0-4 1,0-8 1505,0-3 0,0-49 0,0-7 0</inkml:trace>
  <inkml:trace contextRef="#ctx0" brushRef="#br0">26008 1617 7636,'2'-16'393,"3"0"0,-3 0-76,3 0 1,4 0 121,2 0 1,3-6 0,4 1 0,2 2 115,1 1 0,7 2-366,-1 0 1,3-6-135,2 1 0,0 0 0,-1 5 0,-3 0-521,-1 0 1,-6 0-353,6 0 1,-8 7 517,3 3 300,-12 5 0,-17 15 0,-11 4 0</inkml:trace>
  <inkml:trace contextRef="#ctx0" brushRef="#br0">26120 1713 7636,'0'9'534,"0"0"153,0-4 0,2-3-151,3 3 0,1-3 56,10-2 0,-2-2-32,13-3-517,-1-4 1,6-9 0,0-1-912,0-3 714,0-6 1,6 8-1,-3-5 154,-5 2 0,17-12 0,-5 1 0</inkml:trace>
  <inkml:trace contextRef="#ctx0" brushRef="#br0">26744 1361 7636,'0'-11'1856,"0"0"-1592,0 8 0,0-6 174,0 4-414,0 3 171,0-5 0,0 8 1,0 5-1,0 6 243,0 8 0,6-1 122,-1 8-422,8 0 1,-10 5 0,6 2 0,-2 1 0,-3 4 109,-3 2 1,5 0-182,-1 2 1,0 8-137,-5-3 0,0-1 0,-1-5 0,-3 1-346,-1-2 1,-2-2 124,1-7 0,3-7-304,-8-4 0,6-8 0,-6-4-1155,-1-2 926,-3-2 0,1-12 823,4-4 0,-12-38 0,4-12 0</inkml:trace>
  <inkml:trace contextRef="#ctx0" brushRef="#br0">26792 1313 7636,'16'-9'263,"-5"-5"140,0 3 0,-1 2-24,6-2-184,-7 8 1,6-6 0,-5 5 200,4-1-290,2 0 0,0 5 0,0 0 0,1 0 116,-1 0-257,0 0 21,0 7 1,-8 2 0,-2 7 0,-4 0-29,-2 0 0,-8 1 39,-2 5 0,-4-4 41,-2 3 0,0-3 0,0-2 1,-1 0-19,1 0 1,0 0 29,0 0 1,0 0-114,0 0 50,0 0 0,6-6 0,-1 1 115,-1 2-64,5 1 1,-1-4 0,8 1 329,0 2-225,0-6 0,0 7 0,2-3 482,4 3-395,2 2 1,10 2 0,2 1 280,1 3 0,8 4-83,-3-4 1,4 6-39,3-1 0,-1-2 205,0 1-433,7 1 0,-11 0 1,4-2 26,-2-2 0,-1-2-194,-3-5-249,5 0 1,-14-2-1040,5-3 1,-4 1 127,-2-6-566,-7-1 1731,5-5 0,-20-14 0,5-4 0</inkml:trace>
  <inkml:trace contextRef="#ctx0" brushRef="#br0">27641 1329 7611,'-11'-7'1,"0"-4"1,-1-2 0,-2 3 852,5-4 1,-5 5-1,3-6 28,-3 5 1,5 4-644,3 12 1,5 4 140,1 12-242,0 3 0,0 14 0,0 4 26,0 3 0,0 7 0,0 2 0,1 2 93,5 4 1,-4-3-323,3 6 0,4-10 24,1 4 0,-1-13 0,2-8 1,1-3-188,3-2 0,-5-9 102,1-7 1,0-7 70,5-9 1,0-2 0,-2-5 0,-2-9 54,-1-9 1,-2-7 142,2-5 0,-2-4-127,-4-7 0,-3-5 13,3-1 15,-3-6 0,-2 5 0,0-8 44,0-1-92,0 11 1,-7-9 0,-4 14 14,-3 0-513,-2 14 1,5 0 0,0 18-463,-1 7 475,-2 6 1,-1 12-189,5 7 0,3 7 677,7 9 0,14 50 0,-5-35 0,0 0 0</inkml:trace>
  <inkml:trace contextRef="#ctx0" brushRef="#br0">27945 1937 7621,'0'16'2225,"0"0"-1850,0-7 1,0 0 624,0-4-801,0-3 0,0 3 0,0-10 0,0-6 202,0-3 1,5-4-239,0-3 1,3-4-66,-3-7 0,-2 0 196,8 0-340,-7-7 0,5 3 1,-4-6-1,4-3 0,2-1 57,-1-2 1,1 0-351,5 0 0,0 5 171,0 0 1,5 10-1,1-1 1,-3 7-214,-1 4 0,-2 9 248,0 8 0,0 5 136,0 1 0,-5 12 0,-1 8 0,1 6 121,-2 8 1,0 9-102,-4 0 1,-3 3 378,3 2-252,-3-7 0,0 3 0,1-5 293,3 2-317,-1-5 1,-5 3 0,0-9 86,0-3-137,0-4 0,0-12-183,0-1 24,0-6 0,0-1 0,0-11-246,0-8 214,0-11 0,0 2 0,2-7-94,3 0 1,-3-7-252,3-4 0,-3-3 85,-2-2 1,5 2-28,1 3 1,6-2-96,-1 8 689,3 0 1,0 6-1,-1 5-163,-3 4 524,8 5 1,0 8 0,5 5 1,0 8 1,-5 12 84,3 10 1,2 5-101,-1 1 0,1 7-195,-2 4 1,-5 1-37,0-1 0,0 1-269,-5-7 1,-2 3-196,1-3 1,-1-9-322,2 4 0,-4-5-1651,-7 0 2127,7-4 0,-26-28 0,-1-6 0</inkml:trace>
  <inkml:trace contextRef="#ctx0" brushRef="#br0">29065 1633 7605,'-2'16'88,"-1"2"0,-3 1 0,3 4 0,1 2 1532,2 4 0,0 1-849,0 2-447,7 0 1,-3 0 0,7 2-1,1 0 1,2-1 230,2-2-788,0-3 1,-2-3 0,-1-2 0,-4-2 0,0 1-2311,0-3 1170,-6-1-298,4-9 1671,-7-2 0,-35-85 0,12 29 0,1 0 0</inkml:trace>
  <inkml:trace contextRef="#ctx0" brushRef="#br0">29081 1505 7609,'-9'-9'2301,"2"2"0,9 7-1834,3 0 0,10-6-261,6 1 0,7 0-230,-1 5 1,5-6-191,5 1 1,2 0 0,4 5-1,-4 0-165,0 0 1,-10 0 225,3 0 0,-13 2-63,-3 3 1,-7 4 354,-9 7 1,-1 7 0,-7 2 0,-8 1 289,-8 1 1,-9 0-157,-4 5 0,-2 0 31,-4 0 0,-1-2-296,7-3 0,1 1-221,9-6 1,2 4-623,4-4 0,10-6 117,1-6 718,6-6 0,40-33 0,8-15 0</inkml:trace>
  <inkml:trace contextRef="#ctx0" brushRef="#br0">29641 1377 7609,'-16'2'0,"0"3"0,-1-2 976,-5 8 1,6 0-405,0 5 1,0 5-16,6 0-366,-5 8 1,5-4-1,1 7 602,2 0-655,1 0 0,6-7 0,0-2 0,2-4 0,3-1 6,6-4-248,3-8 0,2 1-239,0-7 1,0 0 185,0 0 0,-5-7-263,0-4 236,-1-3 0,1-2 1,0-2-736,1-3 781,-5 3 1,6-5-1,-6 5-92,2-3 320,1 3 0,1 0 0,0 7 283,1-1 63,-5 5 0,7 0 513,-3 7-739,-4 0 1,6 2 0,-6 3 253,2 6 0,-4 5-144,6 5 1,-6-3-259,6 3 1,-8 2-237,3-1 1,1-1-830,-2-5 1,2-2 0,-3-1-2082,1-3 3084,0-6 0,-5-26 0,0-13 0</inkml:trace>
  <inkml:trace contextRef="#ctx0" brushRef="#br0">29977 1425 7618,'0'16'478,"2"-2"146,4-3 0,-5 3-190,5-3 0,-5 3 1,-1 2 0,0 0 125,0 0 1,0 0-14,0 0-165,0 0 0,0 0 135,0 0-4,0 0-239,0-7 0,0-4-286,0-10 1,-1-6 65,-5-10 1,5 1-244,-5-7 0,4 6-20,2-6 0,0 3-123,0-3 1,2-2-168,4 8 1,-3-2-358,8 2 0,-6 3 856,6-4 0,49-10 0,19-1 0</inkml:trace>
  <inkml:trace contextRef="#ctx0" brushRef="#br0">30266 1425 7618,'-8'9'1417,"7"5"1,-6-11 92,7 8-1053,0-7 1,8 3 65,8-7-351,0 0 1,9-7 0,-5-2 192,1 0-285,8-5 0,-12 3 1,7-9-1,-3-1 1,0 1 24,-1 3 1,-8 1-234,-1 0 0,-7-6-73,1 1 1,-3 0-1,-2 5-142,0 0 0,-7 7 219,-4 3 0,-5 5 39,-6 1 1,5 9 164,-5 7 1,5 5 0,1 7 0,0-1 637,0 1 0,1 3 398,5 1 0,-3 0-725,8 0 0,0 0-221,5 0 1,1-6-877,5 1 0,-3-5 429,8 4 1,0-12-1587,5 2 1,5-10 131,0-1 1731,1-3 0,29-59 0,-21 21 0,1 1 0</inkml:trace>
  <inkml:trace contextRef="#ctx0" brushRef="#br0">30778 1249 7618,'-9'7'1460,"-4"-4"268,8 8 1,-6 0-785,6 5 0,-7 5-460,1 0 1,2 8-119,-2-2 1,6 3-73,-6 2-312,8-7 1,-6 3-1,5-7 262,-1-1-206,0-2 0,6-9-1531,5-4 1226,-4-3 0,6-4 0,-4-5-1390,1-9 1179,8 0 0,-6-13 0,5 6-601,-1-2 882,-7-1 1,10-1-1,-4 2-18,5 2 1,-5-4 198,1 6 0,0 1 226,5 10 0,-6-4 443,1 3 0,0 4-339,5 1 0,-6 5 98,1 1 0,0 7-85,5 3 1,-6 12 113,1 4 1,-6-1-275,6 2 0,-6 0-307,6 5 0,-7 0-308,1 0 1,-1-6-671,1 1 1,-3-7 1117,3 1 0,-3-10 0,-2-4 0</inkml:trace>
  <inkml:trace contextRef="#ctx0" brushRef="#br0">31274 944 7618,'-16'17'0,"0"0"0,0 5 1,5 3 491,1 7 1,4 1 658,-4 5 0,6-3 737,-1 8 1,3-6-973,2 6 1,5-7-924,1 1 1,6-9-97,-1-1 0,-2-7 7,1 1 0,-4-3 195,4-2-1319,-6-7 0,3 0 1220,-7-4 0,-21-18 0,-6 3 0</inkml:trace>
  <inkml:trace contextRef="#ctx0" brushRef="#br0">30986 1345 10969,'25'-9'836,"5"-5"358,-3 3 0,8-3-1287,2-2 50,8 0 0,-4-6 43,7 1 0,28-22 0,-34 22 0,0 0 0</inkml:trace>
  <inkml:trace contextRef="#ctx0" brushRef="#br0">31370 1569 7620,'-5'10'345,"-3"-1"1377,0-1-1125,4-3 0,-1 2 0,10 2 0,7 0 916,8-4 0,3-3-1320,4-2 0,3 0-151,-3 0 1,3-5-194,2-1 1,0-4-1808,0 4 1520,0-6 1,0 8 0,0-7 437,0-1 0,14-24 0,4-6 0</inkml:trace>
  <inkml:trace contextRef="#ctx0" brushRef="#br0">32266 977 7619,'0'-40'1914,"0"7"-1484,0-5 1,-2-1 248,-3 2 0,3-6 1,-5 6-1,0 3 235,-4 5 0,2 6-631,-1 7 1,1 6-153,-2-1 1,-3 7 0,3 1 0,-3 6 338,-2 8 0,0 12-177,0 9 1,0 2-135,0 9 1,0 5 0,0 7 0,0 4-56,0 6 1,2-1-327,3 6 1,-1-6 40,6-5 1,1 3 0,5-5 0,0 0-722,0-4 0,0-5-626,0-5 1,7-4 536,4-7-846,-4-7 1837,0-2 0,-14-36 0,-2-6 0</inkml:trace>
  <inkml:trace contextRef="#ctx0" brushRef="#br0">31674 1265 7614,'-11'0'785,"1"0"12,-1 0 1,0 0-26,1 0-56,6 0 1,4 0-441,11 0 0,5 0 11,5 0 0,4 0-1842,7 0 1126,7 0 1,0 0 0,6 0-1211,-3 0 1639,1 0 0,48 0 0,-41 0 0,1 0 0</inkml:trace>
  <inkml:trace contextRef="#ctx0" brushRef="#br0">32426 1249 7614,'-10'0'887,"-1"0"0,6 0 1193,-6 0 1,6-6-1904,-6 1 1,0 0-119,-5 5 0,6 0 619,-1 0-440,0 0 0,1 0 0,-1 0 23,-2 0 0,1 1 1,0 5 137,1 4 1,5 5-357,-4 1 0,6 0-274,-1 0 1,3 0-1,2 0-72,0 0 0,0 0-519,0 0 344,7 0 1,0-6-711,4 1 862,3-7 0,-5 3 1,7-7-915,0 0 1002,0-7 0,0 0 1,0-6-306,0 2 704,7-6 1,-5-1 0,3-4 410,-3 5-40,-2 8 1,-5-5-1,0 5 649,1 0 0,-3-4-7,2 8-376,-8-7-477,4 10 0,-7 2-69,0 10 1,0 5-57,0 1 0,0 5-350,0 0 1,0 2-344,0-1 1,0-4-650,0 3 0,0-3-912,0-2-936,0 0 2994,0 0 0,14-43 0,4-10 0</inkml:trace>
  <inkml:trace contextRef="#ctx0" brushRef="#br0">32826 1121 7614,'-16'0'1920,"0"0"0,0 0-1435,0 0 0,6 1 1,-1 5-73,7-5 1,-10 12 456,4-8-738,2 8 0,-4-4 0,7 7 85,1 0 0,2 0 0,2 0 0,0 0 109,0 0 0,0 1-349,0 5 0,6-4-380,-1 3 0,6-3 249,-6-2 1,6 0-932,-6 0 1,7-6 507,-1 1 1,-2-7-905,2 1 1481,-1-3 0,20-33 0,6-17 0,3 0 0,0-1 0</inkml:trace>
  <inkml:trace contextRef="#ctx0" brushRef="#br0">33162 752 9333,'-8'0'4114,"-5"8"-4891,8 2 1,-2 6 2658,1 6 1,3 2-855,-8 8 0,8 9-843,-3 7 0,4 0 8,2 6 0,0 1 97,0-2 0,0 1 4,0-6-823,0-7 0,-1-2 1,-3-7 280,-1 0-1035,-1-7 0,5-2 0,-3-7 1283,-1 0 0,-15-22 0,2-4 0</inkml:trace>
  <inkml:trace contextRef="#ctx0" brushRef="#br0">32922 1073 8357,'0'-16'2064,"2"7"-1662,3 3 0,4-1 763,7 2 0,0-2-523,0 1 1,6 5-1491,-1-5 0,8 3-150,-3-3 0,4 5-1579,2-5 2073,0 5 1,-5 1 503,0 0 0,14-15 0,9-2 0</inkml:trace>
  <inkml:trace contextRef="#ctx0" brushRef="#br0">33515 961 7608,'-11'0'2712,"0"0"-1,6-6-2424,-6 1 1,1-1 5,-6 6-80,0 0 1,-2 0 0,0 2 0,0 2 0,4 3 205,0 2 1,0-4-173,-2 6 0,7-6-49,3 6 0,-1-6 1,2 6-188,1 1 0,2 3-180,2 1 0,0-6 81,0 1 0,0 0 0,2 3 0,2-2-261,1-1 1,8 0 16,-3 5 1,5-2-64,1-3 474,0 3 0,1-5 0,3 7-158,1 0 568,-7 0 0,1-2 0,-6-2 1871,-1-1-1777,0 0 1,-8 5 0,0 0 1259,0 0-1454,0-7 1,-8 5-1,-2-3-75,-4 3 1,-8-5-632,1-4 1,-2 2-641,1-2 0,5 1-190,-5-6 0,-1 0-1313,2 0 0,1-7 2460,10-4 0,2-25 0,8-6 0</inkml:trace>
  <inkml:trace contextRef="#ctx0" brushRef="#br0">20839 3362 8892,'-9'-7'3197,"-6"5"-2919,14-5 1,-6 10-1,7 6 1,0 9 61,0 5 1,7 11-129,3 9 0,-1-2 0,2 1 0,1 3 37,3 1 0,6-3-93,0-1 1,1-8-53,-6-2-132,0 0 1,0-19 0,0 1 0,0-5 0,0-8-246,0-4 0,0-8-119,0-10 1,0-6 12,0-10 1,-6 1 0,1-6 0,0-5-53,-2-4 1,3-1 186,-7-7 0,6 8 266,-6-2-57,1 10 1,-6 6 0,1 8 60,5 2 161,-4 15 1,6 12 0,-4 21 0,3 8 352,2 3 1,-4 7 116,6 4 0,0 3-186,5 2 0,0-5-22,0-1 0,-6-4-46,1 4-759,0-6 0,5 7 0,0-10-901,0-2 1002,0-3 0,-6-3 1,1-6-2593,2-6 2847,-6-6 0,0-28 0,-7-6 0</inkml:trace>
  <inkml:trace contextRef="#ctx0" brushRef="#br0">21655 3810 12878,'0'-16'1221,"0"-2"1,0-1-57,0-3-1057,0-6 1,0-2 0,0-10 0,0 0-1,0-5 1,0-1 0,0-4 34,0-3 0,0 8-78,0-3 0,0 11-110,0-1 0,0 10-228,0 1 0,0 13-549,0-2 636,0 11 1,0-1-1,0 12 1,2 4-219,3 5 1,-1 8 308,6 3 1,1 6 0,5 4 0,0 1-24,0-1 1,0 3 160,0-2 1,0 8-155,0-2 140,0-4 0,0-5 0,0-8 0,0 1 1,0-2 150,0-4 1,-5-5 659,-1-5-413,-6 3-168,10-12 0,-10-4 0,4-12 1,0-8 169,-5-2 1,1-5-258,1-8 0,-3 1-12,3-6 1,-3-1-168,-2-5 0,0 0 68,0 0-232,0 0 1,0 1 0,0 5-748,0 4 1,0 6-462,0 6 0,0 3 1379,0 7 0,7 28 0,2 8 0</inkml:trace>
  <inkml:trace contextRef="#ctx0" brushRef="#br0">22263 3170 12064,'0'17'939,"0"5"1,2 4 227,3 5-1040,4 8 1,2 0-1,-1 5 1,1-1-1,0 2 1,-1-1 0,1 1-381,-2-3 1,3-6 69,-6 1-2725,6-10 1397,-10-4 1511,5-14 0,-21-52 0,-4-19 0</inkml:trace>
  <inkml:trace contextRef="#ctx0" brushRef="#br0">22071 3170 7637,'-16'0'4745,"0"0"-4853,7 0 710,-5 0 1,14 0 0,0 0 401,9 0 0,7 0-600,5 0 1,4 0-496,7 0 0,0-2 1,0-2-1,0-1-1081,0 1 0,-5-3 694,-1 2 0,-1 0-2312,2 5 2790,3 0 0,-5 21 0,7 6 0</inkml:trace>
  <inkml:trace contextRef="#ctx0" brushRef="#br0">22199 3714 7637,'-16'16'1258,"5"0"1574,1 0-2115,6 0 0,1-2 78,13-3 0,3-4 132,13-7 0,-4 0-937,4 0 0,1-5 0,5-2 0,0-2-299,0-4 1,0-1-14,0-2 1,0-2-395,0-3 1,0 3 715,0-3 0,21-18 0,6-4 0</inkml:trace>
  <inkml:trace contextRef="#ctx0" brushRef="#br0">22839 3298 7637,'-16'10'0,"0"1"0,0 2 498,0 8 0,0 0 693,0 11 0,0-7-494,0 12-114,7-6 1,2 6 0,9-8 0,3-3-1,6 1-501,3-2 1,4-4-101,3-10 1,2-2 60,4-4 0,2-3 1,-6 3-1,0-5-5,0-5 1,-2-4 227,-5-7 1,-2 0-315,-3 0 170,3-7 1,-10 3-1,5-6 352,-2-3 0,-2-1 0,-5-4 0,-2-2 2,-3-1 1,-4-2-335,-7 2 1,0 3-649,0-4 0,-5-1-544,0 2 0,-6 1-1171,6 10 0,-3 3 2221,3 7 0,3 28 0,-5 8 0</inkml:trace>
  <inkml:trace contextRef="#ctx0" brushRef="#br0">23159 3762 7637,'-10'5'3200,"-1"1"-862,7-1-1462,-3-5 1,7-2 0,2-5-222,3-9 0,3-2-411,2-8 0,4-6-46,-3-6 1,3-1 271,2 2 0,2-6 153,3-10-650,-10 3 0,10-5 0,-10 7 0,3 0 0,2 0-551,0 0 0,-5 9 8,0 7 72,-8 7 0,6 16 46,-4 3 0,-3 12 178,4 4 0,1 10 92,-2 1 1,2 8 291,-2-3 1,-3 10-9,4 1-23,3 1 0,-2-1 0,5 0-31,-1-1-162,-8 5 1,12-7-1,-7 3 38,1-3 0,6-4 56,-5-3 0,3 1-187,-3-6 0,5-1-140,-5-5 598,4-7 1,2-2 74,0-7 0,0-7 258,0-4 1,-1-10 89,-5-6 1,5-3-252,-5-2 0,4-7 219,2-4 1,0-3-235,0-2 1,-1 0-283,-5 0 1,3-2 171,-8-3-585,8 10 1,-12-9-1,5 17-435,-4 4 1,-2 1-2090,0 9 2811,0 7 0,-43 42 0,-11 17 0</inkml:trace>
  <inkml:trace contextRef="#ctx0" brushRef="#br0">24712 2930 7759,'-2'-9'243,"-2"2"1298,-1-1-961,-7 0-257,10-1 0,-12 0 0,3 5 284,-3-1-475,-2 0 1,5 5 0,0 0 0,-1 0 0,-2 1 258,-2 5 0,-6-3-221,1 8 0,-2-6-34,2 6 0,3 0-116,-4 5 0,-1 0 0,2 0 1,1 0 69,3 0 0,2-6-205,5 1 0,-3-6-48,8 6-48,0 0 0,12 3 1,5-2-1,8-3-105,6-2 0,5 4 114,1-6 0,5 8-8,0-3 157,1 5 0,-1-1 0,-1-2 3,-6-1 1,0 0 0,-9 5 0,1 1 291,1 5-4,-12-4 1,3 5-17,-14-7 0,0 0 201,0 0 1,-9 0-50,-7 0 0,-2 0-97,-9 0 1,6-2-226,-6-3 0,1 3 93,-6-3 1,0-4-144,0-2 0,-2 2-184,-3-2 1,3 1-367,-4-6 1,6 0 7,6 0 0,1 0-1387,4 0 782,10-7 0,-3 3 1145,14-7 0,71-35 0,-27 16 0,1 0 0</inkml:trace>
  <inkml:trace contextRef="#ctx0" brushRef="#br0">25064 2994 7777,'0'-11'1924,"0"0"-801,0 8-342,0-4-496,0 7-134,0 0 1,0 7 0,0 5-1,0 6 1,0 5 566,0 2-538,0 2 1,0 6 0,0 5-58,0 4 0,0-1 0,0 2 0,0 0-70,0-2 0,0 0 24,0-4 1,0-5-1233,0 0 177,0-7 0,2-9-828,3 0 1,2-14 1805,4-8 0,-11-84 0,-5 33 0,1 0 0</inkml:trace>
  <inkml:trace contextRef="#ctx0" brushRef="#br0">25080 2994 7777,'7'-16'792,"2"0"-523,7 0 1,0 5 36,0 0 1,0 2 330,0-1 0,2-5-218,3 5 0,-1-4-723,6-3 244,-6 9 0,3-7 0,-7 6-485,0 1 0,0-5 0,0 8 545,0 1 0,-14 17 0,-4 4 0</inkml:trace>
  <inkml:trace contextRef="#ctx0" brushRef="#br0">25112 3202 7771,'0'10'0,"0"1"1114,0-7-664,7 3 0,2-7-40,7 0 1,0-6-286,0 1 1,2-13-229,3 2 0,-1-3-602,6 3 1,-6 0 250,1 0 233,-3-7 1,-2 7 0,0-2 220,0 5 0,-50 17 0,-12-2 0</inkml:trace>
  <inkml:trace contextRef="#ctx0" brushRef="#br0">25128 3378 7770,'-5'18'234,"-1"3"1,-4-3 386,4 3 0,1-3-254,5-2 1,0-5-137,0-1 0,2-1-123,3 2 0,4-4 104,7-7 0,0 0-233,0 0 56,0 0 1,5-2 0,2-3-354,2-6 0,-3-5 0,4-4 0,3-1 318,1 2 0,23-49 0,-23 29 0,-1 0 0</inkml:trace>
  <inkml:trace contextRef="#ctx0" brushRef="#br0">25784 2833 7690,'0'-16'171,"0"0"0,0 0 1,0 0 480,0 0 1,0 6 0,0-1 438,0-1-569,0-3-229,0-1 1,0 6-1,2-1 811,3-1-812,-3 5-185,5-1 0,-7 10 1,0 4 52,0 4 0,0 10-175,0 1 1,0 8 0,0-3 0,-5 6 0,-2 4 0,0 1 66,-1-1 0,-4 3 1,1-2 0,-1 8 12,1-3 1,-3-2 0,5-1-1,-2-2-45,1 0 1,6 1 20,-1-6 1,3-2-260,2-3 1,0 1-69,0-7 197,0 1 0,0-1 0,2 0 0,3-3 55,6-5 1,-2-1-17,1-6 149,1-1 0,10-5 189,1 0 0,-1 0-77,-5 0 0,5-2-29,1-3 1,4 1 11,-4-7-271,6 1 0,-5-4 0,6 1-29,-2 2 1,-6 3-247,6-3 0,-8-2-207,2 8 1,-3-6-584,-2 6 1,-5 0-831,0 5 1972,-1 0 0,-15 7 0,-6 2 0</inkml:trace>
  <inkml:trace contextRef="#ctx0" brushRef="#br0">26344 2753 7690,'0'-8'718,"0"-7"164,0 14 1,0 1-369,0 10 1,0 12 0,0 6 0,0 8-51,0 6 0,6 6-261,-1 6 1,0-3 223,-5 8-348,0 0 0,2-1 1,2-1-1,1-3 0,-1-6-123,-3-4 1,-1-8-479,0 1 0,0-10-910,0-6 0,6-8 1432,-1-3 0,7-56 0,-3-9 0</inkml:trace>
  <inkml:trace contextRef="#ctx0" brushRef="#br0">26392 2801 9964,'16'-5'885,"0"0"0,0-2-1696,0 1 0,0 3 234,0-8 0,6 2 0,-1-3 577,-1 1 0,12-14 0,1-9 0</inkml:trace>
  <inkml:trace contextRef="#ctx0" brushRef="#br0">26424 3042 7690,'-5'16'185,"0"0"321,-1 0-346,6 0 131,7 0 0,-1-7 0,8-4 0,4-3 0,1-2-229,4 0 1,-3-7-183,7-4 1,-6-3-12,6-2 0,-6 1 0,4 3 0,-2 1-474,-3-1 1,-3-2 604,-1-2 0,-21 0 0,-6 0 0</inkml:trace>
  <inkml:trace contextRef="#ctx0" brushRef="#br0">26408 3458 7690,'-16'21'0,"0"1"0,7 4 821,4-4 1,-2 4-303,2-4 1,1 4-1,9-6 117,6-6 0,3 0-611,2-8 1,2-1 50,3-5 1,3-5 0,4-3 0,-1-2-147,1-8 0,2 0-323,2-8 1,2-1-686,4-5 1,-5-2 1077,5-3 0,10-26 0,1-11 0</inkml:trace>
  <inkml:trace contextRef="#ctx0" brushRef="#br0">27273 2817 7690,'-8'-16'0,"3"-5"0,-11 0 0,4-1 2154,-10 6-1520,5 8 1,1 0 0,0 8-192,0 0 1,-6 0 0,1 2 0,0 4 30,-3 4 1,5 12-215,-8 4 0,8 4 112,-3 2 1,5 8-72,0 2 1,1 1 0,2 1 0,4 3-13,4-3 0,4 1-86,2 3 1,0-6-286,0 1 0,8-7 0,2-1 0,4-5-487,2-3 1,8-7 73,2 1 0,3-10-466,-3-6 1,5-3 93,-5-2 0,5-2 390,1-3 1,0-4-558,0-7 0,-2-2 1034,-4-3 0,26-47 0,-26 25 0,0 1 0</inkml:trace>
  <inkml:trace contextRef="#ctx0" brushRef="#br0">27737 2721 7690,'-6'-16'0,"1"0"2835,0 8-1352,-2 0 0,5 17-1091,-3 7 0,3 9 1,2 13-1,0 4 271,0 4 1,0 3-191,0-1 1,2 5-112,3 0 0,-3 2 0,5-3 0,-2 1-362,0-1 0,3-8 9,-3-1 0,-3-7-1308,3 1 0,-1-10-2939,1-6 4238,-3-10 0,-2-61 0,-9-21 0</inkml:trace>
  <inkml:trace contextRef="#ctx0" brushRef="#br0">27401 2833 7690,'-16'-8'1732,"5"0"217,0 8 1,2-1-1083,-1-5-1048,3 5 1,8-7-1,7 8 1,8 0 3598,8 0-3338,7 0 0,8-1 0,3-3 0,5-1 0,1 1-1409,0 2 1,0-3 283,0 0 1,0-1 1044,0 6 0,21 36 0,6 8 0</inkml:trace>
  <inkml:trace contextRef="#ctx0" brushRef="#br0">28521 3250 7690,'-16'0'9830,"0"0"-8412,0 0 1,5 0-4318,1 0 3151,6 0 824,-3 0-1758,14-7 0,2 5 0,7-4-1789,0 5 2471,0-6 0,36-17 0,8-9 0</inkml:trace>
  <inkml:trace contextRef="#ctx0" brushRef="#br0">29081 3058 7690,'-7'-16'4915,"-2"7"0,0 0-6552,4 3 2383,3 5-512,2-6-326,0 7-1209,0 7 1,7-6 0,4 5 1300,3-4 0,38-10 0,8 0 0</inkml:trace>
  <inkml:trace contextRef="#ctx0" brushRef="#br0">29689 2866 9735,'2'-9'5175,"3"3"-5337,-3 4 1665,5 2 0,0 2-1550,4 4-164,-4-5 1,7 12 0,-5-6-215,0 2 425,6-6 0,-7 5 0,8-8 0</inkml:trace>
  <inkml:trace contextRef="#ctx0" brushRef="#br1">30282 2433 7634,'-16'0'20,"0"-2"90,0-3 163,7 3 1,-6-7 0,5 4 0,-3-6 1696,3-3-1196,3 5-126,7-5-51,0 5-354,0 0 1,1-3-94,5 7 1,3-1-1,7 6-191,0 0 0,5 0-196,0 0 0,2 0 136,-1 0 1,-5 0 0,7 0 0,-3 0-169,0 0 1,6-5 197,-6 0 1,6-3 58,-6 3 0,2 3 0,-3-5 1,1 2-26,-1 0 0,-2-1-65,-2 6 0,-2 2-53,-3 3 0,1 6 71,-7 10 0,6 4 285,-6 7-75,1 7 1,-5 2-1,3 11 549,1 7-550,1-1 0,-6 21 1,0-5 167,0 4 0,0-1-466,0 3 0,5-11 277,0 6 0,6-9-124,-6-7 0,8-4 68,-3-7 1,-1-9-259,2-7 1,-2-2 39,2-8 0,1-1 78,-7-5 1,6-5 88,-6-1 280,1-6 111,1 3-348,-5-7 36,-2 0 1,-9 0-8,-7 0 1,-2-2-144,-3-3 0,1 3 101,-7-3 1,1 1-9,-6-1 1,-6 3 77,1-3 1,-2-2 184,2 1 0,-4 1-62,-7 5 0,5 0 135,0 0 0,6 0-366,-6 0 1,8 5 98,-3 1 0,12 4-799,4-4 419,12-1 292,2-5 0,51 0 0,11 0 0</inkml:trace>
  <inkml:trace contextRef="#ctx0" brushRef="#br1">31018 2689 7630,'-11'0'809,"0"0"-408,8 0 0,-6 0 732,4 0-743,3 0 495,-5 0 716,7 0-849,0 0 1,0 9-575,0 7 1,0 0-117,0 6 1,0 3-1,2 1 1,1 4-12,2 3 1,1-3-141,-6-4 1,0 3 38,0-8-1208,7 1 1,-4-8 1257,8-4 0,7-74 0,-6 20 0,1 0 0</inkml:trace>
  <inkml:trace contextRef="#ctx0" brushRef="#br1">30954 2353 7645,'-14'-2'747,"3"-3"0,-3 3-38,3-3-630,4 3-557,-7 2 324,12 0 154,-5 0 0,57 14 0,12 4 0</inkml:trace>
  <inkml:trace contextRef="#ctx0" brushRef="#br1">31210 2721 7645,'-9'2'327,"4"4"1,1-3 473,-1 8 1,3-6-369,-3 6 0,1-6 1,0 6-65,-1 1 0,-2-3-554,2 2 0,3-6 20,-3 6-97,3-1-198,2-1-144,0-2 0,0-19 345,0-4 0,0-4 43,0 4 1,2 6 216,3-1 0,2 0 0,5-3 0,-3 2-159,-1 1 0,2 6 474,-4-6 222,6 8 0,-3-5 1,7 8 427,0 0 0,0 2-518,0 4 0,-2 2-302,-3 8 1,3 0-1,-3 0 1,1 0-276,-1 0 0,3-1-115,-3-5 1,-2 5 85,1-5-1659,-6 4-447,10 3 913,-12-1 1351,12-8 0,-5-29 0,7-15 0</inkml:trace>
  <inkml:trace contextRef="#ctx0" brushRef="#br1">31738 2609 7645,'-2'-14'391,"-3"3"1,3-3 267,-3 4 1,-2 1 2,1-2-416,-6 0 0,10 1 0,-5-1 311,0-1-544,5 4 0,-10 0 1,5 4 312,-2-1-284,-2-1 1,0 8 0,2 3 271,2 6-118,-5 3 0,8 9 0,-5 4 64,2 3-216,2 2 0,3 0 1,-1 0-285,-3 0 193,1 0 1,5 0-1,2-1-343,3-5 136,-3-3 0,12-6 0,-3-3-1881,3-4 2135,2-2 0,36-44 0,8-9 0</inkml:trace>
  <inkml:trace contextRef="#ctx0" brushRef="#br1">31898 2161 7645,'-7'16'1116,"3"0"-838,-6 0 1,4 6 298,-4-1 0,6 7 36,-1-1 0,3 9 201,2 1 1,0 6-447,0-6 0,0 7-73,0-1 1,2-4-140,3-1 0,-3-5-86,3-1 1,2-1-621,-1-5 1,4 3-203,-4-8 0,1 0-652,-2-5 0,-3-5 1404,3 0 0,-10-22 0,-4 0 0</inkml:trace>
  <inkml:trace contextRef="#ctx0" brushRef="#br1">32058 2625 7645,'-16'7'1534,"5"1"279,1 2 1,6 5-1034,-1-5 0,3-1-381,2 2 1,0-6-985,0 6 0,0-6 370,0 6 0,2-8-2052,3 3 1517,-3-5 0,12-1 750,-3 0 0,17-49 0,6-14 0</inkml:trace>
  <inkml:trace contextRef="#ctx0" brushRef="#br1">32042 2161 7645,'-7'16'0,"-2"0"0</inkml:trace>
  <inkml:trace contextRef="#ctx0" brushRef="#br1">32186 2481 7645,'-11'0'1984,"1"0"0,6 2-1707,-1 3 0,3-1 0,2 7 0,0 1 90,0 2 0,5 8 167,1-1-451,-1 0 0,0 1 0,3-1 0,0-1 1,3-3 253,-2-1-271,5 0 1,-10-1-1,6-5 1,3-3-26,1 1 0,-3-7-106,0 5 1,-8-12-163,2-4 0,3-5 1,-1-1-1,0-1-428,0-5 0,0 3-130,-2-8 1,-1 7 188,7-1-1,-6-2 1,4 2 596,-2 1 0,20-19 0,-1-4 0</inkml:trace>
  <inkml:trace contextRef="#ctx0" brushRef="#br1">32554 2465 9369,'0'9'4202,"0"5"-3718,0-5 1,0 7-250,0 0-74,0 0 1,0 0-79,0 0 1,0 0-222,0 0 1,0-5-771,0 0-67,0-8-351,7 12 1,-3-8-1,5 2 1326,-2-9 0,-2-79 0,-5 27 0,0-1 0</inkml:trace>
  <inkml:trace contextRef="#ctx0" brushRef="#br1">32554 2161 7645,'-2'-11'0,"-3"1"0,2 6 0,-8-1 0,7 1 0,-1-1 0,1 3 835,-1-3 1,3 5-836,-3 5 0,25 40 0,6 15 0</inkml:trace>
  <inkml:trace contextRef="#ctx0" brushRef="#br1">32826 2449 7645,'-10'-10'647,"-1"-1"1,6 6 896,-6-6 1,6 6-1045,-6-6 0,6 7 0,-6-1 889,-1 3-997,4 2 0,-4 2-166,7 3 0,-1 6-40,6 10 0,0-1 0,0 5 0,0 0-13,0 0 1,0-4-312,0 6 1,2-6-146,3 6 0,-1-8 1,5 3-1,0-5-643,0-1 0,1-5 184,6 0 66,0-8 1,0 3 0,0-12 0,2-4-428,3-5 0,-8-8 621,3-3 0,-4-6-240,4-6 602,-7 4 1,4-12-1,-6 2 1,0-6-1,0-5 23,-3-2 1,-3 4 96,-1-6 0,0 9-24,0 2 0,0 14 963,0 13 1,-1 5 673,-5 5 1,-1 11-1019,-4 11 1,4 10 98,7 6 0,-5 3-271,0 2 0,-1 2 156,6 3 0,0-1-281,0 7 0,0-3-204,0 3 0,0-2-11,0-4 1,0-3-174,0 4 1,6-5-860,-1-1 0,2-1 479,-1-5 1,-3-1-3075,8-3 3544,-8-5 0,19-29 0,-5-17 0</inkml:trace>
  <inkml:trace contextRef="#ctx0" brushRef="#br1">33194 2385 7645,'-16'6'400,"0"-1"0,6 6 500,-1-6 0,6 2 755,-6-2-1167,8 4 0,-5 7-44,8 0 0,0-5-209,0 0 1,8-6-227,2 6 0,-1-8 214,2 3-408,-1-5 1,6-1 239,0 0-279,0 0 0,-5-5 0,-2-2 0,0-2-616,0-3 1,-4-3 182,6-1 1,-6 0 168,6 0 0,-8 0-329,3 0 522,3 0 362,-8 0 1228,7 0-834,-8 7-81,0 2 0,0 9 159,0 3 1,0 4 310,0 7 0,0 0-350,0 0 1,0 6-198,0-1 0,0 6-102,0-6 1,5 0 0,0-5 0,1 0-775,-6 0 0,1-1-1154,5-5 0,-5-1-1662,5-4 3389,3-3 0,7-37 0,9-19 0</inkml:trace>
  <inkml:trace contextRef="#ctx0" brushRef="#br1">33595 2289 7645,'-8'-9'0,"5"-3"568,-8 7 0,6-6 796,-6 6 1,6-1-14,-6 6-606,8 0-547,-12 0 0,12 2 282,-8 3-159,8 4 1,-4 13-156,7-1 0,-2 0-66,-4-5 0,5 0-170,-5 0 79,5 0 1,1 0-609,0 0 168,0 0-656,0 0 437,7 0 0,-4-7-1293,8-3 1560,0-5 0,3-8 0,-2-2-881,-1 0 1050,0-5 0,-1 5 0,1-7-53,1 0 0,-3 0 796,2 0-464,-8 0 1586,12 0-918,-14 0 1,8 7 1101,-3 4-873,-5 3-644,7 2 0,-8 7-156,0 4 0,0 3-74,0 2 0,0 0-262,0 0 1,0 0 161,0 0 0,-6-5-1072,1 0 1,0-6 35,5 6 0,0-6 1048,0 6 0,0-43 0,0-6 0</inkml:trace>
  <inkml:trace contextRef="#ctx0" brushRef="#br1">33755 1857 9853,'0'11'1098,"0"-1"1,0-3-519,0 9 1,0-1 374,0 11 0,0 1-470,0 5 0,0 7 10,0 4 0,0 0-281,0 5 1,0-9-146,0 9 0,0-11-951,0 0 0,-2 3 316,-3-3-402,3 0 1,-11-6 0,6-3 967,-2-1 0,-58-8 0,-20 4 0</inkml:trace>
  <inkml:trace contextRef="#ctx0" brushRef="#br1">31418 3362 8176,'-9'2'880,"2"1"1,2 4 226,-1 2-812,1 2 1,0 5 0,-1 2 0,3 3 0,1 6 0,2 1 0,0 1 370,0-3 0,0-1-453,0 2 1,0-2 84,0-4-258,0-10 1,0 10 111,0-10 1,0-6-263,0-5 0,0-7-306,0-9 0,0-2-433,0-3 650,7-4 1,-3-2-1,6 1 1,3-3 0,-1-1-164,-1-2 0,3 5 266,-3 0 0,3 6-54,2-6 0,0 8 1,0-2-1,0 5-728,0 5 0,0-2 395,0 8 1,0 0 482,0 5 0,28 14 0,8 4 0</inkml:trace>
  <inkml:trace contextRef="#ctx0" brushRef="#br1">31882 3330 7645,'-11'0'1625,"1"0"-366,6 0-689,-3 0 1,2 7-198,-1 4 0,1 3-24,5 2 1,0 5-157,0 0 0,5 3-85,1-3 1,6-3-1,-1 3 1,3-3-140,2-2 0,-5-2-257,-1-3 1,1 1-64,5-6 0,0-1 1,0-5-1,0-2-811,0-3 0,0-6 667,0-10 0,0 1 257,0-6 0,-5 4 0,-1-5 1,3 1 157,1 1 0,-3-4 143,-1 8 0,-1 0 132,2 5 41,3 0 0,-7 5 362,4 0 1,-2 8-171,-4-3 0,-3 12 161,3 5 0,-1 5-205,1 5 0,-3-2-75,3 8 0,-1-2-296,1 2 1,-3 3-162,3-3 0,3-2-234,-3 1 0,0-4 98,-5 4 0,6-6-310,-1 1 0,2-5 594,-2-5 0,11-25 0,9-13 0</inkml:trace>
  <inkml:trace contextRef="#ctx0" brushRef="#br1">32538 3138 7643,'-7'16'878,"5"1"196,-3 5 0,3-3-516,2 8 0,0 0 11,0 5 0,0 0-180,0 0 1,0 2 178,0 3-504,7-3 0,-5 0 1,5-8-213,0 3 0,-5-1 1,3-1-1,-1-6-1896,1-3-91,-3-2 2135,5 0 0,-7-21 0,0-6 0</inkml:trace>
  <inkml:trace contextRef="#ctx0" brushRef="#br1">32762 3458 12636,'16'0'107,"0"0"0,0-2-130,0-3-50,7-4 0,-5-7 0,4 0 0,-3-2 1,-1-2-1,0-1 0,-4 0-161,0-2 1,-1 3 44,-3-7 101,-3 8 1,-7-10-1,0 8-2,0 1 1,-5 3 0,-2 2 0,-2 3 442,-3 1 0,-3 8 107,-1-3 0,-5 12 280,0 4 1,-1 6-343,6 6 1,0 3 0,2 7 0,2 0 270,1 0 1,2 0-435,-2 0 0,4 2-200,7 3 0,0-9 1,0 4-1,0-1-580,0-1 0,2-5-371,3-4 1,4-3-808,7-2 0,6-7 1723,-1-4 0,22-24 0,-1-8 0</inkml:trace>
  <inkml:trace contextRef="#ctx0" brushRef="#br1">33274 3186 7631,'-16'0'0,"0"0"0,-7 0 811,-3 0 1,3 0 1100,1 0 0,-1 0-1239,2 0 0,-6 0-241,6 0 0,-1 1-247,6 5 1,2-3-166,4 8 1,-5-6-173,5 6 159,3 0 0,-1-1 0,8 1-307,0 1 0,2 3 0,2 1 0,3-2-327,2-3 0,1 3 260,6-3 1,0 5-223,0 5 0,2-3 329,4 3 0,-5-3 283,5-2 127,-5 0 0,-1 0 0,0 0 308,0 0-177,0 0 0,-5 0 1,0 2 633,1 3-224,-5-3 0,0 5 198,-7-7 0,-5 0-397,0 0 0,-8-2-189,3-3 1,-10 1 35,-1-6 1,-2 1-509,1-2 0,3-3-458,-8 3 0,0-3-1597,-5-2 1,6 0 2223,-1 0 0,-42-14 0,-17-4 0</inkml:trace>
  <inkml:trace contextRef="#ctx0" brushRef="#br2">20983 4306 7746,'-6'-10'207,"-1"-1"249,-2-2 26,-1-1 0,-1 5 550,0 4 1,8 5-693,-3 5 0,5 4 12,1 7 1,0 7-95,0 4 1,5 3-59,0 2-142,8 0 0,-4 6 0,8 1 0,3 0 1,1 2-67,-1 0 0,-1-4-226,3 6 0,-4-8 96,3 3 1,-2-6 0,1-6-1,1-4-166,-1-4 0,-2-10 104,-2-2 1,-6-4 74,1-2 0,-2-9 63,2-7 0,3-2-105,-4-9 0,-1-5 79,2-5-143,-7-8 1,5 4 0,-6-5-145,2 4 250,1-5 1,-6 6 0,0-7-17,0 0 1,0 9 110,0 7 0,0 7 110,0 9-45,0 7 60,0 2 1,2 21 34,3 8 1,-2 12 44,8 3 1,-6 7 556,6-1-535,0 3 0,-1 2 0,1 0 264,2 0 1,1-1-105,2-5 1,-6 3-283,1-8 1,0 1-183,5-6 1,-6-2-678,1-4 421,0-10 1,5-3-777,0-8 1,-6 1-242,1-6 1380,0-8 0,-2-72 0,-6 28 0,1 0 0</inkml:trace>
  <inkml:trace contextRef="#ctx0" brushRef="#br2">21975 4258 7752,'-9'-7'93,"-5"4"185,3-8-744,4 7 0,-7-5 466,3 4 0,-3 3 0,5-5 0,23 14 0,13 2 0</inkml:trace>
  <inkml:trace contextRef="#ctx0" brushRef="#br2">21783 4899 7752,'-11'0'2534,"1"0"-2174,-1-8 0,2 0 1,4-8-1,3 0 108,2 0 1,0-8-350,0-2 1,0-5-1,2-2 1,1-3 96,3-1 0,6-6-172,-1 6 1,1-6-45,-1 6 1,3-1-139,-3 6 0,3 2 0,0 3 0,-1 6-305,-3 3 0,-4 9 238,4 4 1,-4 3 75,4 2 0,-4 4 1,2 5-1,1 8-80,0 7 1,-3 8 264,4 5 0,1 6-63,5-6 63,-7 8 0,5-6 0,-3 3 1,3-4-1,0-5 232,-3-1 0,3-5-210,-3 0 1,1-13 46,-1 2 33,3-11 1,-10 3 0,5-10-1,-2-4 491,-4-4 0,-1-12-346,-2-4 0,0-5-109,0-1 1,0 0-163,0 0 1,0-5-546,0 0 130,0-8 1,0 10-1,0-6-901,0 2 935,0 1 0,0 12 1,0 1-377,0 2 1,2 1-675,3 6 1399,-3 7 0,26 38 0,-1 15 0</inkml:trace>
  <inkml:trace contextRef="#ctx0" brushRef="#br2">22439 4386 7740,'0'-10'0,"0"-1"677,0 0 0,-5 1 261,-1-1 264,1 7-823,5-10 0,0 14-220,0 0 0,2 7 105,3 9 1,-1 7 385,6 4-540,1 3 1,3 4 0,-1 3 0,-3 4 0,3 2 189,1 0 1,-3-8-215,-1 3 1,-1-3 227,2 3-833,3-5 0,-7 1 0,6-9 0,-4-2 0,-2-3 519,-4-2 0,-8-38 0,-4-8 0</inkml:trace>
  <inkml:trace contextRef="#ctx0" brushRef="#br2">22279 4418 7727,'-9'0'1614,"2"-7"1,9 5-1447,3-3 0,4 2 569,7-3 1,7 4-243,4-3 0,3-2-386,2 2 1,0-6-325,0 6 0,2-6 1,0 4-1,-1 0-588,-2 0 1,-10 1-275,0 6 1,-3 0 1076,-2 0 0,-57 64 0,14-24 0,-1 0 0</inkml:trace>
  <inkml:trace contextRef="#ctx0" brushRef="#br2">22407 4787 7727,'0'16'0,"-5"0"993,-1 0 1,1 0-523,5 0 1,0 0-1,2-2-36,3-4 1,4 3 18,7-8 0,2 1-414,3-6 1,2 0 0,6-2 0,-3-4-285,3-4 1,1-4-291,2-2 1,0-2-727,0-4 1,0 3 1259,0-8 0,0-28 0,0-13 0</inkml:trace>
  <inkml:trace contextRef="#ctx0" brushRef="#br2">22951 4402 7718,'-16'16'802,"0"0"0,7 0-293,4 0 0,-2 7-172,2 4 0,-1 5-75,6 6 0,0-3 1,2 6-1,3-2 56,6-3 0,3-2-165,2-2 1,2-8-197,3-2 1,-3-10 0,3-3 0,-3-2-54,-2-3 1,-2-4 173,-3-6 1,2-4-26,-8-12 1,6 3-1,-6-8 1,0-1 90,2-3 0,-5-6 157,4 0 0,-5-8-20,-1 3 0,-5 1-492,0-2-87,-8 7 1,6-8-1,-7 7-2424,-2 1 2029,10 2 693,-15 2 0,-9 14 0,-13 4 0</inkml:trace>
  <inkml:trace contextRef="#ctx0" brushRef="#br2">23271 4835 7715,'-16'0'1426,"0"0"-784,0 0 362,7 0-525,-5 0 0,12-2 947,-3-4-1072,3-2 1,2-8-1,2-2 464,3-4-545,-3-3 0,12-8 0,-5-5 1,2-4-1,0-5 605,1-1 1,1-1-554,-3-5 0,4 4-576,-3-3 1,3-2 195,2 2 131,0-1 1,0 13 0,0 4-185,0 3 0,-5 9 0,0 6-1145,1 6 0,1 8 304,-3 10 1,3 6 330,-8 10 0,2 4 193,-1 7 1,-5 5 518,5 1-96,3 6 1,-6-3 0,6 7 156,-2 0-81,6-7 1,-10 4 0,6-6 97,-2 2 0,4-6-64,-6 3 0,6-5-62,-6-1 1,6-7 276,-6-3 0,6-10 80,-6-1-98,0-8 0,-3 3 0,2-12 317,1-4 0,0-6 0,-5-6 1,2-4-296,4-12 1,-5 3-235,5-8 0,-3 0 217,3-5-434,-5 0 1,6 0 0,-7-2-62,0-3 1,0 3-321,0-3 1,0 5-1251,0 5 1,0 4 101,0 7 1653,0 7 0,0 23 0,0 13 0</inkml:trace>
  <inkml:trace contextRef="#ctx0" brushRef="#br2">24520 3970 7680,'-16'0'612,"2"-2"0,1-1 1772,2-3-1936,8 1 1,-11 5 0,3 0-1,-3 0 1,-2 0 0,0 0 332,0 0 0,0 0-477,0 0-185,0 7 1,0-3 0,0 5-1,0 0 1,0-1 133,0 5 0,0 1-186,0 2 1,5-5-236,0-1 0,8 1-144,-3 5 0,5 0 0,1 0-489,0 0 0,9 0 465,7 0 0,1 0-111,10 0 352,0 0 0,-1 0 1,1 0-1,0 0 1,-1 2-17,1 3 1,-2-3 265,2 3 1,-6-1 67,-10 1 0,1-1 689,-7 7-567,1-8 0,-6 10 0,-2-6 695,-3 2-919,-4-6 0,-13 10 1,-1-8 291,-2-1-259,6-3 0,-11-1 0,5 0 289,0 0-1075,-5-7 1,12-2 0,-4-8-1280,5-5 0,6-3-857,0-7 2768,8-7 0,10-20 0,7-10 0,4-7 0,0-1 0</inkml:trace>
  <inkml:trace contextRef="#ctx0" brushRef="#br2">24664 4066 7680,'12'-11'491,"4"1"0,-9 6 701,9-1 0,-3 5-384,3 5 0,0 6-358,0 10 0,-6 4-85,1 7 0,-6 6 15,6-1-285,-7 7 0,3-5 0,-5 4 20,3-5 0,-3 1 0,3-2 0,-3-1-649,-2-3 1,0-2 270,0-5 1,0-3-2424,0-7 1410,0 0 1276,0-7 0,-14-30 0,-4-15 0</inkml:trace>
  <inkml:trace contextRef="#ctx0" brushRef="#br2">24808 4082 7680,'0'-25'0,"0"7"495,0 8 0,7-1 707,4-5 1,3 5-857,2 1 1,0 1-401,0-2 0,5-3 0,2 3 0,2-1-49,4 1 1,-6-1-840,-2 6 0,2-4 231,-1 4 0,-1-4-537,-5 4 1248,-7 1 0,-38 26 0,-15 6 0</inkml:trace>
  <inkml:trace contextRef="#ctx0" brushRef="#br2">24856 4258 7680,'0'11'557,"0"0"1,0-6 253,0 6-768,0-8 1,2 6 38,3-4 1,4-3 348,7 3-408,0-3 1,2-9-1,3-2 1,4-3 0,2-2-330,-1-4 0,-6-2-288,1 4 1,2 0 593,-1 0 0,-8-14 0,-7-4 0</inkml:trace>
  <inkml:trace contextRef="#ctx0" brushRef="#br2">24952 4306 7680,'-16'23'0,"0"1"0,0 2 0,5 4 992,1-3 0,4 3-412,-4 2 1,6-7 88,-1-3-516,3 3 0,9-9 0,4 1-336,3-4 188,2-3 0,2 1 1,1-2-214,3-2 108,6-2 0,-8-5 0,4 0-1359,0 0 768,4-7 691,-10-2 0,33-63 0,-25 28 0,0 0 0</inkml:trace>
  <inkml:trace contextRef="#ctx0" brushRef="#br2">25512 3922 7680,'-18'14'283,"-3"-3"0,8 3 386,-3-3 0,4 3-261,-4 2 1,5 7-140,1 4 1,1 1 672,-2-1 1,-1 9-34,6-4-580,-6 10 0,10-3 0,-5 4-60,0-6 1,5 3 0,-3-3-1,3-1-35,2-3 0,0-2-307,0-5 1,5-3-78,1-7 102,6 0 0,-3 0 1,7-1-1,0-5 1,0-4-523,0-5 0,2-1 139,3 0 1,-1 0-94,6 0 0,-1-1 176,2-5 0,3 3-386,-3-8 1,-2 0 280,1-5 0,-4-1 453,4-5 0,8-45 0,-13 24 0,-1 0 0</inkml:trace>
  <inkml:trace contextRef="#ctx0" brushRef="#br2">25976 4162 8416,'-10'2'1001,"-1"3"0,7-1-1038,-1 7 1,3 1 1109,2 9-731,0-3 0,0 12 0,0-3 254,0 3-547,7 2 1,-5 0 0,5 0-579,0 0 396,2-7 1,2 4-1,-2-6-582,-2 2 0,0-7 0,-3-1-1188,1-4 1903,0-10 0,-5-31 0,0-17 0</inkml:trace>
  <inkml:trace contextRef="#ctx0" brushRef="#br2">26024 4082 9938,'0'-9'892,"2"2"-538,3 7 0,4-5 619,7-1 0,2-4-886,3 4 1,2-4-979,4 4 451,3-6 1,-5 3-1,7-7 1,-1 2-1,-5 1-1796,-4 3 2236,-5-1 0,-22-5 0,-6 0 0</inkml:trace>
  <inkml:trace contextRef="#ctx0" brushRef="#br2">26136 4210 7676,'-7'16'0,"-2"6"0,-7-1 0,6 0 1000,-1-5 1,7 0 1139,-1 0-1644,10-7 1,4-2-468,7-7 0,2-1 0,2-5 0,1-3-233,-2 0 0,-1-5 26,-2 3 1,6-3-140,-1-2 0,0-3 104,-5 3-548,0-11 1,-1 22 0,-3-11-381,-1 1-41,-8 1 1182,11 5 0,-54 16 0,-7 11 0</inkml:trace>
  <inkml:trace contextRef="#ctx0" brushRef="#br2">26248 4226 7201,'-16'23'-1070,"0"-5"1324,0 3 0,2-1 808,3 1 0,-3-1-523,3 7 1,4-2 350,2 1-556,3 4 1,2-12-1,0 5 201,0 0 1,0-5-281,0 4 1,7-10-54,4-1 0,3-6-288,2 6 1,-5-8-247,0 3 0,-1-5-335,6-1 1,2 0 386,3 0 280,-3 0 0,41-64 0,-29 24 0,0 0 0</inkml:trace>
  <inkml:trace contextRef="#ctx0" brushRef="#br2">26824 4034 7673,'-16'-7'0,"-1"3"568,-5-6 0,5 1 797,-5-2 1,4 4-665,2 7 0,0-5-315,0-1 1,6 1 65,-1 5 1,0 2-167,-5 3 1,6 4-216,-1 7 0,0 2 232,-5 3-148,7 4 1,-3 7 0,5 2-103,-2 3 1,5 2-1,-1 6 1,3-4-330,2-2 0,7 4 120,4-6 1,3 0-539,2-5 1,0-1 152,0-5 1,8-1-90,2-3 1,-1-10-80,2 4 0,-2-11 709,1 1 0,40-61 0,-31 19 0,-1 0 0</inkml:trace>
  <inkml:trace contextRef="#ctx0" brushRef="#br2">27305 3906 7667,'-2'-11'2870,"-4"1"1,3 6-1965,-8-1-1183,8 3 405,-12 2 1,14 7 113,-5 4 0,5 10 322,1 6 1,0 3-182,0 2 0,0 5-149,0 1 1,1 6-231,5-1 0,-3-2 0,6 2 1,0-1-434,0-1 0,-6-2-487,3-7 1,-3 0-166,3 0 1,-4-1-332,3-5 1412,-3-3 0,-24-35 0,-4-8 0</inkml:trace>
  <inkml:trace contextRef="#ctx0" brushRef="#br2">27001 4002 10050,'14'-14'992,"7"3"1,9-3 45,8 3 0,4-3-557,12-2 0,1 0-328,4 0 0,1 0-169,-7 0 0,1 5-279,-6 1 1,-4 6-439,-7-1 1,-1 3 732,-15 2 0,-6 14 0,-8 4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context>
    <inkml:brush xml:id="br0">
      <inkml:brushProperty name="width" value="0.05292" units="cm"/>
      <inkml:brushProperty name="height" value="0.05292" units="cm"/>
      <inkml:brushProperty name="color" value="#FF0000"/>
    </inkml:brush>
  </inkml:definitions>
  <inkml:trace contextRef="#ctx0" brushRef="#br0">21259 6466 7635,'-15'0'3,"0"-2"205,0-3 1,5 4-1,1-6 1,1 2-1,1-2 1,0-1 490,4-4 0,1 4 1,2-2-32,0-2 1,0-1 384,0-2-628,0 0 1,2 1-209,3 4 1,-2 4-1,7 6-129,2 0 1,2 0-40,1 0 1,5 0-1,1 0 1,3 0 25,2 0 1,3-2-154,1-3 0,-3 3 0,1-4 1,4-1-9,0-3 0,4 2 174,-1-2 1,0 6 125,-5-1-279,1 4 1,2 1 0,-1 0 0,-4 0 0,-1 1-542,-4 4 515,-1 10 1,-2 4 0,0 6 0,-2 3 0,-1 4 26,-2 3 1,0 8 250,0 2 1,0 7-76,0 8 1,0 7-1119,0 3 1069,0 11 0,-4-38 0,0 2 0,1 3 0,1 1 35,1 1 1,1-1-90,0-3 1,0 1 0,-1 5-1,0 0 1,0-2 0,-1 0-177,-1 2 1,1 0 105,-1-3 0,1 0 0,-1 0 1,-1-1-1,0-3 0,-2 0-7,0 1 1,-1-1 0,0-3 0,-1 1-122,1-1 1,-1 1-1,3 39 205,0-2 1,-5 0 127,5-10 0,-2-3-185,3-2 1,2-6-1,-3-9 1,-2-1 123,2-14 1,-5-2 116,5-8 1,-1-2 77,1-2 452,-4-5 1,-1 6-333,0-7 377,0-7-362,-5 6-105,0-13 0,0 6-254,0 0 1,-6-6-111,-4 4 0,-4-3 13,-1-2 1,-5 0 10,0 0 0,-12 0-28,2 0 0,-10 0 78,0 0 0,-5 0 108,-5 0 0,-5 2 9,-10 3 1,1 8-126,-6 7 0,5 7 309,-5-2 0,5 8 280,-6 2 1,15 6-214,1-6 1,9-2-135,11-8 1,2-3-571,13-7 372,7-7-2814,6-1 1320,20-27 0,-3 2-2030,10-18 3470,4 5 0,-8 1 0,6 0 0</inkml:trace>
  <inkml:trace contextRef="#ctx0" brushRef="#br0">22627 6511 7619,'-15'0'111,"5"0"0,0 0 1070,-2 0-699,5 0 0,-1-2 1,5-3 206,-2-5 1,0 2-35,5-2-271,6 7-43,-4-4 0,6 7 1,-3 2 173,5 3 0,-1 10-204,1 10 1,0 10-15,5 5-150,-7 3 0,5 9 0,-4 3 0,1 4 0,0 1 242,2 0 0,-4-1-92,2-4-493,0-10 1,0-5 0,0-8 0,2-7 0,1-5-816,2-7 1,-5-8 0,0 0 0,2-5-2604,1-5 3614,2-3 0,-6-34 0,-3-6 0</inkml:trace>
  <inkml:trace contextRef="#ctx0" brushRef="#br0">23003 6887 7632,'-9'20'0,"4"0"0,4 2 756,1-2 0,0-2-417,0 7 0,5-5 91,0 6 1,5-8 934,-5 2-1392,6-3 1,-7-2 0,6 0 0,1 0-678,3 0 1,-4-7 251,0-3 349,-7-3 103,10-2 0,-14-43 0,-9-21 0,5-3 0,0 0 0</inkml:trace>
  <inkml:trace contextRef="#ctx0" brushRef="#br0">22912 6526 7632,'-15'0'0,"0"2"1790,0 3-985,0-3-2297,0 11 681,7-11 811,8 4 0,42-19 0,14-4 0</inkml:trace>
  <inkml:trace contextRef="#ctx0" brushRef="#br0">23228 6361 7632,'-7'15'1119,"6"8"-839,-4 7 0,5 0-389,5 5 0,1-1 1,6 1-1,-2 5 1169,2 3 0,1 3-431,2-1 1,0 0-464,0 0 0,0 0 1,-1-2-1,-4-2-247,-5-6 1,1 1-792,-1 0 0,5-1 225,-5-5 142,7-7 1,-10-1 504,3-7 0,3-13 0,1-4 0</inkml:trace>
  <inkml:trace contextRef="#ctx0" brushRef="#br0">23333 6932 7632,'-8'-1'1163,"3"-4"1,10 1-791,5-6 0,3 5-282,2-5 1,7 0-1,3-5 1,4-2-228,1-3 1,0 4-588,0-4 0,-5 3 65,0 2 1,-7 0 657,2 0 0,-10-7 0,-3-1 0</inkml:trace>
  <inkml:trace contextRef="#ctx0" brushRef="#br0">23439 6857 7632,'-5'15'0,"0"0"0,0 0 806,5 0 1,0 0 16,0 0-526,0-6 0,1 4 0,4-5 0,5 2 0,4-1 542,1-3 0,1 4-363,4-5-469,-3 0 0,10-5 0,-7 0 0,0 0 0,2 0 112,3 0 1,-2 0-756,2 0 0,-5 0 1,4-1-1,-1-3 636,0-1 0,16-13 0,8 1 0</inkml:trace>
  <inkml:trace contextRef="#ctx0" brushRef="#br0">23920 6902 7781,'1'8'304,"4"-3"0,-1-3-59,6-2 0,0 0-89,5 0 1,0-2 0,2-1-1,1-4-139,2-1 1,2-4 14,-2-8 1,-4 4 52,4-4 1,-3 1-1,-2 1 1,-1-2-45,-4 1 1,-4 3 47,-6 1 1,0 0 30,0 0-10,0 0 0,-6 1 0,-4 3 0,-4 2 1,-1 2 186,0 4 1,0 1 95,0 2 1,0 7-85,0 3 1,0 4-1,2 2 1,1 4 357,2 5 0,7 4 241,-2 1-721,-4 0 0,7 2 1,-3 1-1,5 2 0,5-1-92,6-3 0,2-6-467,2 0 1,2-11 414,3 1-476,3-3 1,2-4-1,0-3-2929,2-3 3362,1-9 0,6-28 0,2-12 0,5-6 0,-1-1 0</inkml:trace>
  <inkml:trace contextRef="#ctx0" brushRef="#br0">25002 6541 7609,'-8'-6'-2,"-1"4"0,6-5 0,-4 2 1130,-1 0-819,5 0 1,-11 0 0,6-2-1,-2 1 1,0-1 18,-2 4 0,4 1 0,-2 2-56,-2 0 1,4 2-184,-2 3 1,5 5 12,-5 10 1,6-3-24,-1 3-61,-3 3 1,6-5-1,-3 6 1,4-3 0,1 0-203,0 0 0,1-6-337,4 0 382,4 0 0,6-13 0,0 3 0,0-3-392,0-2 0,0-7 165,0-3 0,0-5-302,0-5 530,0 3 1,0-11-1,-2 4 1,-1 1-1,-2 1 112,2 1 0,-5 4 282,-2-3 1,1 8-18,-1 2 1,2 7 283,-2-2 0,-2 3-49,7 2 0,-5 8-142,5 7 1,-5 2 222,5 8 1,-1-5-278,1 5 1,1-1-246,-6 1 0,7-3 196,-2-7-782,4 0 1,-4-2 0,0-1 552,1-2 0,16-74 0,5-13 0</inkml:trace>
  <inkml:trace contextRef="#ctx0" brushRef="#br0">25799 5895 7612,'-15'0'93,"5"5"0,2 1 1,1 3 1351,4 2-1108,-6 3 0,7 2 0,-3 5 0,5 5 0,5 6 0,6 5 0,2 1 998,2 4 1,0 1-989,0 2 0,-2 1-117,-3-1 1,4-5-331,-4 0 1,3-5 156,2 5-821,0-6 0,-5-4 0,0-10 0,2-4-1147,1-1 0,2-6 658,0-4 1253,-6-4 0,-3-47 0,-6-13 0</inkml:trace>
  <inkml:trace contextRef="#ctx0" brushRef="#br0">25769 5865 10577,'7'-15'837,"3"-1"1,10 0-860,5-4 1,3 1-15,2-6 0,2 7 1,0-2-1,-1 5-160,-2 5 0,-4-2 153,0 7 0,-3 2 0,-9 8 218,-3 5 1,-5 10 4,-10 5 0,-3 5 698,-7 5-681,0-3 1,-5 10 0,-2-6 0,0 3 0,-1 3 69,-1 1 0,4 0-355,-5-2 0,7-5 0,-2-6 0,5-1-1503,5-4 176,-4-3 1415,13-14 0,34-35 0,17-15 0</inkml:trace>
  <inkml:trace contextRef="#ctx0" brushRef="#br0">26280 6120 7612,'0'15'0,"0"2"607,0 3-334,0-3 0,0 6 0,0-5 0,0 3 0,0-1 1258,0 1-1465,0-11 0,7 10 0,3-11 0,3 1 0,2-2-345,0-1 0,0-2 13,0-5 1,0 0-83,0 0 1,2-7 0,1-5-1,2-4-528,-1-4 1,-2-5-239,-2 5 1114,0-7 0,-1-14 0,0-8 0,2-8 0,0 0 0</inkml:trace>
  <inkml:trace contextRef="#ctx0" brushRef="#br0">26626 5925 7612,'-10'1'355,"0"4"1,5-1 194,-5 6 1,6 0-236,-1 5 0,-1 7 1,-1 3-1,-1 5 308,-4 5 1,0 10-210,2 10 0,-3 5-165,3 5 1,-9 4 0,-2 6 0,-1-1 27,0-4 1,2-3-236,5-7 1,0-2-982,0-3 0,7-5 214,3-9 725,3-5 0,9-12 0,1-3 0</inkml:trace>
  <inkml:trace contextRef="#ctx0" brushRef="#br0">26881 5489 7617,'0'10'251,"0"0"1,0 1 2359,0 3-2262,-6 1 0,4 6 1,-3 6-1,3 7 1,2 7-1,0 6 0,0 5 883,0 1 1,0 1-963,0 1 1,2 4 24,3-4-583,-3-4 0,9-4 0,-4-8-324,1-3 1,-4 0 0,2-8-1,-1-3-2903,0-5 3515,0-3 0,-11-16 0,-3-2 0</inkml:trace>
  <inkml:trace contextRef="#ctx0" brushRef="#br0">26701 6030 7617,'-10'5'1556,"0"0"2115,7 0-2998,-4-5 0,10-2-293,7-3 1,2-3 0,13-7 0,2 0 258,1 0 0,2-5-1091,0 0 0,0-2 123,0 2 1,2 2 0,2-7 0,1-4-259,-2-4 587,5 1 0,-12-7 0,0-6 0,5 1 0,0 0 0</inkml:trace>
  <inkml:trace contextRef="#ctx0" brushRef="#br0">27302 5428 7617,'0'9'1241,"0"4"241,0-3 0,0 4-970,0 1 0,-5 6 0,0 4 0,2 7 501,1 8 0,2 0-702,0 10 1,-5-1-1,0-1 1,0 4 19,-1 2 1,4-8-163,-3 0 1,-2-10-435,2-11 75,0 4 1,5-18-1,0 1-634,0-9 1,5-8-33,0-15 0,5 2 1,-3-7-1,1-2-166,4-1 0,-4 3 814,2 0 1,-1 6 405,1-1-136,3 4 0,-10 2 0,7 3 1255,2 1 1,2 6-577,1-1 1,-5 8 188,0 3 0,-5 10-429,5-1 0,-7 9-348,2-4 1,2 5-215,-2-5 1,5 5-322,-5-5 1,5 5-1164,-5-5 1,6 2 718,-1-2 0,-1-5-595,1 0 1421,-7-7 0,17-41 0,-3-9 0</inkml:trace>
  <inkml:trace contextRef="#ctx0" brushRef="#br0">27768 5865 7617,'-6'16'472,"-4"4"1,-4-1 66,-1 6 1,2-7 959,3 2-1068,3-3 0,9-2 353,3 0-721,3-7 1,12-1 0,2-9-377,1-3 112,-4-3 0,8-7 0,-6 0 1,1 0-1,0 0-339,-4 0 1,-1-5 587,-2 0 0,-2-2 306,-3 2 1,2 3 0,-7-3 1,0 3 480,-5 2 0,0 0-2,0 0 1,-7 0-50,-3 0-405,-3 7 0,-2 1 1,-2 7 255,-3 0 1,3 0-646,-3 0 0,4 7-205,1 3 0,0 5-173,-1 5 0,1-3-197,0 3 1,7-4-825,3 0 0,3-1-1133,2 0 2541,0-7 0,20 5 0,5-4 0</inkml:trace>
  <inkml:trace contextRef="#ctx0" brushRef="#br0">28204 5714 7617,'0'15'0,"-5"0"535,0 0 0,-1 2 1705,1 3-1627,3-3 1,-5 4 0,7-5 838,0-1-931,-6 0 0,4 0 0,-3 0-89,3 0 0,4-2-410,3-3 0,-2-3-98,7-7 0,-5 0 177,5 0 1,-5-7 0,5-3 0,0-3-1228,-1-2 1,4-5 419,-3 0 1,4-7-95,1 2 636,-7-4 1,5-1 0,-3 2-1,4 1 1,1 2 259,0-2 0,0 6 744,0 1 1,-5 3-238,0 2 0,0 5 1538,5 0-1342,0 6 1,-2 4-351,-3 10 0,2 11-118,-7 4 0,2 3-135,-2 2 0,-4 0-310,4 0 1,-3-3-515,-2 3 1,5-8-1939,0 8 2566,0-10 0,8 2 0,4-7 0</inkml:trace>
  <inkml:trace contextRef="#ctx0" brushRef="#br0">29091 5474 7609,'-6'-15'0,"-1"0"0,-5-1 0,2 1 1425,-1 0-1143,-3 0 1,-6 5-1,0 2 1,2 1-1,1 4 1,2 1-1,0 2 206,0 0 0,-5 7-228,0 3 1,0 10 97,5 5 1,1 5 352,4 5-483,4-3 0,1 5 1,0-7-57,1 0-235,3 0 0,2-7 0,4-3 0,5-3 0,4-3-231,1-4 0,2-4 99,3-6 1,-2-1-1,5-6 1,1-6-566,-1-6 0,-5-6 297,3 5 1,-5-7 136,-1 2 1,-5-2-4,0 2 0,-6-3-32,1 3 200,-4-3 1,-1 2-1,0 1-275,0-1 190,0 4-145,-6 0 663,-3 14 1,1 5 1033,3 13-981,3 6 0,2 16 1,2 3-37,3 5 1,-2 4 251,7 1 1,-5 2 393,5 3 0,-6 3-224,1 7 1,-4 0 274,-1 1 1,0 0-668,0 5 1,-8-3 152,-7 7 0,-2-8 140,-8-2 1,0-1-225,-5-9 1,0-5-231,0-5 0,0-13-361,0-2 1,1-13-499,4-7 0,2-5-326,3-5 0,8-12-3207,-3-13 4234,10-7 0,-8-8 0,4 0 0</inkml:trace>
  <inkml:trace contextRef="#ctx0" brushRef="#br0">29302 5353 13142,'10'0'1016,"0"0"-884,0 7 1,5-5-92,0 3-10,0-4 0,5-1 0,0 0 0,-1-1 0,-1-3-599,2-1 426,-3-6 1,4 2 0,-6-6-181,0 0 1,-6-2 0,-4-1 0,-4-2-238,-1 2 0,0-4 289,0 2 0,-3 0 158,-7 5 1,0 6 0,-10 4-1,2 4 246,-2 1 1,1 3 715,-6 7 0,7 7-356,-2 13 0,-2 2 0,2 3 0,3 5 741,6 3 0,2 1-838,4-4 1,4 3-254,-4-3 0,5-5-217,5-4-345,3-1 1,12-15 0,2 1-819,1-4 1088,2-9 0,0 2 0,-1-10-315,-3-5 463,6-3 0,-4-42 0,7-10 0</inkml:trace>
  <inkml:trace contextRef="#ctx0" brushRef="#br0">29738 5188 7609,'0'22'338,"-7"-1"42,-3 4 0,2 4 210,-2-4 0,5 8 537,-5 2 0,1 0 85,-1-4-904,4-1 0,1 0 0,0 0 404,1 0-260,3-7-347,1-1-115,0-14 1,1-3-606,4-10 488,-3-10 1,10-8 0,-6-7-421,3 0 1,-4-2-1,3-1 1,0-3-158,1 3 1,-4-4 377,5 2 0,-2-3 337,2 8 1,2-4 271,-7 9 0,7 3 102,-2 2 0,-2 5 1460,2 5-1076,0 4 1,5 12-270,0 4 0,0 10-294,0 6 1,-1 2-12,-4 2 1,3 5-426,-3 0 1,-2 0 212,2-5 0,-5-5-525,5 0 0,-5-4-411,5 4 1,-5-7-1929,5 2 2881,0-10 0,5-30 0,1-13 0</inkml:trace>
  <inkml:trace contextRef="#ctx0" brushRef="#br0">30114 5263 7609,'-15'8'0,"5"1"0,0-4 1781,6-4 1,-1 11 169,10-7 1,9 0-1327,6-5-670,6 0 0,-2-7 1,6-3-1,0-3 1,0-2 190,0 0 1,-2-5-207,-2 0 1,-5 0 9,-6 5 1,0-5 0,0 0 0,-1 1-240,-4 3 0,-4 1 88,-6 0 0,-6 0 154,-4 0 1,-9 1 0,-1 4 0,0 5 141,-1 3 1,2 2 212,-6 0 0,7 7 448,-2 3-531,3 10 1,2 2-1,0 6 1,2 1 0,3 2 569,5 1 1,-2 0-695,2-2 1,1 2-328,10 3 1,-3-8-451,7 3 1,2-10-86,8 0 0,-4-4-825,4 0 1,2-6 25,-2 0 0,5-7 1560,-5 2 0,34-64 0,-26 22 0,0-1 0</inkml:trace>
  <inkml:trace contextRef="#ctx0" brushRef="#br0">30580 5022 7609,'-7'16'0,"-1"-1"1,-7 0 0,5 1 482,0 4 0,0 4 689,-5 6 1,5 0-442,0 0 564,6 0 1,-7-5-255,6 0-884,0-6 1,6 1 0,4-10-1,5-5 83,4-4 1,1-9-154,0-7 1,0-2 95,0-8 1,-5 0-31,0-5 1,0 0-126,5 0 0,-5 0-286,0 0-30,0 0 1,0 0 0,0 1-642,2 4 427,1-3 0,-3 6 0,0-3-1144,2 5 729,-6 3 0,8 4 0,-4 1 917,3 2 0,16 33 0,2 4 0</inkml:trace>
  <inkml:trace contextRef="#ctx0" brushRef="#br0">30911 4962 7618,'-9'-6'705,"-4"2"173,3-6 0,1 7-26,-1-2-461,7-3 0,-10 6-19,3-3 25,3 3 1,-5 4 0,6 3 9,-3 5 1,4 0 0,-5 3 0,0 4 274,2 0 1,0 4-374,3-1 1,3 2-225,-3-2 1,3-3 0,2 3-1,0-3-225,0-2 0,5 0-67,0 0 1,7-7-789,-2-3 750,3-3 1,2-2 0,0 0-309,0 0 1,0-7-1,0-4 1,0-6-87,0-3 0,1-7 586,-1 2 0,0-3 2,0-3 0,-2 3 105,-3 3 0,2-3-17,-7 3 1,5 3 249,-5 2 348,0 3 604,-5 9-768,0 1 0,0 19 190,0 3 1,-2 10-236,-3 0 0,3 2-169,-3-2 0,4 1-204,1-6 0,0 6-447,0-6-356,0 6 1,1-9-1243,4 3 0,-1-10 177,6-5 1815,0-3 0,25-42 0,5-10 0</inkml:trace>
  <inkml:trace contextRef="#ctx0" brushRef="#br0">31392 4406 13392,'0'15'649,"-2"7"-154,-3 3 1,3 10 306,-3 5 1,-1 5-388,1 5 1,-2-1-9,2 6 0,3-2-192,-3 2 1,4-8-20,1-7 1,0-5-1024,0 5 0,0-13 563,0-2 0,-5-6-3413,-1-4 3677,1 0 0,-21-60 0,-8-16 0</inkml:trace>
  <inkml:trace contextRef="#ctx0" brushRef="#br0">31061 4812 7618,'-8'7'1535,"1"-6"1,14 6 348,3-7 0,10 0-1480,5 0 0,3 0-779,2 0 167,7-7 0,-5 4 1,4-7-1,-1 0 1,1 0-3890,-3 0 4097,-1 0 0,11-19 0,4-2 0</inkml:trace>
  <inkml:trace contextRef="#ctx0" brushRef="#br0">31692 4752 7620,'-15'6'550,"2"3"69,3 6 0,-3 2-344,2 3 308,-2-4 1,3 6-1,2-5 1,-1 1-1,3 2 268,-1-1 1,2-3 0,7-2-410,3-4 0,3 1-432,7-6 1,0 0-27,0-5 1,0-6 0,0-4 0,2-4-153,3-1 1,-3-1-410,3-4 1,-4 1 357,-1-6 0,-5 5 1,1-5-1,-1 0 66,-2 2 0,4-6 60,-7 4 0,0 3 308,-5 2 1,-2-1 0,-3 1 12,-5 1 0,-3 9-222,-2 5 1,-6 3-251,1 2 166,0 7 0,5 1 0,0 8-1034,0-1 417,0 0 1,5 0 0,2 0 694,1 0 0,22 0 0,10 0 0</inkml:trace>
  <inkml:trace contextRef="#ctx0" brushRef="#br0">31948 4601 9150,'0'10'1033,"0"0"1,0 1-345,0 4 1,0 1-49,0 4 1,0-1-1,0 6 1,2 1 228,3 3 1,-4-4-485,4 0 1,-3-2-18,-2 2 0,0-3-161,0-7 1,2-5 86,3 0-296,-4-6 1,8 1 0,-6-10 0,4-7-95,1-6 1,-3-6-230,5-6 1,-5 0-938,5 0 881,0-7 0,0 0 0,0-3-1937,2 5 1967,1 3 0,-3 7 1,0 0-391,2-1 298,1 4 0,2 0-472,0 7-33,0 7 0,-5 1 947,0 7 0,14 27 0,8 6 0</inkml:trace>
  <inkml:trace contextRef="#ctx0" brushRef="#br0">32354 4722 14989,'-15'-15'0</inkml:trace>
  <inkml:trace contextRef="#ctx0" brushRef="#br0">22882 7819 7725,'-5'-10'265,"0"0"1962,0 7-1755,5-4 1,0 14 38,0 3-333,0 3 1,0-1-1,0 1 1,0 4 0,2 2 162,3 2 1,-3-2-272,3 6 0,-4-7-21,-1 2 0,2 2 0,1-2 1,2-2-246,-1-1 0,-3-2 13,-1 0 20,0-7 1,2 4-15,3-7 0,-3-8 42,3-12 0,-4-5-138,-1-5 0,5-5 0,0 1 0,0-4-252,2-1 1,-5 3 381,3 1 1,1-1-106,-1 1 425,7 0 0,-8 2 0,4 3-81,-1 5 1,3 8 0,-4 4 334,3 1 0,-4 2-128,5 5 1,-5 12-14,5 3 0,-5 10 28,5 0 1,-5-2-241,5 2 1,-5 0 14,5 5 0,-5-4-127,5-1 0,-5-5 105,5 5-160,-7-7 0,9 4-236,-7-7 240,7-7 1,-9-3-166,7-10 0,-7-3 85,2-7 0,-1-2-350,1-3 0,-4 2 162,4-7 0,-1 0 54,1-6 0,-4 6 202,4 0 0,-1 7 529,1-2-189,-4 3 0,8 4 0,-6 1 613,2 2-412,7 7 0,-6 3-114,4 10 0,4 8-40,-4 2 0,-2 7-79,2-2 0,-1 3-225,1 3 0,3-1-39,-3 0 0,2-5-255,-2 0 0,3-5-650,-3 5 1,3-12-44,3 2-232,-1-3 0,0-4 1233,0-3 0,6-30 0,3-8 0</inkml:trace>
  <inkml:trace contextRef="#ctx0" brushRef="#br0">23619 7699 7732,'-8'0'0,"-1"2"624,4 3 0,4-2-209,-4 7 1,3 0 239,2 5 1,0 0-244,0 0 1,0 0-86,0 0-191,7 7 1,-1-5 0,6 3 18,-2-3 0,0-2 0,3 0 0,-1 0-126,-2 0 0,0-5-74,5 0 0,-5-7-502,0 2 336,0-3 1,0-2-1,0-2 1,0-3-1,0-7-577,0-6 1,-6 0 403,1-7 1,1 0 53,-1-6 0,2 1 149,-2 0 0,-3 2 141,3 3 127,-4-4 1,4 13-1,0-4 358,-1 3 171,-3 2-200,-1 7 0,0 3 113,0 10 0,0 8-104,0 7 0,0 7 7,0-2 0,5 3-114,0 2 0,2-1-240,-2-4 0,-1 1 49,6-5 0,-5 0-136,5-1 0,-2-3-828,2 3 1,3-10-69,-3-5 0,-1 2-1452,1-2 2357,0 0 0,18-45 0,4-10 0</inkml:trace>
  <inkml:trace contextRef="#ctx0" brushRef="#br0">24250 7534 7732,'-10'-10'469,"0"0"0,5 5 1823,-5-5-1471,0 6 0,-5-2-359,0 6 1,5 1-293,0 4-31,0-3 0,-5 11 1,0-3 280,0 4-283,0 1 0,5 5 0,0 0 0,0-2 0,2-1 138,3-2 0,1 0-342,-1 0 1,4-5-606,-4 0 0,5-5 373,5 5 1,3-7-315,7 2 391,0-3 1,2 3 0,1 0-1025,2-1 895,7-3 1,-5-1-1,3 2 122,-5 3 231,3-3 0,-6 9 0,3-4 76,-3 1 209,-2-4 1,-2 9 0,-3-3 725,-5 3-539,3 2 0,-6 0 1,3 0 460,-3 1 1,-9-1-419,-3 0 1,-3 0-256,-2 0 0,-2 0-201,-3 0 0,1-2-182,-6-3 1,5 2-439,-5-7 0,7 0-1187,-2-5 1,3-2 1745,2-3 0,7-77 0,4 29 0,1-1 0</inkml:trace>
  <inkml:trace contextRef="#ctx0" brushRef="#br0">24491 7278 7732,'0'10'1808,"0"0"0,2 5-592,3 5 0,-2 7-119,7-2-772,0 10 1,-2-3 0,-1 5 277,0-1-684,-6 3 1,11 1-1,-5-2 1,-1-1 0,3-4-1042,-1-1 0,-3-3-134,5-4 0,-6 1 1256,1-6 0,-4-26 0,-1-13 0</inkml:trace>
  <inkml:trace contextRef="#ctx0" brushRef="#br0">24311 7609 7732,'0'-10'2124,"0"0"1,1 6-1382,4-1 1,5-1-20,10 1-398,-3-7 0,16 5 0,-1-4 0,5 1 0,5-2-332,1-1 1,2 3 6,0 0-1983,0 6 1900,-6-9 1,4 18-1,-4-3 1</inkml:trace>
  <inkml:trace contextRef="#ctx0" brushRef="#br0">25288 7383 7731,'-10'0'938,"1"-1"415,3-4-736,-6 3-435,10-5 1,-4 9 0,6 3-1,0 5 151,0 3 1,5 7-137,0 0 1,1 7-56,-1-2 1,-3 2 0,3 0-1,-2-2 40,2 2 0,-3 1-182,3 2 1,-3-2 12,-2-3 1,5-3 0,0-7-183,-2 0-20,-1-6 105,-2-3 0,0-22 0,0-6 39,0-3 0,0-2 30,0-3 0,0 0 30,0 0 0,0 5 0,0 0 0,0-2-25,0-1 0,5-2 24,0-1 1,2 6-511,-2 0 184,-4 7 0,13-4 0,-6 7-1797,0 0 1505,6 0 604,-6 7 0,27 8 0,5 8 0</inkml:trace>
  <inkml:trace contextRef="#ctx0" brushRef="#br0">25694 7504 7741,'-9'6'927,"3"-4"-104,6 11 546,0-11-1120,0 5 0,6-7 0,4 0 167,4 0-349,1 0 1,0-5-1,0-2 135,0-1-196,0-9 0,0 0 1,-2-3-1,-1 3 0,-4 2-206,-1 0 0,3-5 67,-5 0 0,0 0 2,-5 5 0,0 0 66,0 0 1,-7 2-146,-3 3 197,-3-4 1,-2 13 0,0-4 39,0 3 1,0 4-1,0 3 1,0 5 304,0 3 1,1 4-2,4 3 0,4-2-40,6 7 1,0 0 62,0 5 1,1 1-198,4-1 1,4 0 35,6 0 1,5-2-325,0-3 1,5-1 99,-5-4 1,7-9-132,-2 4 1,-4-5-207,0 0 0,0-3-359,-1-7 0,5-2 23,-5-3 0,0-3-1165,-5-7 1869,0 0 0,1-40 0,-1-10 0</inkml:trace>
  <inkml:trace contextRef="#ctx0" brushRef="#br0">26024 6857 7741,'-10'-15'0,"0"0"0,7 5 1457,-2 0-962,-3 7 0,6-2-25,-3 10 0,3 3-139,2 7 0,2 12 193,3 3-259,-3 10 0,11-2 1,-3 9 735,3 3-757,2-3 0,1 11 0,-3-4-44,-3-1 0,3 1 0,-3-6 0,4 2-93,1-1 1,0-9-561,0-5 0,-5-5 331,0-5 0,-2-3-2410,2-7 269,4-7-24,-13-1 2287,6-7 0,-34-47 0,-6-11 0</inkml:trace>
  <inkml:trace contextRef="#ctx0" brushRef="#br0">25919 7338 7741,'-10'10'0,"0"0"0,5 0 952,-5 5 0,7-5-385,-2 0 0,3-5-100,2 5 0,3-6 109,7 1-241,0-4 1,14-1 0,-4-1 278,5-4-661,-3-4 1,6-6 0,-3 0-1,5 0 1,4-1-343,1-4 1,0 1-828,-5-6 0,-5 7 108,0-2 610,0-4 1,-2 8 497,-3-4 0,-10-4 0,-3 1 0</inkml:trace>
  <inkml:trace contextRef="#ctx0" brushRef="#br0">26385 7218 7741,'0'15'0,"0"0"0,0 0 304,0 0 0,0 2 472,0 3 0,2-3-261,3 3 0,-2-4 99,7-1 0,-5 0-362,5 0 0,0-5-43,5 0 1,-3-6-181,3 1 0,-8-4 165,8-1-55,-3-6 1,3-3-1,0-6 279,0 0-973,-7 0 1,0-5 0,-4-1-94,1-3 315,0-1 1,-5-3 0,0 1 104,0 2 1,0 7 84,0-3 1,0 0 359,0 1 1,0 5 274,0 5 286,0 6-514,0-2 1,5 12-18,0 4 0,1 9 30,-1 1 1,2 6 66,3 0 0,3-3-348,-2 2 0,0-5 61,-1 5 1,4-7-753,-4 3 0,3-5-113,2-1 0,0-1-447,0-4 1,-5-4 1254,0-6 0,7-66 0,-5 24 0,-1 0 0</inkml:trace>
  <inkml:trace contextRef="#ctx0" brushRef="#br0">26896 7053 7741,'0'10'308,"0"0"0,0 0 477,0 5 0,0 1-215,0 4 1,0-3 164,0 3 1,0-1-340,0 1 1,5-4-176,0 4 1,0-3 12,-5-2 1,0 0 131,0 0-91,0-7 1,0 1 279,0-4-435,0-10 0,0-2-188,0-13 0,-5 0 88,0 5 0,0-5-86,5 0 83,0 0 0,0 0 0,0 0 0,0 1 0,0 3 17,0 1 0,2 0 2,3 0 0,-2 0-371,7 0 1,-5 1-328,6 4 1,-1-2-631,5 7 0,0-1 1292,0 1 0,33 16 0,9-1 0</inkml:trace>
  <inkml:trace contextRef="#ctx0" brushRef="#br0">27197 7022 9805,'-7'9'1205,"6"4"-549,-4-3 1,3 5-138,2 5 1,0-1 24,0 6 1,0-5-183,0 5 0,5-2-29,0 2 0,2 2-65,-2-7 1,-4 0-60,4-5 0,2-5-420,-2 0 272,7-6-280,-10 2 1,6-7 0,-5-4-612,2-5 321,0-4 0,-5-6 1,2-2-1474,3-1 1654,-3-2 0,4-3 1,-4 1-291,3 2 577,-3 6 1,6-7 0,-5 6 690,2 1-458,7 2 1,-9 2 948,7 0 0,0 7 593,5 3-961,0 3 1,1 9-467,-1 3 0,0 3-134,0 2 1,-5 6-123,0-1 0,-2 1-198,2-1 1,2-1-343,-7 6 0,5-7 230,-5 2 1,6-1-2913,-1 1 3171,-3-10 0,0 10 0,-7-12 0</inkml:trace>
  <inkml:trace contextRef="#ctx0" brushRef="#br0">28280 7007 7709,'0'-10'587,"0"0"656,0-1-781,0 4 1,0-1 0,-2 3-1,-1-5 1056,-2-4-1070,-7 6-202,3 1 1,-6 7-69,0 0 1,0 0-1,0 0 1,0 0 137,0 0 0,0 5-14,0 0 1,0 7-176,0-2 0,0 5 0,2 3 0,1 2 163,2-1 1,2-3 120,-2 0-347,3-1 1,7 0 0,0 0-962,0 0 0,7-7 476,3-3 1,3-3 185,2-2 1,-5 0 0,0-2-1,2-3-296,1-5 1,2 2 201,0-2 0,-5 0-79,0-5 1,-5 5 183,5-1 0,-5 1 69,5-5 0,-5 0 365,5 0 0,-5 2-162,5 3 0,-5-3 241,5 3 0,-5 3 72,6 2 0,-6-2 289,5 2 1,-5 0-187,5 5 0,-5 2 130,5 3 0,-2-2-206,2 7 0,3 2-130,-3 8 1,2-3-285,-2 3 0,3-4 92,-3-1 1,-1 1-987,1-1 1,-2-5 6,2 0-66,4-7 0,-6 4-77,7-7 0,-5-2 1056,0-3 0,-7-64 0,1 24 0,-1 0 0</inkml:trace>
  <inkml:trace contextRef="#ctx0" brushRef="#br0">28400 6436 7704,'0'-8'2181,"0"1"0,0 9-1325,0 3 1,0 5-119,0 10 1,0 8 136,0 7 0,7 7-362,3-2 0,-2 3 431,2 3-822,0-1 0,7-2 0,1-1 1,2-2-1,-2 0-763,-1-1 1,-2-8 404,0-6 1,0-6-2634,0 1 1380,-6-3 0,-1-9 0,-5-5 1489,2-6 0,-6-39 0,-8-15 0</inkml:trace>
  <inkml:trace contextRef="#ctx0" brushRef="#br0">28550 6346 7691,'2'15'2143,"3"0"1,-2 7-577,7 3 0,-5 10-815,5 5 0,2 10 511,8 5-999,-3-3 1,9 5 0,-6-7 0,1-2-1,-1-1-414,0-2 0,5-6 0,-5-6 0,-2-5 150,-1-3 0,-2-13 0,0 2 0</inkml:trace>
  <inkml:trace contextRef="#ctx0" brushRef="#br0">29422 6616 10953,'-15'-8'935,"0"3"1,0 3-795,0 2 1,5 2 0,0 1-1,-2 4 260,-1 1 1,3 2 172,0 5-347,0 7 1,0-3 0,1 6-1,3 0 1,2 0 378,3 0 0,1 0-403,0 5 0,1-2-289,4-3 0,5-3 1,9-8-1,3-4-857,1-5 1,2-4 186,5-1 0,-2-1-171,-2-4 1,2-4 926,-3-6 0,10-53 0,-16 27 0,0 0 0</inkml:trace>
  <inkml:trace contextRef="#ctx0" brushRef="#br0">29663 6481 7680,'-15'0'875,"0"0"0,1 2-347,4 3 0,-1-2 109,6 7 1,-5-5-15,5 5-354,-1 0 1,1 5 0,0 0-1,2 0 1,1 0 198,2 0 1,0 0-251,0 0 0,5 0 0,0 1 0,0 0-137,2 4 1,-3-8-146,6 3 0,-5-3-80,5 3 0,-5-5 0,3 0-685,-1 2 61,4-6 381,-2 1 105,-1-7 0,4-2-221,-7-3 301,6-3 0,-9-7 0,3 0-547,-3 0 512,-2-7 0,0 5 0,0-4-308,0-1 493,0 5 0,0-10 0,0 7 28,0 2 1,0 1 612,0 2 634,0 0-420,0 0-414,0 7 0,1 3 41,4 10 1,-1 5 208,6 10 1,-5-2-247,5 7 1,-5-1 0,5 1 0,-5 2-259,5-7 0,-5 5-198,5-5 0,-2 5-749,2-5 0,2-5 160,-7-5-1200,7 0-206,-4-2 2058,7-1 0,0-67 0,0-15 0</inkml:trace>
  <inkml:trace contextRef="#ctx0" brushRef="#br0">29933 6436 8345,'-8'7'3607,"1"1"-3079,7 7 0,0 0-101,0 0 1,0 2-46,0 3 0,0-3-14,0 3 0,0-2-178,0 2 0,0-8 22,0 3-148,0-4 1,2-2-871,3-4 0,-2-10 415,7-5 1,-6-5-208,1-5 1,1-2-1,-1-5 1,0 2-108,2-2 0,-4 4 659,7-2 0,-5 7 292,5-2 0,-5 3-251,5 2 399,-6 7 1,9-4 1046,-3 7-1055,4 0 1,-4 6 0,0 6 645,1 8-786,-4 0 1,5 7-1,-6-5-513,3 3 13,1-4 0,3 11 0,-1-7-941,-2-1 1,0-3 370,5-1 0,-5 0-355,0 0 0,0-1 1179,5-4 0,-7-10 0,-1-9 0</inkml:trace>
  <inkml:trace contextRef="#ctx0" brushRef="#br0">30565 6286 7680,'-10'-15'0,"0"0"0,0-1 435,-5 1 0,0 5 632,0 0 0,0 7-617,0-2 0,-1 3-81,1 2 1,5 2 63,0 3 0,0 10-93,-5 10 1,5-1 376,0 1-434,7 6 1,-5 1-1,4 3-13,-1-3 0,0-2 0,5-2 0,2-3-391,3-4 0,-2-5-346,7-1 0,2-5-665,8 0 1,-3-6-2022,3 1 3153,3-10 0,-1-27 0,0-12 0,5-5 0,1 0 0</inkml:trace>
  <inkml:trace contextRef="#ctx0" brushRef="#br0">30475 5865 7680,'-7'15'0,"4"5"447,-8 0 0,8 6 647,-2-1 1,3 9-425,2 1 1,0 7 138,0-2 1,7-2-146,3 2 0,4-6-527,1 1 0,5-3-725,0-2 344,6-7 0,-9-1 0,5-7-2103,0 0 1975,-6 0 372,6-7 0,-14-14 0,-1-11 0</inkml:trace>
  <inkml:trace contextRef="#ctx0" brushRef="#br0">30775 6180 7680,'-8'15'0,"0"0"652,3 0 0,3 0 903,-3 1 1,3-1-830,2 0 1,0 0-23,0 0 0,0 0-832,0 0 1,2-5-803,3 0 0,-2-7 930,7 2 0,7-37 0,6-9 0</inkml:trace>
  <inkml:trace contextRef="#ctx0" brushRef="#br0">30625 5684 7680,'-15'-5'0,"0"0"0,5 0 291,0 5 1,6 2 317,-1 3 0,-1-2-951,1 7 342,0-7 0,58 31 0,14-1 0</inkml:trace>
  <inkml:trace contextRef="#ctx0" brushRef="#br0">31166 6030 7680,'-7'-15'725,"1"5"0,-6 2 0,2-1 1745,-2 1 1,4 3-677,-2-5-1535,0 6 1,-5-2-1,0 6 1,0 1 245,0 4 0,1 5-129,4 11 0,-3-3 0,5 7 1,-2 2 136,0 1 1,6 2-508,-1 0 0,4 0-152,1 0 0,0-5 1,0-1-1,1-2-1104,4-4 1,4-3-195,6-5 0,5-3 583,0-7 0,0-2 0,-5-3 1,2-7 860,3-6 0,-5-22 0,0-10 0,4-7 0,0 0 0</inkml:trace>
  <inkml:trace contextRef="#ctx0" brushRef="#br0">31181 5549 7680,'-10'15'2496,"0"0"1,2 2-2241,-2 3 1,-2 8 315,7 7 1,0 9 0,5-1 0,0 7 406,0 4 1,7-6-747,3 2 0,3-5-495,2-5 1,0-1 0,2-7 0,1-2-1398,2-7 1,0 0-46,-5-3 1704,0-6 0,0-21 0,0-10 0</inkml:trace>
  <inkml:trace contextRef="#ctx0" brushRef="#br0">31512 5834 7683,'-22'0'0,"-3"0"0,3 0 1000,2 0 0,4 2-287,1 3-96,0 4 0,0 11 1,1 0-1,2 0 0,4 0 519,1 0 1,2 7-876,5-2 0,2-4-198,3-1 1,3-3 0,8-2 0,-1-2-164,0-3 1,-5 2-525,0-7 1,0 0 175,5-5-39,-7 0 0,5-5 0,-4-2-123,-1-1 0,4-2 1,-6-5-1,1-2-32,0-3 0,3 4 463,-5-4 0,5-2 22,-5 2 144,0-7 0,0 10 0,0-3 1,0 4-1,0 1 438,0 0 1036,0-1-86,-5 8-498,0 1 1,0 19-269,0 3 1,0 10 27,0 0 0,0 9-341,0 1 0,0 0-145,0-5 0,5-2-285,0-3 0,5 2 169,-5-7-642,7 0 0,-4-6 0,7-4-1669,0-5 2276,-6-4 0,24-74 0,-16 27 0,-1 0 0</inkml:trace>
  <inkml:trace contextRef="#ctx0" brushRef="#br0">31888 5444 8620,'-9'1'2071,"4"4"1,-1 10-1532,1 10 0,0 5 266,5 5 0,0 6-320,0 9 0,0-2-179,0 7 0,1-6-243,4 1 1,-1-5-315,6-5-359,0-3 1,0-9 0,-2-1-1,-1-4 609,-4-1 0,-15-35 0,-4-14 0</inkml:trace>
  <inkml:trace contextRef="#ctx0" brushRef="#br0">31602 5759 7683,'-13'-1'2369,"3"-4"3138,-4 3-5016,13-5 0,-4 7 1,11 0 124,9 0 0,2-1-217,8-4 0,2 3-1262,8-3 458,-3-3 0,9 4 0,-4-4 0,0-1 0,0 3-1171,-4-1 1576,-1-5 0,5-3 0,1-8 0</inkml:trace>
  <inkml:trace contextRef="#ctx0" brushRef="#br0">32113 5684 7683,'-15'7'0,"-5"-4"663,0 7 1,5-1 2092,5 1-2231,7 3 1,-4-10-1,9 6 60,3-3 1,5-1-1,8-5 1,4 0-171,1 0 0,1-6-456,1-4 0,1-4 75,-6-1 0,7 0 0,-3 0 0,-1 0-232,-3 0 1,-3 0-405,-2 0 1,-5 0 172,0 0 0,-7 0 1,2 0-1,-3 0-393,-2 0 1,-7 5 475,-3 0 1,-3 6 661,-2-1 0,-5 4-264,0 1 1,-5 0 504,5 0 0,-6 6 226,6 4 1,0 9 568,5 1 0,0 7-640,0-2 0,2-2-117,3 2 1,3 0-258,7 5 0,0 0-131,0 0 0,2-5-639,3 0 0,3-6 229,7 1-889,0-3 0,0-4 0,2-1-5,3-2 1,-3-7-876,3 2 1972,3-3 0,21-42 0,11-11 0</inkml:trace>
  <inkml:trace contextRef="#ctx0" brushRef="#br0">32670 5368 7683,'-16'-6'0,"-4"2"0,0-6 0,-5 7 2171,5-2 1,-1 3-677,1 2 1,1 2-202,-6 3 0,2 3-675,-2 7 1,3-3-25,7 3 0,0-7 149,0 12 1,5-11-293,0 6 1,6-3-214,-1 3 0,-1 0-36,1 0 0,0-5-371,5 0 0,0 0 185,0 5 1,5 0-503,0 0 1,6-2 3,-1-3 1,4 4-1054,1-4 1191,7 3 1,-4-3 0,5 0-271,-1 2 0,3-6 382,-5-1 1,7 2 204,-2-2 1,-3 5 54,-2-5 0,-4 5-48,-1-5 1302,-6 0-312,4 2 0,-11-4 460,3 7 1,-5-6-467,-5 1 1,-9-2-129,-6 2 1,-5-3-734,5 3 0,-6-2-441,1 2 0,1-3-887,-1 3 0,7 1 799,-2-1 1,-2 0-1945,2-5-845,7 7-1631,-1-5 4845,13 4 0,14-12 0,12-3 0</inkml:trace>
  <inkml:trace contextRef="#ctx0" brushRef="#br0">32940 5609 7683,'-10'0'4105,"0"0"1,5 0-2566,-5 0 0,5 2-641,-5 3-68,0-4 1,0 11 0,2-5 251,1 1-948,-5-5 1,11 11 0,-4-4-1034,3 3-4171,2 2 5069,0 0 0,-13-20 0,-4-5 0</inkml:trace>
  <inkml:trace contextRef="#ctx0" brushRef="#br0">22988 8451 7737,'0'-15'-11,"0"5"1,1 0 0,3-2 664,1-1-34,0 4 1,-5 4-1,0 12 14,0 8 1,5 2-427,0 8 1,5 2 102,-5 8 0,5 0 153,-5 10 1,6-8 198,-1 8-524,4-3 0,-4-2 1,0 0-131,2 2 0,1-7 0,0-4 1,-1-6-487,-2-3 1,0-2-50,5-5 1,-5-1-1721,0-4 2246,-7-4 0,-16-32 0,-12-8 0</inkml:trace>
  <inkml:trace contextRef="#ctx0" brushRef="#br0">23093 8767 7741,'15'0'1369,"0"0"-863,0 0 1,0 0-21,0 0-470,0-7 1,5 4 0,0-6-1,0 1 1,0 1 204,0 1 1,5 1-88,-5 5 1,0-5-1,-5 0 447,0 1-264,-6 3 1,-3 7-83,-6 4 1,-1 4-63,-4 1 0,-4 0 1,-6 1-1,-1 3 238,-4 1 1,3 7-177,-3-2 0,-2 3-94,2 2 1,-2-5 0,4-1 0,-2-3-181,2-2 0,6-3-1753,2-1 1007,7 0-719,-4-6 0,9-2 28,3-7 1476,3 0 0,47-61 0,-22 24 0,-1-1 0</inkml:trace>
  <inkml:trace contextRef="#ctx0" brushRef="#br0">23574 8707 7741,'-8'0'2037,"-4"1"-843,7 4-748,-7-3 0,9 11 101,-7-3-274,6 4 0,-2 1 0,6 0 279,0 0-411,0 0 0,0 0 0,0 2 277,0 3-333,6-4 0,1 6 1,5-9-1,-2-1 0,2-3-106,1-3 0,-3-1-579,0-5 1,0 0 244,5 0 0,-5-1 1,0-4-1,0-6-547,-2-2 0,6-7 414,-4 0 0,-2-7 186,2 2 0,-6 2 57,1-2 176,3 6 1,-5-7 0,6 6 394,-3 1 170,-1 3 1,2 2 627,3 4-792,-3 3 0,1 7 1,-5 2 359,2 3 0,5 3-106,-5 8 0,2 5-208,-2 4 1,-2 2-152,7-2 1,-6 4-79,1-4 1,1 3-120,-1 2 1,6-7-1368,-6-3 841,6-3 1,-7-2-2512,6 0 3007,0-6 0,11-63 0,3-21 0</inkml:trace>
  <inkml:trace contextRef="#ctx0" brushRef="#br0">24010 8376 9709,'2'16'1370,"3"5"1,-2 2-880,7 7 0,-5 8 170,5 8 1,-2-6-32,2 5-488,4-3 0,-6 1 1,7-1 275,0-2-935,-7-13 0,6 6 0,-6-13 299,1-2-3095,-3-8 3313,1 4 0,-25-39 0,-1-2 0</inkml:trace>
  <inkml:trace contextRef="#ctx0" brushRef="#br0">23905 8692 12711,'21'0'2060,"3"0"-774,6 0 1,2-7-488,3-3-660,3-4 0,2-1 1,0 0-1072,2 0 667,-5 0 0,-1 2 265,-5 3 0,-1-3 0,0 4 0</inkml:trace>
  <inkml:trace contextRef="#ctx0" brushRef="#br0">24732 8601 7712,'-7'9'91,"3"2"1,-4-4-1,0 1 74,-1 4 265,6 1 1,-5 1 0,4-1-1,-1 1 1,2 4 0,3 2 0,5 3 936,5 1 1,2 3-1004,-2 8 0,3-2-31,-3 7 0,4-5-286,1 5 0,-2-6-199,-3 1 1,3-3 221,-3-2-211,-3 0 0,5-7 0,-6-3 0,1-3-196,0-2-3414,-2-7 3751,-5-8 0,-14-62 0,-2-19 0</inkml:trace>
  <inkml:trace contextRef="#ctx0" brushRef="#br0">24716 8631 9618,'2'-8'663,"3"3"1,0-2-326,10 2 0,-3-1-131,8 1 0,3 1-155,2-6 58,4 7 0,-4-4 1,-2 6-1,-1-3 1,-2-1 207,2 2 0,-11 1-112,4 2 0,-10 2-148,0 3 1,-3 3-1,-4 7 1,-1 2 1,-2 3 0,-12-2 47,2 8 1,-3-1-29,3 5 0,-5 0 1,0-2-1,1-1 11,3-2 1,1-5-223,0 5 1,1-12-1418,4 2-133,4-3 0,12-5-512,4-7 2194,4-14 0,41-49 0,-23 23 0,1 0 0</inkml:trace>
  <inkml:trace contextRef="#ctx0" brushRef="#br0">25152 8526 7757,'-8'-8'1363,"0"1"-595,3 7 245,3 0-115,-11 0-482,4 7 0,1 1-191,3 7 1,-2 0 38,2 0-185,0 0 1,5 5 0,0 0 0,0-1 0,0-3-63,0 0 0,0-1-46,0 0 1,5 0 0,2-2 0,1-3-300,4-5 0,-4-3 55,2-2 0,0 0 42,5 0 0,-5-7 0,-1-3 0,-1-5-196,1-5 1,-4 2 169,5-8 1,-7 6 113,2-5 1,2 7-152,-2-2 290,0-3 0,-5 6 150,0-3 360,6 10-330,-4 3 95,5 7 0,-2 2 0,0 3 128,-2 5-88,5 10 1,-4-2-1,6 6 114,1-3 1,-2 1-165,1-2 0,-2-3-240,2 3 1,4-3-181,-4-2 0,-2 0-422,2 0 1,-5-5 14,5 0 0,-5-7-1644,5 2 2210,-7-3 0,4-42 0,-7-10 0</inkml:trace>
  <inkml:trace contextRef="#ctx0" brushRef="#br0">25498 8361 8662,'-8'6'1032,"1"-2"124,7 6-896,0-7 1,-5 11-1,0-4 1,2 5 191,1 5 0,4-4-78,3 4 1,-3 2-131,3-2 1,1 2 291,-1-2-417,7-3 0,-9 4-11,7-6 1,0-1-723,5-4 58,0-4 0,-1-12 296,-4-4 1,1-4 0,-4-2-1,0-4-537,0-5 0,-1-4 389,-1-1 0,-3 2 372,3 3 0,-3-2-113,-2 7 1,0-2 596,0 2-165,0 10 1,0-10 578,0 10-526,0 3 0,0 2 700,0 10-829,6 4 0,-2 7 0,4 3 217,-1 1 0,3 5-90,-5-5 0,5 5-78,-5-5 0,5 2-274,-5-2 0,6-4-250,-1 5 0,-1-6-347,1-5 1,-5 3-17,5-3 0,-5-2-583,5 2 1,-5-6 278,5 1 935,-7-4 0,17-47 0,-3-13 0</inkml:trace>
  <inkml:trace contextRef="#ctx0" brushRef="#br0">26100 8225 7716,'-9'-8'1462,"-4"-5"1,6 9-668,-3-6 0,-3 7-425,3-2 0,1 3 9,-1 2 0,0 2 142,-5 3 0,5-2-2,0 7-143,0 0 0,-5 5 1,0 0 333,0 0-718,0 1 1,5-3 0,2-1 0,1-2 0,4 1-408,1 3-460,2 1 0,7-2 135,3-3 246,3 3 1,4-11-1,1 5 1,4-2-1,0 2-114,-1 1 0,6-3 530,-2 5 1,-3-5 197,-2 5 1,-2-5-1,2 5 535,5 2 0,-8-4 1540,-2 2-1543,-10 0 0,2 5-16,-7 0 1,0-5-454,0 0 0,-7-5-333,-3 5 0,-5-5 20,-5 5 1,3-6-187,-3 1 1,4 1-436,1-1 0,-5 0-2203,-1-5 2954,1 0 0,-15-40 0,-5-10 0</inkml:trace>
  <inkml:trace contextRef="#ctx0" brushRef="#br0">26310 8286 7716,'-15'0'0,"0"1"46,0 4 0,0-1 1,0 4 1505,0-1 81,7-2 1,8-5-1155,10 0 0,3 0-317,2 0 0,0-5 87,0 0 1,5-5 84,0 5 1,0-7-297,-5 2 51,0-4 0,5 4 0,0 0 1,-1-1 135,-3-3 0,-1-1-351,0 0 1,-5 2 33,1 3 0,-8-3-84,2 3 0,-3 1-45,-2-1 1,-2 2-529,-3-2 502,-3-4 0,-8 11 1,0-5-183,-4 1 1,1 2 644,-6 5 1,5 0 58,-5 0 1,7 5 209,-2 0 1,3 12 2,2-2 0,2 10 1103,3 0-1186,3 3 1,7 4-1,0 1 202,0 3 0,7-1-737,3-5 0,10-2 141,5-3 0,3 2-1277,2-7 1,5-2 226,0-8 1,2-3 1038,-2-7 0,24-27 0,11-6 0</inkml:trace>
  <inkml:trace contextRef="#ctx0" brushRef="#br0">27378 8030 7719,'-11'-5'947,"1"0"-874,7-7 1,-5 11 0,4-6 0,-2 2 528,-3 0 1,4 0-623,-5 5 19,7 0 0,-10 0 1,3 0-1,-4 0 68,-1 0 1,0 1 69,0 4-55,0 4 1,5 6-1,2 0 72,1 0 1,-3 2-1,5 1 1,2 2 80,1-2 0,2-1-305,0-2 0,2 0 26,3 0 0,1-5 0,6-1 0,-2-3-193,2-2 1,1-3 61,2-1 0,-1-6-33,-4-4 100,3-4 1,-6-1 0,3 0 36,-5 0 1,1 0 0,-1 0-156,-1 0 143,-3 0 158,-1 0 53,0 7 125,0 1 1,2 7 312,3 0 0,-3 7-235,3 3 1,-2 5-5,2 5 1,-2-4 114,7 5 1,-1 0-446,1-1 0,3 2 107,-3-2 0,4-5-221,1 0 1,-2 0-238,-3-5 0,3-3-488,-3-2 0,4-3 259,1-2 583,0-7 0,0-42 0,0-16 0</inkml:trace>
  <inkml:trace contextRef="#ctx0" brushRef="#br0">27844 7654 7721,'-9'-15'0,"-4"0"0,3 2 0,-2 1 1412,2 2-988,-3 0 1,4 1 0,-6 3 0,0 1 0,0 0 245,0 1 0,0 3-352,0 1-105,7 6 0,-4 8 0,5 8 0,1 3 1,-3 5 331,1 3 0,5 9-151,-2-2 0,3-2-215,2 2 0,0 1 0,0 4 1,0-2-176,0-3 1,2 2-246,3-7 0,3 0-257,7-5 0,-2-1 0,-1-4 0,-2-5-1679,2-4 0,1-6 796,2 0 1381,0-6 0,-13-11 0,-4-10 0</inkml:trace>
  <inkml:trace contextRef="#ctx0" brushRef="#br0">27528 8060 8307,'-8'-2'1259,"2"-3"0,6 2-185,6-7 1,2 0-637,7-5 0,7 0-185,3 0 0,8-2-1061,2-3 534,0 3 1,2-4-1,1 4 1,2-1-1,1-3 274,0 3 0,23-12 0,6-2 0</inkml:trace>
  <inkml:trace contextRef="#ctx0" brushRef="#br0">28174 7519 7736,'-13'15'375,"3"0"1,-2 1 559,7 4 1,-5-1-380,5 6 0,0 0 0,5 5 0,0 0 450,0 0 1,0 0-553,0 0 1,0 0-462,0 1 0,5-6 1,0-2-1,-1 0-602,-3 1 1,1-6 186,3 2 0,-3-3-543,3-2 1,-4 0-1648,-1 0 2612,0-7 0,-26-21 0,-8-12 0</inkml:trace>
  <inkml:trace contextRef="#ctx0" brushRef="#br0">27889 7970 7736,'-15'0'3989,"6"0"-1718,3 0-1965,19-7 0,4 4 0,13-7 1,0-4-103,0-4 0,0 1-835,0-3 1,0 4 120,0 0 1,2 0-4,3-4 1,-5 8-1,2-1 513,-5 4 0,4 11 0,8 6 0</inkml:trace>
  <inkml:trace contextRef="#ctx0" brushRef="#br0">28385 7834 7736,'-9'2'573,"4"3"162,-3 3 0,6 3 308,-3-1-838,4-7 0,7 4 0,4-7 0,5 0-43,6 0 1,-5-2-126,4-3 1,2-3-65,-2-8 1,5 1 0,-5 0 0,-3 0-625,-5 0 1,1 0 324,-3 0 0,-3 0-202,-2 0 0,-4 0 0,-1 0-33,0 0 1,-6 7 417,-4 3 0,-4-2 217,-1 2 44,0 0 1,-2 5 147,-3 0 1,4 7 0,-4 3-1,3 5 606,2 5 1,7-2 181,3 7 0,3-1-6,2 1-621,0 3 1,0-5 0,0 6-270,0-4 1,7 2 0,3-7 0,3 0-389,2 1 0,5-5-401,0-1 1,2-2 160,-2-8 0,-2 0-1128,7-5 1598,0 0 0,12-40 0,1-10 0</inkml:trace>
  <inkml:trace contextRef="#ctx0" brushRef="#br0">28776 7699 7736,'-7'8'2603,"5"6"-2195,-3-4 1,4 3-161,1 2 1,0-3 165,0 3 1,1-3 257,4 8 0,-3-4-40,3-1-422,3 1 0,-4 4 0,4 0 199,-1-2-249,-2-1 1,0-7 0,0 0 262,-2 1-492,-1 3-27,-2-6 0,-2-3 1,-1-10-132,-2-5 77,0-3 1,0-4-1,0-1-325,1-2 292,-4 0 0,6 0 0,-3-2-168,4-2 284,1 6 0,0-4 0,1 6-125,4-4-86,-3 3 1,11-5-1,-3 7-1805,4 0 1110,1 7 973,0-6 0,33 19 0,9-3 0</inkml:trace>
  <inkml:trace contextRef="#ctx0" brushRef="#br0">29407 7564 7736,'-10'13'0,"0"-1"1342,-2-2 0,1 0-434,1 5 1,5-7 0,10-3-441,5-3 0,5-4-295,5-3 0,-2 2-33,7-7 0,-5 0 1,4-5-1,-1 0 57,0 0 1,-4 0-237,1 0 0,2 0 0,-2 0 1,-4 0-113,-4 0 1,0 0-10,-7-1 0,5 6-404,-5 0 352,0 0 1,-7-3 0,-3 1-1,-5 4 1,-3 1-334,-2 4 1,0 1 156,0 2 391,-7 0 0,3 7 0,-4 3 0,1 3 0,4 2 592,1 0 1,2 5-146,0 1 1,2 5 0,1-1 0,4 4 594,1 1 0,2-5-648,5 0 1,0-2-480,0 2 1,7 2 131,3-7-178,3 0 0,4-6 0,1-3-291,2-1-870,7-6 0,-9 2 0,7-6 1289,2 0 0,35-53 0,-26 19 0,0 1 0</inkml:trace>
  <inkml:trace contextRef="#ctx0" brushRef="#br0">29978 7353 7720,'-8'-15'0,"-5"0"563,3 0 0,-4 5-119,-1 0 0,0 7 111,0-2 1,5 3-155,0 2 0,0 2 329,-5 3-468,0 3 1,0 7 0,2 2 727,3 3-569,-4-3 1,11 9 0,-5-4-72,1 1 1,2-3 0,5 4 0,0-2-295,0-4 1,0-1-248,0-2 1,2-5-114,3 0 1,-2-5-469,7 5 0,0-7 211,5 2 2,0-3 0,0-4 0,0-3-1225,0-5 1412,0-3 1,-5-2 0,0 0-56,2 0 1,0-2 219,-2-3 0,-2 3 258,-3-3 30,-3 3 1,9 2 0,-6 0 995,-1 0-136,-3 0 1,1 2-24,3 3-550,-3 3 1,4 9 0,-6 3 307,0 5 0,0 3-234,0 2 0,0 2-189,0 3 1,5-3-219,0 3 1,7 2-143,-2-2 0,-1 0-421,1-5 1,0 0-255,5 0 0,-5-5-2171,0 0 2953,0-7 0,18-16 0,4-12 0</inkml:trace>
  <inkml:trace contextRef="#ctx0" brushRef="#br0">30444 7188 7716,'-15'-15'1307,"0"0"1,0 1-583,0 4 1,0 4-418,0 6 0,0 0-280,0 0 0,0 1 500,0 4 0,0 4-143,0 6 0,2 6 309,3 5 1,-2 2-24,7 2-427,0-7 1,5 6-1,0-4 1,0 3 0,2 1 107,3-4 0,3 1-385,7-5 0,-3-1-299,3-5 0,-4-2-1402,9-3 1242,-3-3 0,-2-2 0,0 0-2546,0-2 1673,7-1 1365,-5-9 0,24-61 0,-20 22 0,-1 1 0</inkml:trace>
  <inkml:trace contextRef="#ctx0" brushRef="#br0">30625 6902 7716,'-8'0'2524,"-4"2"-1511,7 3 0,0 5-228,5 10 0,0 3 37,0 7 1,0 0-346,0 1 1,0 4 29,0 0 1,0 1-217,0 0 0,0-6-101,0 0 1,0 0-252,0-5 113,0-3 1,0-1-29,0-6 46,0-6 0,1-3-714,4-6 1,-3-8 0,3-5 0,-1-7-981,1-4 1,-2 4 1135,7-5 1,-2 2 181,2-2 1,4-2-165,-4 7 0,3-7-156,2 2 956,0 3 0,0 1 1,0 7 235,0 4 1,2-2-222,3 7 0,-2-5 27,7 5 0,-5 2 53,5 8 0,-4 3 155,4 8-684,-7-1 0,4 1 0,-7 3-260,0 1 0,1 1-733,4-1 0,-8-3 1097,3 3 0,-23 4 0,-2-1 0</inkml:trace>
  <inkml:trace contextRef="#ctx0" brushRef="#br0">26085 9098 7826,'-10'0'54,"1"-2"0,1-1 900,0-2 0,2-2-306,-4 2-410,7 3 0,-5-5 1,3 6-5,-5-4-166,-4 3 1,-1-5 268,0 7-217,0 0 0,0 5 0,0 2 187,0 2-198,7 1 0,-6 6 1,6 3-1,-2 2 1,2 1 270,1 0 1,2 5-345,5-2 0,0-2 86,0 2 0,7-5-225,3 5 1,3-11 53,2 1 0,7-5-279,3 0 194,3-4 0,2-6 0,0 0-241,1 0-43,-1-6 1,0-1 0,1-5-958,4 2 1375,-3 0 0,18-25 0,-3-5 0</inkml:trace>
  <inkml:trace contextRef="#ctx0" brushRef="#br0">26460 8962 7826,'-15'0'409,"0"5"701,0 0-954,0 7-11,0-4 1,5 7-1,2 0 899,1 0-761,-4 0 0,9 0 1,-3 1 219,3-1-364,2 0 1,0 5 0,0 1 263,0 3-379,0-6 0,0 4 0,2-5 0,1 1 0,4 0-176,1-4 0,-3 1 58,5-5 1,-5-4-60,5-1 1,-5-3-10,5-2 1,-5 0-135,5 0 0,-5-7 44,5-3 0,-1-3-33,1-2 1,1-5 47,-6 0 1,5-7-69,-5 2 0,6 2 228,-6-2 1,5 5 0,-5-4 0,0 3 114,1 2 1,-4 2 221,3 2 16,3 0-80,-6 0 1,6 7 255,-3 3 0,-3 5-74,3 5 1,-3 8 181,-2 7 0,5 2-83,0-2 1,5 2-101,-5 3 1,1 2-289,-1-7 1,-1 5 84,6-5 0,-5 0-140,5-5 0,-5-2-398,5-3 1,-5 2-556,5-7 0,-5 0-2089,5-5 2170,0 0 1,3-7 837,-3-3 0,4-43 0,-6-12 0</inkml:trace>
  <inkml:trace contextRef="#ctx0" brushRef="#br0">26806 8872 7826,'-8'7'1603,"1"1"0,7 9-1116,0 3 1,0-3-182,0 3 0,0 3 14,0 2 0,0-2 84,0 2 0,0-1-124,0 1 0,2 2-173,3-7 0,-3 0 220,3-5-727,-4-7 0,1-1-437,3-7 1,-2-9-119,7-6 667,-6 0 1,2-13 0,-6 3 0,0-2 0,0 0-642,0 2 0,0 2 830,0-2 1,0 2-25,0 3 465,7 3 1,-5 0 0,3 7-1,-2 0 416,2 2 0,-2 1-247,7 7 0,-5 0-122,5 0 0,-5 7-16,5 3 1,0 8-121,5 2 0,-4 7-240,-1-2 1,-2 3-114,2 2 0,3-1-350,-3-4 1,2 2 5,-2-7 0,3 0-428,-3-5 1,4 0-261,1 0 0,0-7 512,0-3 1,0-3 619,0-2 0,13-40 0,4-10 0</inkml:trace>
  <inkml:trace contextRef="#ctx0" brushRef="#br0">27257 8932 7810,'-10'0'0,"0"0"0,5 0 452,-5 0 1,5 0-63,-5 0 1,5 2 276,-5 3-157,7 3 0,-9 9-62,7 3 1,0-3-135,5 3 1,0 1 250,0-1-445,0 7 1,0-10 0,2 5-40,3-1-84,-4-4 1,13 0 0,-4-7 0,3 0-1014,2-2 1,0-1 269,0-7 168,0 0 0,-1-7 0,-3-5-1227,-1-6 1805,-6 1 0,9-58 0,-5-7 0</inkml:trace>
  <inkml:trace contextRef="#ctx0" brushRef="#br0">27257 8571 7796,'-10'10'278,"0"0"0,7-5 441,-2 5 1,3 2-100,2 8 1,0 0 128,0 10 0,0-3-258,0 8 1,7 2 90,3-2-403,3 7 1,2-6-1,2 5 1,1-6-1,2-4-304,-1-1 1,2-5-291,0 1 0,0-8-546,-1 2 1,-3-8 287,3-2-1545,-3-7 2218,-2 4 0,-7-41 0,-1-7 0</inkml:trace>
  <inkml:trace contextRef="#ctx0" brushRef="#br0">27603 8902 7796,'0'15'0,"-2"-5"877,-3 0 1,4 0-93,-4 5 0,3 0 286,2 0 0,2 0-746,3 0 1,-2 0-310,7 0 0,-7-5-1693,2 1 982,4-8-1911,-1 4 1770,7-7 0,-7-7 836,-3-3 0,-10-37 0,-3-10 0</inkml:trace>
  <inkml:trace contextRef="#ctx0" brushRef="#br0">27468 8616 7767,'-5'-23'389,"0"3"1,-5 3 578,5 2 1,-7 0 41,2 0 36,3 7-478,1 1-347,6 7 1,0 2-1754,0 3 772,0 3 760,6 7 0,23 20 0,11 5 0</inkml:trace>
  <inkml:trace contextRef="#ctx0" brushRef="#br0">27979 8872 7767,'-22'0'0,"4"0"1713,-7 0 1,6 0-343,-1 0-1233,10 0 1,2 0-147,3 0 1213,3 0 0,-4 2-936,6 3 1,0-2 0,0 7 0,1 2-174,4 1 0,-1-1-225,6 3 0,-5-3-7,5 8 1,-2-4 149,2-1 1,3 0-906,-3 0 467,4 0 1,-4 0-1,0 1-1675,2-1 1649,1-7 1,2-1 0,0-7-1486,0 0 1419,0 0 516,-7 0 0,4-40 0,-4-21 0,1-1 0,-1-1 0</inkml:trace>
  <inkml:trace contextRef="#ctx0" brushRef="#br0">27979 8511 7767,'-7'-15'271,"-3"0"1,2 0 54,-2 0 406,0 7 0,0 1-188,0 7 0,6 12-75,-1 3 0,4 10-58,1 0 1,1 3 134,4 2 0,-1 0 22,6 0 1,-5 2 195,5 3 1,0-1-333,5 6 0,0-7-125,0 2 1,2-1-546,3 1 0,-4-8 225,4 3 0,-1-5-756,1 0 0,-3 1 386,3-6 1,-4 1-187,-1-6 29,0 0 540,0-7 0,-6-28 0,-3-14 0</inkml:trace>
  <inkml:trace contextRef="#ctx0" brushRef="#br0">28400 8752 9418,'-14'-2'4530,"4"-3"-3924,-3 3 0,10-4-580,-7 6 1,5 0 212,-5 0-112,0 0-185,-5 0 0,5 0 48,0 0 1,1 1-8,-1 4 1,2 2-1,5 5 1,-2-2 233,1 1 1,-3 3-286,2 1 1,0 0-7,5 0 0,5 0 0,2 0 0,2 0-405,2 0 0,4-5 155,5 0 1,-3-7 6,3 2 1,-2-3 0,1-2-99,1 0 0,0-2 177,-5-3 1,-2-3 72,-3-7 133,-3 0 0,-2-2 0,0-1 0,-2-2 0,-1 0 79,-2-2 0,0 4-9,0-7 0,0 6-5,0-1 1,0 4 89,0 1 1,0 5 97,0-1 0,-2 8-67,-3-2 0,4 5 434,-4 5 0,3 3-235,2 8 0,2 4 55,3 0 1,-4 1-274,4-1 1,4-1-398,1 6 1,-2-7 25,2 2 0,0-3-271,5-2 1,0-5-230,0 0 0,0-7-1887,0 2 2623,-6-3 0,11-29 0,-4-6 0</inkml:trace>
  <inkml:trace contextRef="#ctx0" brushRef="#br0">28731 8301 8293,'-9'15'1199,"1"0"-707,3 0 1,3 6 408,-3 4 0,5 6-268,5 4 0,4 0 182,6 10 1,0-8-350,0 8 1,0-5-193,0 0 0,1-2-273,4-3 1,-8-8 83,3 3 1,-3-10-1017,3 0 0,-5-1-1055,0 1 0,-7-9 132,2 5 1854,-3-11 0,-35-19 0,-9-11 0</inkml:trace>
  <inkml:trace contextRef="#ctx0" brushRef="#br0">28580 8692 7741,'-8'0'1550,"1"6"0,9-4-940,3 3 0,5-5 1131,10-5 0,-2 2-1450,7-7 0,0 0-664,6-6 0,4 1-1425,0 0 1,0 0 296,-5 0 1501,0 0 0,13-13 0,4-4 0</inkml:trace>
  <inkml:trace contextRef="#ctx0" brushRef="#br0">29167 8526 7741,'-15'7'0,"0"-5"1272,-1 3 0,6-2 150,0 2 265,7-3-1348,-4 4 0,9-6 1,3 0-1,5-1 1,3-3 101,3-1 1,4-6-381,0 0 0,0-2 95,-5-2 1,0 0 0,0 2 0,-2 1-752,-3 2 288,3 0-941,-11-5 870,5 7 1,-9-4 0,-3 7 0,-5 1-113,-3 3 1,-2 8 527,0 3 1,-5 3-238,0 2 721,0 7 0,6-4 0,3 7 0,2 0 0,2 0 362,4 0 1,1 0-217,2 5 1,2 0-345,3 1 1,5-6-301,10 0 0,4-7-238,6 2 1,0-5-593,0-5 0,0 2-192,0-7 1,0 0 997,0-5 0,14-40 0,2-10 0</inkml:trace>
  <inkml:trace contextRef="#ctx0" brushRef="#br0">30369 8015 7741,'0'-15'0,"0"0"0,0 0 324,-6 0 0,2 0 0,-6 1 0,-1 3 1,-3 1 1337,-1-2 1,-2 4-876,-3-2-499,4 6 0,-13-2 1,6 6 39,0 0 1,-6 0 0,6 0 0,-1 1 374,4 4 1,4 5-335,1 10 0,0-1-170,0 6 0,1 5 0,4 5 0,5 0 197,3 2 1,2 1-133,0 7 0,0-5-179,0 0 0,2-4 0,3 2 0,5-1-523,4-4 1,1-1 205,0-2 1,0-7-1280,0-3 0,-5-3 0,-2-2-2719,-1 0 4230,-2-6 0,-25-16 0,-5-10 0</inkml:trace>
  <inkml:trace contextRef="#ctx0" brushRef="#br0">29798 8436 8635,'-15'-7'4441,"7"6"-3808,1-6 0,9 7-221,3 0 0,5 0-47,10 0 1,-2 0-285,7 0 1,2-5-158,8 0 0,-3-5-403,3 5 1,-2-7-1636,2 2 1116,-3 3 0,5-6 998,-7 3 0,7-3 0,1-2 0</inkml:trace>
  <inkml:trace contextRef="#ctx0" brushRef="#br0">30369 8225 7706,'-6'-8'1945,"-3"1"0,-4 14-1585,3 3 0,-2-2 297,7 2 0,0 5-237,5 6 0,0-1-129,0-5 0,2 5 1,3 0-1,5-2 252,3-1 1,2-2-339,0 0 1,0-5-175,0 0 1,5-7-1,0 2 1,-1-3-26,-2-2 1,-7 0-95,0 0 1,-2-7 9,2-3 0,2-8 1,-7-4-1,-2 0 22,-1 1 0,-2-4 114,0 5 1,-2-7-206,-3 2 134,3 3 0,-13 0 0,2 7 0,-5 2 0,-1 1 22,2 2 1,1 7-152,-4-2 1,8 3-69,-3 2 0,3 2-324,-3 3 1,5 2-828,0 3 1,7 3 1360,-2-3 0,30 30 0,8 9 0</inkml:trace>
  <inkml:trace contextRef="#ctx0" brushRef="#br0">30715 8045 14322,'0'15'685,"0"0"0,0 0-376,0 0 1,2 5 0,1 2-1,4 0 61,1-1 0,0 4 189,3-5-448,2 0 0,-10-4 1,6-1 145,-3 0 200,-1 0-410,-5-7 1,0-8-122,0-10 1,0-5-7,0-5 0,0 1 17,0-6 1,0 2-1,0-4 1,0 4-277,0 1 1,2 0-396,3 2 580,-3 4 0,11-8 0,-3 6 0,3-2 0,4 2-387,3 1 0,-2 3 541,8 4 0,19-3 0,10 5 0</inkml:trace>
  <inkml:trace contextRef="#ctx0" brushRef="#br0">31316 7669 8294,'-6'-8'2000,"4"1"1,-5 14-1592,7 3 1,0 3-1,2 4 1,1 1 207,2 2 0,5 7-381,-5-2 1,5-2 0,-3 2 0,0 1 164,0-3 1,3 0-293,-5-3 0,5-3 123,-5 3-261,6-10 95,-9-3 0,6-7 1,-4-2-1,1-3-170,-2-5 0,-1-8-5,-2-2 0,0-7 11,0 2 0,0-2 0,0 0 0,0 2-303,0-1 1,0 2 139,0-1 0,0 7 29,0-2 0,5 3 0,1 2 0,3 0-722,2 0 1,3 7 127,1 3 0,0-2 826,0 2 0,47 7 0,11 6 0</inkml:trace>
  <inkml:trace contextRef="#ctx0" brushRef="#br0">31632 7684 7694,'-10'5'717,"0"0"1,7 2 240,-2-2-164,3-4 1,4 6-103,3-7 0,3 0-270,7 0 1,0 0-71,0 0 0,5-2-95,0-3 0,0-3 0,-5-7 0,0 0-105,0 0 0,1 0 1,-1 0-19,0 0 1,-5 0-232,0 0 1,-7 0-505,2 0 1,-3 5 138,-2 0 15,-7 6 0,-1-7-480,-7 6 825,-7 0 1,5 5 0,-3 1-245,3 4 504,2 4 1,5 7 0,0 3-172,-1 1 739,4 7 1,-5-4-1,7 7 1141,2 0-1428,1-7 1,2 6 0,2-4-248,3 3 1,-2 2-393,7 0 0,5-6-391,5-4 0,2-3 489,-2-2-1195,-3-7 0,6-1 1,-4-7-502,1 0 1798,0 0 0,15-47 0,5-12 0</inkml:trace>
  <inkml:trace contextRef="#ctx0" brushRef="#br0">32143 7428 7694,'-15'0'0,"0"0"0,0 0 490,0 0 1,0 0 674,0 0 0,5 7-398,0 3 0,2 4 300,-2 1 0,3 1-392,7 4 0,0-3-284,0 3 1,0 2 19,0-2 1,7 5 98,3-5-512,3 0 0,-3-5 0,0-2-77,2-3 0,1 2 1,2-7-333,0-2 1,0-1-362,0-2 0,-5-7-476,0-3 1,-1-3 504,1-2 0,1 0 131,-6 0 1,7-5 229,-2 0 1,-1-5 53,1 5 0,-5-7 167,5 2 0,-5 2 87,5-3 0,-7 8 58,2-2 1,-2 8 456,2 2 888,-3 7-962,5-4 1,-7 14 882,0 3-837,0 10 1,1-2 0,3 6 170,1-2 0,1 4-288,-1-1 0,-3-3-51,3-2 1,-2 2-246,2-2 1,-1 0-255,6-5 0,-7 0-1053,2 0 1,-2-7 171,2-3 1135,-3-3 0,18-42 0,-3-10 0</inkml:trace>
  <inkml:trace contextRef="#ctx0" brushRef="#br0">32504 7353 7694,'0'-8'4542,"0"1"-3484,0 7-426,0 0 0,-5 2-47,0 3 0,0 3-225,5 7 1,0 2-128,0 3 1,0-3-51,0 3 0,0-3 82,0-2-139,0 0 0,0 0 1,0 0-1,0 0 117,0 0 1,5-5 164,0 0-1065,0-7-132,-5 4 0,0-14 432,0-3 0,0 2-505,0-2 293,0 0 1,0 0-1,0 0 1,0-2-3467,0-1 4035,0 4 0,0-24 0,0-1 0</inkml:trace>
  <inkml:trace contextRef="#ctx0" brushRef="#br0">32188 7293 7694,'0'-10'2646,"0"0"-253,0-2-1651,-6 6 1,4-8 0,-3 4 1649,3-3-1970,-4 5-189,4 1 0,-11 7 45,3 0 1,1 2 0,-1 3 0,-1 6 372,-3 8 0,4 4-231,0 7 0,0 2 141,-5 3 1,7-3-295,3 3 0,3 2 0,2-1 1,0 3-76,0 2 0,2-4-152,3-2 1,8-8-390,7-2 127,0-7 0,0 4 0,0-8 0,-1-3 0,-1-2-1237,2-3 0,-7-1-41,8-5 1,-13 0-724,7 0 0,-8-5 2223,3 0 0,-7-40 0,4-5 0</inkml:trace>
  <inkml:trace contextRef="#ctx0" brushRef="#br0">32369 7323 7690,'-10'-8'1233,"0"3"1,5 3 146,-5 2 463,6-7-908,-9 6-548,5-6-193,-1 7 0,3 2 280,6 3-233,0 3 0,0 7 0,0 0 0,0 2 484,0 3 1,0-2-65,0 7 1,0-5-303,0 6 1,5-1-1,1 3 1,1-1 89,0-2 0,4-5-388,-1 5 1,4-7-23,1 2 0,0-10 0,0-3 0,0-2-31,0 0 1,2-2 90,3-8 1,-5 0-299,0-10 0,0 2-110,-5-12 0,2 5-616,-2-5 653,3 0 0,-10-5 1,6 0-1422,-3 0 1198,-1-1 1,0 1 0,0 0-815,-1 0 1142,-3 7 0,-1 1 0,0 7-328,0 0 469,0 0 1,-1 7 234,-4 3 40,3 3 0,-5 4 8,7 3 1,0 5 445,0 10 1,0-2 161,0 7 1,0-1-321,0 1 1,0 3-179,0-3 1,5 3-124,0 3 1,5-8-671,-5-3 1,7 2 346,-2-2 0,-2 0-548,2-5 1,-1-5-377,1 0 0,3-7-783,-3 2 1,-1-3 1785,1-2 0,0-67 0,5-16 0</inkml:trace>
  <inkml:trace contextRef="#ctx0" brushRef="#br0">32715 7203 7690,'0'8'5693,"0"6"-4509,0-6 0,1 7-605,4 0 1,-1 0-1,6 0 1,0 2 240,-2 3 0,5-3-463,-3 3 0,2 1-122,-2-1 0,4 0-76,-4-5 0,-2 1 58,2-1-66,-7 0 1,6-5-866,-4 0 534,-4-7 0,6-3-421,-7-10 0,-5-8 0,-2-4 0,1-2-651,-1-2 0,-3-3 777,5-1 1,-2 0 57,2 0 1,4 2 221,-5 3 0,5-2 145,1 7 1,0-5 93,0 5 1,0 0-100,0 5 0,0 5 109,0 0-294,7 0 1,1 1-417,7 4 1,0-1-86,0 1 0,0 0 741,0 5 0,47 20 0,11 5 0</inkml:trace>
  <inkml:trace contextRef="#ctx0" brushRef="#br0">33106 7037 7690,'0'-15'2310,"0"0"0,-6 5-1387,1 0 0,-1 7-357,1-2 1,1 3 353,-6 2-578,0 0 0,-5 7 311,0 3-444,0 3 1,5 2 0,0 0 27,-1 1 0,4-1 0,0 0 0,2 0 68,0 0 1,0 0-518,5 0 1,0 0-360,0 0 1,2-2-742,3-3 0,2 4 630,3-4 1,3-2-514,-3 2 994,3 0 1,2 0 0,0-2 339,0-1 144,0 5 0,-1-9 0,-3 5 662,0-1 311,-1 5 1,0-5-458,0 3 1,-7 3-149,2-3 0,-3-2-188,-2 2 0,-2-5-133,-3 5 0,2-1-457,-7 1 1,0 1-413,-5-6 0,-1 2-1319,1-2 0,0-3 841,0 3 1,0-4 1016,0-1 0,-6-40 0,-3-10 0</inkml:trace>
  <inkml:trace contextRef="#ctx0" brushRef="#br0">33166 7022 7690,'0'15'0,"0"1"0,0-1 901,0 0 1,0 0 74,0 0 1,1 5 292,4 0 0,-3 5-619,3-5 1,-3 7 24,-2-2 1,5-2-490,0 2 0,5-7 1,-5 3-1,0-5-214,1-1 0,-4 0-930,3 0-682,3-6 1640,-6-3 0,5-79 0,-7 27 0,0 0 0</inkml:trace>
  <inkml:trace contextRef="#ctx0" brushRef="#br0">33166 6752 7690,'-9'-7'0,"1"5"-196,3-3 1,2 4-864,-7 1 1059,6 0 0,11 6 0,10 3 0</inkml:trace>
  <inkml:trace contextRef="#ctx0" brushRef="#br0">33346 6932 7693,'0'10'123,"0"0"1,0 0 260,0 5 1,0 0 657,0 0-732,0 0 1,0 2-1,2 2 1,1 1-1,2 0 672,-2 1 1,4-4-518,-2 3 1,7 2-55,-2-2-259,-3 0 1,6-5 0,-3-2 13,3-3-306,2-3 1,0-9 0,-1-3-373,-4-5 1,-4-5 237,-6-5 1,5 2 165,0-7 161,0 6 0,-5-7 0,-1 6 0,-3 0 1,-2 0 474,-3-1 0,4 1-79,-5 5 0,5 0 552,-5 0-727,7 0 0,-10 5-839,3 0 246,-4 7 0,4-4-1920,0 7 662,7 0-1434,-11 0 2539,13 7 0,-8 0 0,6 4 472,-2-1 0,20 7 0,10 6 0</inkml:trace>
  <inkml:trace contextRef="#ctx0" brushRef="#br0">33541 6812 12555,'0'15'2653,"0"0"-1653,0 0 1,-1 0-465,-4 0 1,3 0-42,-3 0-372,3 0 0,2 0 1,0 0 25,0 0 1,0-5 0,0 0-574,0 2-248,0-5-160,0-1 1,5-7-544,0-4 0,6-4 108,-6-6 918,6-6 0,-4 2 0,5-6 100,-2-2 1,-5 4-1,3 0 1,0-1 136,1 1 0,-4 5 121,5-3 1,-5 5 108,5 1 0,-5 5 390,5 0 0,-5 6 466,5-1 0,-7 5-391,2 5 0,2 4 401,-2 6 1,0 5-431,-5 0 1,2 5-175,3-5 0,-4 2-239,4-2 1,-3-4-181,-2 4 0,0-3-201,0-2 0,0 0-1238,0 0-3075,0-6 1243,0 4 888,0-11 2422,0 4 0,-7-39 0,-1-9 0</inkml:trace>
  <inkml:trace contextRef="#ctx0" brushRef="#br0">33782 6977 7945,'8'0'3658,"1"5"-2896,-4 0 0,-2 0 1096,7-5-1230,-7 0 427,4 7 0,-2-4 378,0 7-1465,0-6-315,-5 2-329,0-6-265,0 7-913,0-5 1321,-7 4 0,4-6-183,-7 0 364,7 0 1,-11-5-1,4 0-905,-3 2 776,5-5-140,-6 6 151,13-5 1,-11 6 469,7-4 0,-7-4 0,4-6 0</inkml:trace>
  <inkml:trace contextRef="#ctx0" brushRef="#br0">4257 13287 7753,'-16'0'434,"6"-5"-180,-1-1 0,7-1 0,-3 4 0,2-4 0,-2-1 1041,-2 1 0,5 0 90,-1 2-595,3 3-515,2-5 1,6 14-61,-1 4 1,7 5 106,-1 5-204,-4 4 1,7 7 0,-3 2 0,2 3 0,-1 4 121,-1 0 1,-1 11-160,6-4 0,-5 3-304,0-3-1,-1 0 1,5-7-1,-3-4 1,-1-5-1,-1-3-978,-1-2 1,6-10 267,-5-1 1,-1-7-876,2-9 1377,-8-7 1,6-2 0,-5-8 431,1-5 0,-16-18 0,-8-9 0,-3-7 0,-1 0 0</inkml:trace>
  <inkml:trace contextRef="#ctx0" brushRef="#br0">4177 13191 7772,'-10'-16'433,"-1"0"0,7 0-334,-1 0 1,5 0 132,5 0 0,4 0 96,7 0 1,2 0 256,3 0 1,4 2-339,7 3 0,2-2-298,3 8 6,-3 0 0,5 5 0,-7 0 1,0 2-1,0 3 5,0 6 0,-7 3 101,-3 2 1,-5 5-131,-1 1 0,-5 6 1,-2-1-1,-2 3 201,-3 2 1,-8 0 26,-1 0 1,-8-5 210,3-1 0,-5-1-24,-1 2 0,-5 1-45,0-6 1,-6-1-416,6-5 1,-6-5 16,6-1 0,-1-6 10,6 1 0,0-3 104,0-2 0,6 0-348,-1 0 1,7-2 82,-1-3 0,3 1 14,2-6 0,7 4 215,4-4-36,11 6 0,-3-5 0,8 6 128,1-3 1,4 1-2,6 5 0,-5 0-25,5 0 1,-5 0-4,-1 0 1,0 7 42,1 4-35,-9 3 1,0 4 0,-8 1 215,0 3 1,-8 6 278,-2-1 1,-4 3-231,-2 2 0,-8 0 281,-2 0 0,-4 0 49,-2 0-384,0 0 1,-2 0 0,-2 0 70,-1 0 1,-6-7-164,6-3 0,-8-5-281,3-1 0,-5-7 162,-1-3 0,2-5-1555,4-1 1090,2-7 1,8-2 0,2-7-149,4 0 318,2-7 1,8 4 0,2-6-1991,4 2 0,2-6 2233,8 2 0,11-13 0,5-7 0,3-4 0,-1-1 0</inkml:trace>
  <inkml:trace contextRef="#ctx0" brushRef="#br0">5026 13479 7780,'-9'16'0,"-6"-5"0,5-1 424,3 1 1,0 5-1,7 0 898,0 0-1035,7-7 1,2-2 0,8-7 190,5 0-426,-5-7 1,12 3 0,-6-6 0,2-3 0,2-1-318,-2-2 0,3 0 204,-7 0 1,2 0-116,-1 0 0,-4 0 1,1 0-1,-5 0-109,-3 0 0,-7 0 263,1 0 105,-3 0 1,-9 0 0,-4 2 0,-5 1 223,-5 3 1,-4 1-139,-7-2 0,5-1-28,0 6 1,1 1 612,-6 5 0,7 0-291,3 0 0,5 7-86,1 4 0,5 5-71,0 5 0,8 6-52,-3 10 1,5-3-109,1 3 0,7 2-101,3-1 1,5-1-332,1-5 1,5-2 216,0-3 0,8 2-1263,-3-8 962,5 0 0,2-12 0,3-4-1855,1-3 1582,1-2 1,-6-2 0,0-3-838,0-6 1480,0-3 0,21-59 0,-24 30 0,1-1 0</inkml:trace>
  <inkml:trace contextRef="#ctx0" brushRef="#br0">5730 13287 7762,'-16'-7'3418,"0"5"-2875,0-5 1,0 7-222,0 0 1,5 0-173,0 0 1,1 0 13,-6 0 1,5 2 46,0 3 1,1 2-27,-6 4 1,2 3 25,3-3 0,-3 3-11,3 2-60,4 0 0,-6 0 0,8 0-193,2 0-67,1 0 0,2 0 0,2 0-755,3 0 717,11 0 1,3-5 0,6-1-939,-2 3 871,6-6 1,-6 5-1,5-4-414,-1 0 539,0-4 1,-2 10-1,-2-5-194,0 0 0,-11 5 602,4-3 1,-5-2 100,0 1 0,-4 1 833,-7 5-969,0 0 1,-2 0 0,-3 0 456,-6 0 1,-3 0-757,-2 0 1,0-5 88,0 0 0,-6-8-1069,1 2 1,-6-3 146,6-2 344,0 0 0,5-7 0,0-5 515,0-8 0,14-69 0,3 33 0,0 0 0</inkml:trace>
  <inkml:trace contextRef="#ctx0" brushRef="#br0">5970 12999 7762,'5'18'1419,"1"3"0,4-1-1146,-4 6 0,6 3 250,-1 8 0,3 2 623,2 4 1,-5 8-717,-1-3 1,1 4-37,5-4-359,0 0 1,-5 0-1,-3-2-414,0-3 0,2-2 0,-3-7 1,1-2-741,-1-7 0,0-6-487,-2-3 1,-3-5 1605,3 0 0,-3-22 0,-2 0 0</inkml:trace>
  <inkml:trace contextRef="#ctx0" brushRef="#br0">5778 13367 7735,'-16'7'0,"0"4"0,7 3 947,4 2 81,10 0 0,11-2-325,11-3 0,3-4 4,2-7 0,7 0 0,4 0 0,3-2-667,2-3 1,2-4-1276,3-7 1,-3 0 245,3 0 522,-3 0 0,-2 2 467,0 3 0,36-3 0,-38 9 0,0 1 0</inkml:trace>
  <inkml:trace contextRef="#ctx0" brushRef="#br0">6850 13303 7732,'-16'0'0,"0"0"2021,0 0 0,0 0-217,0 0-891,0 0 1,5 2-1,1 1 601,-3 3-1207,-1-1-246,-2 2 1,5 0 0,3 6 0,-1-1 175,0 6 1,5-2-62,-1 5 0,3 4-146,2 2 0,0 1 0,0 1 0,0-4-496,0-2 0,7 3-153,4-4 0,3 3-43,2-9 0,2 3 0,1-10 0,5 0-934,0-4 1,-2-3-553,4-2 2148,-6 0 0,25-35 0,-3-10 0</inkml:trace>
  <inkml:trace contextRef="#ctx0" brushRef="#br0">7314 13319 7674,'-16'-2'108,"0"-1"0,0-4 365,0-2-258,7 5 0,-5-10 0,4 5 0,-5-2 0,1 1 0,2-3 0,1-1 805,-2-2 0,5 5-640,-3 1 1,6 6 159,-6-1-406,7 3 0,-8 4 0,7 5 0,-1 9 55,-1 9 1,5 5-102,-3 2 0,3 2 15,2 3 0,0-1 1,0 5-1,0-2-166,0-4 1,6-1-71,-1-2 0,7-7 0,-3-4 0,2-5-220,0-5 0,-1-4 147,6-7 1,-5-2 28,0-3 1,-3-6 0,5-10-1,-4-6-389,-2-3 0,4-2 276,-6 0 0,0-5 0,-5-1 0,0 1-70,0-2 0,0 7 228,0 0 0,0 2 153,0 8 1,0 1 854,0 5-608,0 7 0,0 4 493,0 10-566,0 4 1,6 14-1,-1 4 1003,-1 3-871,4 2 0,-4 2 0,7 1 213,1 3-607,-5-1 0,7-5 0,-3 0-74,3 0 0,1-2-708,-5-3 0,4-4 322,-3-7 1,3 0 0,2-2 0,0-3-1889,0-6 2415,0-3 0,7-52 0,2-12 0</inkml:trace>
  <inkml:trace contextRef="#ctx0" brushRef="#br0">7794 13255 7679,'-16'0'0,"-1"0"0,-5 0 0,5 0 0,-5 0 262,4 0 0,2 0 0,0 0 2593,0 0-2463,0 0 1,6 0 0,-1 2 373,-1 3-501,-3-3 1,5 7 202,-1-4-369,0 4 1,2 7 264,4 0-377,3 0 0,4-5 0,3-1-96,6 3-222,3 1 1,8-3 0,1-2-28,2-2 193,-6 5 1,12-3 0,-7 5-316,1-3 343,6 3 1,-14-5 0,5 7 264,-5 0 1,-1-5 221,0-1 1,-1 1 251,-5 5 1,-3 0-151,-7 0 1,0 0 690,0 0-875,-7 0 1,-2 0 0,-7 0 164,0 0 0,-7-5-410,-3 0 0,1-8 0,0 2 0,0-3-975,0-2 1,6 0 444,-3 0 1,4-7-1346,2-4 0,8-5 231,2-5 1621,4 3 0,38-55 0,8-5 0</inkml:trace>
  <inkml:trace contextRef="#ctx0" brushRef="#br0">8051 13351 7679,'-9'2'0,"3"3"681,5-3 1001,1 12-904,0-12 0,1 5-321,5-7 1,3 0-165,7 0-187,0-7 1,0 3 0,0-6 0,1-3 0,3-1 191,1-2 1,-1 0-182,-10 0 0,5 0-31,-5 0 1,-3 0 0,-1 0-273,-4 0 0,-2 0 105,0 0 0,-4 2-178,-7 3 245,1-3 0,-13 12 0,5-3 1,-2 3-1,-1 5 651,1 8 0,-3 2 166,2 13 0,0 1-270,5 5-94,7 7 1,-4 2 0,8 7 341,1 0-600,3 0 1,2-2-1,5-1-143,4-3-5,5-6 0,1 1 1,1-8-820,5-2 380,3-15 0,1 4 0,-1-12-2344,-2 1 2070,6 0 1,-6-10-1,5-2 680,-1-2 0,21-59 0,-19 25 0,1-1 0</inkml:trace>
  <inkml:trace contextRef="#ctx0" brushRef="#br0">8723 13159 7657,'-7'-9'283,"0"0"1,-6 6-1,2-3 4062,-1 3-2890,5 1 1,-7-3-1,3-1 1990,-3 3-2625,5 1-306,2 2-431,7 0 130,0 0 47,7 0-434,2 0 0,1 5-256,1 1 1,-6-1 0,6-3-862,2 3 0,-5-3 743,3 3 0,-6-3-260,6-2 402,-7 0 0,10 0 0,-5-2-95,0-3 1,-2 1 311,-7-6 1,0 4 78,0-4 1,-2-1 136,-3-5 1,1 0 518,-7 0 1,1 5-322,-6 1 1,0 6 593,0-1 1,0 3-338,0 2 1,0 2 18,0 3 1,0 6-87,0 10 0,1-1-237,5 6 1,-3-1-20,8 2 1,0 1-84,5-6 1,0-1-693,0-5 0,1 0 349,5 0 0,3-7-1333,7-4 0,0-3 692,0-2 0,5 0-859,0 0 1,1 0 1766,-6 0 0,14-14 0,4-4 0</inkml:trace>
  <inkml:trace contextRef="#ctx0" brushRef="#br0">8675 13559 7663,'-16'16'0,"2"2"0,3 3 0,-2-8 1948,8 3-1402,0-4 0,5-1 0,2-2 0,3-2 81,6-4 0,5-1-414,5-2 1,-2-5-184,8 0 1,-7-6 68,1 6 0,2-6 12,-2 5 0,1-4 190,-6 4-181,0-6 0,-6 5 1,-1-6 403,-2 3 1,-1-1-29,-6-5 1,-7 0-164,-4 0 0,-5 5-9,-5 1 0,1 6-82,-7-1 0,8-2 323,-2 1-358,-4 1 0,7 5 0,-3 0 119,3 0-294,2 7 0,0 2 1,0 5-387,0-3 0,7 3-260,3-3 0,5 3-2274,1 2 2888,0 0 0,78-21 0,-29-1 0,0 1 0</inkml:trace>
  <inkml:trace contextRef="#ctx0" brushRef="#br0">10163 12823 7700,'-9'-16'101,"-3"5"1,5 0 1001,-2-1-735,5 5 0,-8-7 1,5 5-1,0-2 605,0 0-887,-6 1 83,11 1 0,-7-4-32,4 8 1,3-2-1,-5 3 85,0-1-97,5 0 159,-12 5 0,11 0 281,-8 0-31,0 0-237,2 0 0,0 5-196,4 0-55,3 8-262,-5-11-54,7 12 18,0-12 163,0 5 0,0-6-53,0 5 67,0-4 80,0 5 16,0-7-5,0 0 176,7 0-87,-5 0 17,5 0-19,-7 0-339,0 0-156,7 0-250,-5 0-72,5 0-267,-7 0 486,0 0 0,0 7 1,0 2-1</inkml:trace>
  <inkml:trace contextRef="#ctx0" brushRef="#br0">10211 12823 7721,'-5'-11'384,"0"0"307,1-1-142,-5 5 0,6-6 0,-6 6 1,0 0-1,2-2 487,0 0 0,-4 4-823,6-6 0,-3 6 0,3-6 1,2 8 96,-8-3-232,7-2 1,-8 4-1,5-5 1,-2 0 0,-4 2 123,-1 0 1,-2 2-149,0 5 0,0-6-36,0 1 0,0 0 0,0 6 0,-2 5 63,-3 4 1,5 6 59,0 6 0,0 10 0,5 10 1,2 7-1,1 4 1,0 6 299,5 3 0,3 4-233,5 3 1,4 4-1126,7 7 790,0-7 0,5-7 0,1-11-149,-3-5 0,4-1 0,-1-13 0,-3-6-1441,-1-7 1,-2-12 917,0-6 0,0-3-86,0-2 1,-2-2 884,-3-3 0,-25-54 0,-13-19 0</inkml:trace>
  <inkml:trace contextRef="#ctx0" brushRef="#br0">9715 13351 7721,'-16'0'605,"0"0"661,7 0 1640,2 0-2386,7 0 1,9-5-206,7-1 1,2-6-58,8 1 1,1-3 154,5-2-533,0 7 0,2-5 0,1 3 1,3-1-1,-3-1-2886,-1 3 3006,5 6 0,31-3 0,13 7 0</inkml:trace>
  <inkml:trace contextRef="#ctx0" brushRef="#br0">10547 13175 7721,'-16'2'0,"0"3"0,6 4 1018,-1 7 0,7 0-408,-1 0 1,3 2 0,2 3 0,0 4 1234,0 0 1,6 3-1608,-1-6 0,6 4-332,-6-4 1,7 4 0,-1-4 0,2-3-771,-3-1 0,4-2-662,-3 0 1,-2-7 1525,2-4 0,-8-38 0,4-12 0</inkml:trace>
  <inkml:trace contextRef="#ctx0" brushRef="#br0">10403 12775 7721,'-16'0'0,"-1"0"335,-5 0 0,10 0 900,-4 0-317,10 7 0,-1-4-1370,7 8 1,7-2-790,4 2 1241,10-4 0,61 14 0,-30-8 0,-1 1 0</inkml:trace>
  <inkml:trace contextRef="#ctx0" brushRef="#br0">10819 13207 7721,'-10'16'0,"-1"0"0,8 0 892,-3 0 0,4 0-50,2 0-350,0 0 1,0 2 0,0 1-1,0 3 1,0-3 422,0-1 1,6 3-606,-1 1-120,8-1 0,-12-5 0,5 0 0,-5 0 1,1-2 445,4-3-222,-5 3-103,6-12-320,-7 5 0,0-9 0,0-5 0,0-7 0,0-7-80,0-4 0,0 0 134,0-2 1,0-5 23,0 0 0,0 5 0,0-5 0,0 2 61,0 0 0,2 3-575,4 1 0,-3 4-231,8-4 0,-1 6-548,6-1 1,0 3 194,0 2 0,2 2 1029,4 3 0,52 25 0,-27 0 0,1-1 0</inkml:trace>
  <inkml:trace contextRef="#ctx0" brushRef="#br0">11380 13191 7721,'-16'-7'0,"0"5"0,0-3 0,0-2 1929,0 1 0,0-1-924,0 2 0,0 3 51,0-3 0,0 3-507,0 2 0,0 0 137,0 0-465,0 0 1,5 0 0,0 2 402,-1 3-506,-2-3 1,3 12 0,2-3 178,2 3-258,1 2 1,6 0 0,0 0-660,0 0 394,8 0 0,2 0 0,10 0-1690,1 0 1328,8-7 0,-4 5 1,7-3-971,0 3 1316,0-5 0,0 5 0,0-3-234,0 3 430,0-5 0,-2 5 0,-2-3 0,-1 3 0,-7-3 485,1-1 585,-3 1 0,-9 5-454,-4 0 1,-5 0 691,-5 0 1,-4-2-584,-7-3 1,-7 3-247,-4-3 0,-2-4-692,3-2 0,-5-3-714,5-2 1,-6 0 436,-6 0 1,5-2-481,-5-3 1,12-9 1015,4-8 0,14-22 0,6-11 0,-2-2 0,1 0 0</inkml:trace>
  <inkml:trace contextRef="#ctx0" brushRef="#br0">11796 12727 7721,'-16'0'2582,"0"0"0,7 7-1313,3 3 0,5 12-141,1 4-584,0 5 0,1 8 0,5 4-159,4 3 0,5 2 0,1 2 0,0 1-226,0 3 1,0 4-567,0-4 0,0-1-995,0-5 1,-2-5 802,-3-1 0,3-11-2402,-3 1 2009,-4-11 1,5 2 991,-7-7 0,-13-43 0,-10-10 0</inkml:trace>
  <inkml:trace contextRef="#ctx0" brushRef="#br0">11572 13223 7704,'-16'0'0,"5"0"0,0 0 0,8 2 0,-3 3 3845,5-3 1,10 5-1980,7-7 1,8-7-1286,14-4 0,-3-3-312,8-2 1,0-2-217,5-3 0,0 3-389,0-3 1,0 5-689,0 5 1,-2-1 1023,-3 6 0,10 1 0,-3 5 0</inkml:trace>
  <inkml:trace contextRef="#ctx0" brushRef="#br0">12948 12759 7671,'-11'0'550,"3"-2"1,-1-2 1254,0-1-759,5 0 0,-3-2 274,7-4 1,7 4-834,4 1 1,5 12 429,5 4-554,-3 12 0,12 3 0,-3 9 0,3 3 0,2 6 598,0 3 1,0 4-732,0 3 0,0-1 0,0 6 0,0 3-190,0 1 1,-2-5-390,-3-4 1,2-5-502,-8-5 1,0-9 0,-5-9-5071,0-2 4120,0-9 1800,0-7 0,-28-78 0,2 27 0,0-1 0</inkml:trace>
  <inkml:trace contextRef="#ctx0" brushRef="#br0">13444 12567 7676,'-16'-9'1662,"0"2"1,0 7-839,0 0 0,6 7-345,-1 3 0,6 10 604,-6 1-774,0 8 1,1-3-1,-1 10 1,-2 3-1,-1 4 460,-2 7 0,-2 1-316,-3 13 0,2-3-1006,-8 8 608,7-3 0,-10 0 0,3 1 0,-3 3 0,0-5-244,3-4 1,-1-13-404,6-11 0,1-5-2046,5-5 56,0-4 0,9-21 2582,7-7 0,16-33 0,11-15 0,3-4 0,0 0 0</inkml:trace>
  <inkml:trace contextRef="#ctx0" brushRef="#br0">14565 13303 7683,'0'-11'829,"0"1"-401,0-1 0,0-5 0,-2 2 389,-4 3 1,5-3-211,-5 3-330,5 4 1,-5-7 0,-1 5-1,-2 0 95,-3 4 0,3-2-62,-2 1-267,1 1 0,-1 5 0,0 0 1,-1 0-1,-2 2-19,-2 3 1,0 4-139,0 7 1,0 7 0,1 4 0,3 3-25,1 2 0,8 0 75,-3 0 1,5 0-45,1 0 0,0-5 1,0-2-1,1-2-380,5-4 1,3-6 244,7-3 0,5-6-51,0 1 0,1-5-140,-6-5 231,0-11 1,5-4-1,0-4-221,-1 0 321,-2-4 0,-4 3 0,-2-7 221,-1 0-65,0 7 1,-1-3 0,-1 6 579,-2 3-49,6 1 853,-11 9-937,5 2 1,-2 10-107,0 8 0,1 0-40,-6 10 1,0 4-117,0 2 0,5-2-209,0 1 1,1-1 69,-6 2 1,0-2-473,0-4 1,5-3-304,0 3 1,1-3-1853,-6-2 2527,7 0 0,23-50 0,13-12 0</inkml:trace>
  <inkml:trace contextRef="#ctx0" brushRef="#br0">14997 13143 7701,'-11'2'501,"0"3"0,6-1-250,-6 6 0,8-4 1346,-3 4-1128,5 1 1,-1 5-1,-2 0-90,-1 0 1,0 0 0,5 2-1,0 1 43,0 3 1,0 1-209,0-2 1,0-3 0,0 3 0,5-3-184,0-2 0,1 0-176,-6 0 0,1-7-109,5-4 1,-4-5-157,3-5 1,2-4 196,-2-7 6,1 0 0,-1-5 0,0-1-281,-1 3 450,5-6 1,-6 7-1,6-3 490,-2 3-317,6 2 1,-6 0-1,5 0 775,-1 0-664,0 7 1,-1 2 0,1 7 568,2 0-601,8 0 0,-3 2 0,3 5 15,-3 9 1,0 5-102,3 6 0,-3 3-166,3-3 0,-3 3-279,-2 2 0,0 0-596,0 0 1,0-2-676,0-3 0,0-4 149,0-7 1439,-7 0 0,5-14 0,-5-4 0</inkml:trace>
  <inkml:trace contextRef="#ctx0" brushRef="#br0">15765 13239 7701,'-16'-11'309,"0"1"0,5 1 2805,1-2-1931,-1-3-541,-5 5 0,0 0 489,0 4-682,7 3 1,-5 2 0,3 0 153,-3 0 1,3 5-381,1 1 1,6 6 54,-1-1-210,3 10 1,-3 2 0,-1 6-1,3-3 1,1 3-53,2 1 1,0 7-272,0 1 0,2-1-351,3-5 1,4 0-1,7 0 1,2-2-801,3-3 1,-3-4 639,3-7 0,2-2 157,-1-3 1,4-4 32,-4-7-331,6 0 1,-10-7 906,3-4 0,4-60 0,0-16 0</inkml:trace>
  <inkml:trace contextRef="#ctx0" brushRef="#br0">15717 12551 7701,'-16'0'855,"0"0"1,5 1-107,1 5 1,6 4 255,-1 12 0,3 3-393,2 7 1,2 7 109,3 3 0,4 12-169,7 5 1,5 5 48,1 5 0,4-3-327,-4 3 0,4-8-180,-4-3 0,1 1-348,-2 5 0,-3-9-150,3-7 0,-8-2-491,-3-8 1,-1-6-137,2-6 0,1-6-2205,-6 1 3235,-1-10 0,-12-39 0,-2-17 0</inkml:trace>
  <inkml:trace contextRef="#ctx0" brushRef="#br0">16770 13202 7611,'-10'-2'296,"-1"-3"0,6 1 454,-6-6 0,6 6-502,-5-1 0,4-2-69,-4 2 1,5-1-85,-6 6 0,6-5 74,-6 0 0,6 0-268,-5 5 0,4 0 83,-4 0 1,5 1 129,-6 5 0,6 2 41,-5 8 0,4 0 77,-4 0 0,6-1-126,-1 1 0,3 1 12,2 4 0,0-3-103,0 3 1,0-4-18,0-1 1,6 0-212,-1 0 1,5-1-40,-4 1 1,6-7-186,-2-4 1,4-3 86,2-2 1,-6 0-39,1 0 308,-1 0 0,4-2 0,-1-3-41,-3-6 1,-5-3 215,6-1 1,-8-1-60,3 0 1,-3 0 68,2 1 1,-3-1 34,3 0 308,-3 7 0,3-5-11,1 4 63,-1 3 0,2 0-44,3 7 0,-3 2-142,-1 3 0,1 4-308,-2 6 0,2 1 19,-2 0 0,-1 1-18,6 4-84,-7-3 0,10 5 1,-8-8-1113,-2 1 633,6 0 1,-5-2-1135,6-4 1690,-6-3 0,10-70 0,-6-15 0</inkml:trace>
  <inkml:trace contextRef="#ctx0" brushRef="#br0">17132 12698 7626,'0'-9'2000,"0"2"0,0 11-1900,0 6 0,2 2 890,3 15 1,4 6-428,6 9 1,1 5-367,0 6 0,0 3 0,-1 6 0,1 0-275,0-5 1,1 3-296,4-8 1,-9-6-390,4-10 0,-5-9-123,-1-6-683,4-4-486,-5-8 2054,0-2 0,-9-84 0,-5 29 0,1 0 0</inkml:trace>
  <inkml:trace contextRef="#ctx0" brushRef="#br0">17431 12478 7626,'0'16'1665,"0"1"294,0 4 1,0 6-1251,0 9 0,7 12-241,3 9 0,4 4 34,2 2 0,2 0-350,2 0 0,-2 2-417,3 3 1,-4-12 230,-1-3 0,0-6-384,0-11 1,-6 1 216,1-5 201,-1-1 0,-8-13 0,-4-4 0</inkml:trace>
  <inkml:trace contextRef="#ctx0" brushRef="#br0">18406 13045 7635,'-10'0'0,"-1"0"0,1-2 473,1-3 0,-5 3 1,4-3 807,-4 3-726,-2 2-293,0 0 1,0 0 2,1 0 1,-1 0 0,0 0 36,0 0 1,6 5-118,-1 0 1,6 8-149,-5-3 0,6 6 67,-1 5-152,3-4 0,2 8 0,2-6 0,3 2 1,6 0-190,3 2 1,3-6 57,4 4 1,-3-9-50,3-1 169,3-8 0,-6 4 1,4-7-1,-1 0 1,0-1 45,-2-5 1,-1-2-9,-2-8 0,-1-2 115,1-3 1,-5 4 37,-1-4 0,-6-3 126,1-3 0,-3 3-112,-2-2 1,0 5-21,0-6 1,-13 6-67,-2-5 1,-6 7 13,0-2 0,1 5-422,-6 6 264,7-4 0,-9 12 0,7-3-459,2 3 0,-4 2 243,2 0 1,5 0-628,6 0 0,5 5-5,-6 1 932,8-1 0,17 9 0,12 3 0</inkml:trace>
  <inkml:trace contextRef="#ctx0" brushRef="#br0">18815 12478 7635,'-5'-10'1477,"0"-1"-316,-1 8-790,6-4 0,-5 14 0,0 3 0,2 6 325,1 5 1,2 5-339,0 11 1,0 3-128,0 7 1,0 2-1,0 4 1,0 6 66,0 8 1,0-5-493,0 1 0,0-3-251,0-13 0,2 4 0,1-13 0,2-1-604,-1-6 0,3-15-427,-2 0 1476,7-11 0,-10-26 0,5-14 0</inkml:trace>
  <inkml:trace contextRef="#ctx0" brushRef="#br0">18564 12982 7639,'-9'7'1477,"-5"-6"-56,12 13-289,-5-12 0,14 5-420,4-7-639,10-7 0,-2-3 0,7-10 0,4-1 0,3 1-194,4-3 1,-1 0-993,-4-3 0,1-4 621,4 4 0,-4-4 492,4-1 0,3-15 0,0-3 0</inkml:trace>
  <inkml:trace contextRef="#ctx0" brushRef="#br0">19130 12478 7639,'-7'16'2966,"5"1"-2396,-3 4 0,3-1 36,2 6 0,2 5-36,3 6-318,-3 7 1,7-2 0,-6 8 0,2 5 0,-1-1 202,-2 0 0,-2 0-408,0-1 0,5-11 10,0 0 1,0-9 0,-5-7-552,0-5-13,0-11 0,6-4 52,-1-12 0,0-9-301,-5-11 0,0-4-514,0-2 921,7 1 1,-5-6-1,5-1-338,0-3 620,-5 6 1,6-3-1,-4 8 360,1 4-135,7 3 0,-8 2 616,6 0 0,1 7-201,4 9 0,1 5 421,0 5 1,1 6-466,4 10 1,-3 3 58,3 8-533,-4-1 0,-1 1 0,0-1 18,0 1 59,-1-1 0,1-1 1,0-2-540,-1-2 0,-1-1-2430,-3 1 801,3-3 2036,-5-8 0,-8-27 0,-2-7 0</inkml:trace>
  <inkml:trace contextRef="#ctx0" brushRef="#br0">19649 12872 7639,'0'15'1140,"0"1"1,0 0-802,0 0 1,7-3 79,3-2 0,4 1 563,2-7-685,0 1 0,1-6 0,3 0-237,1 0-115,7 0 0,-9-6 1,5-1-1,-1-1 1,-4-5-460,-1 0 1,-8-3 50,1 0 0,-8 0 124,2 1 1,-3-3-40,-2-3 222,-7 4 0,-2-6 0,-6 7 0,-1 0 0,-1 1-16,-4-1 0,3 2 64,-3 3 1,-2 4 512,2 7 0,0 0 1,6 0-1,-1 4 820,0 6 0,7 3-691,4 13 1,3 5-183,2 6 1,0 5 0,2-3 0,3-1 55,6 0 0,3 4-538,2-5 1,5 0 163,0-6 1,7-1-1256,-2-4 1,-2-3-47,3-7 0,-3-2-1522,2-4 2789,-3-3 0,14-35 0,5-7 0</inkml:trace>
  <inkml:trace contextRef="#ctx0" brushRef="#br0">20074 12777 10255,'-9'11'526,"4"-1"1,3-5-24,2 6 1,0-1 828,0 6 1,0 5-872,0 0 0,2 2-142,3-2-219,-3-4 1,10 8 0,-5-6 248,2 2-262,-6 0 1,4 0 0,-7 0 135,0-2 1,0-7 0,0-1 478,0 1-503,0-5 0,0-2-258,0-10 1,0-5 38,0-11 15,0 3 1,0-12-1,0 6-176,0-1 212,0-4 1,7 6-1,4-5 73,3 2-200,1 7 0,1-6 0,0 6-220,0-2-25,-1 0 1,3 5 0,1 0-130,2 1 470,7-1 0,10 14 0,11 4 0</inkml:trace>
  <inkml:trace contextRef="#ctx0" brushRef="#br0">21584 12588 7616,'0'-10'860,"0"-1"0,0 6-437,0-5 0,0 4 0,0-4 1,0-2 274,0-2 1,0-2-578,0 0 0,-2 0 0,-1 1 0,-4-1 83,-2 0 1,-1 1-223,-6-1 0,0 0 21,0 0 1,-5 8-22,0 2 0,-1 5 0,2 1 0,-2 3 8,-3 8 1,6 3 462,-2 17-253,-3 4 0,6 14 0,-1 3 0,5 6 0,5 3 238,2 2 0,2 0-300,5 0 0,0-5-382,0-1 1,2-11 0,3-2 0,5-8-865,4-6 1,2-9 696,0 0 0,-6-10-1021,1-6 0,-6-3 1432,6-2 0,-15-14 0,2-4 0</inkml:trace>
  <inkml:trace contextRef="#ctx0" brushRef="#br0">20970 13029 8089,'-10'0'1178,"0"0"1,6-2-750,-1-3 1,8 1 311,3-6 0,11-1-373,-1-4 1,10-1-129,0 0-233,4 1 0,3-6 0,2 0 0,2 0 0,-1 0-813,3 0 806,-6 0 0,41-9 0,1-3 0</inkml:trace>
  <inkml:trace contextRef="#ctx0" brushRef="#br0">21851 12777 7634,'-8'16'2974,"2"0"0,0 1-2394,0 4 1,1-2-420,5 8 0,0-6 136,0 5-63,0-7 1,0 9 0,2-5 0,1-1 0,4 1-391,2-4 0,-4-6-1405,6-3 1,-6-1 377,5 1 1183,-6-3 0,-4-77 0,-9-17 0</inkml:trace>
  <inkml:trace contextRef="#ctx0" brushRef="#br0">21804 12431 7634,'-15'0'0,"1"2"0,3 3 0,-3-3 571,4 3 0,1 2 1,-2 0-58,-1 2-564,5-6 50,0 4 0,49 0 0,11 2 0</inkml:trace>
  <inkml:trace contextRef="#ctx0" brushRef="#br0">22166 12809 7634,'0'15'1425,"0"8"-1105,0 3 1,0 4 104,0 2-153,0-8 0,0 6 0,0-4 1,0 2-1,0 0 589,0-2 0,5-7-651,1 2 0,-1-3 99,-5-2 0,0-6-126,0 1 1,0-10-81,0-1 0,0-7 17,0-8 1,0-3 0,0-1 0,0-4 1,0-1 1,0-3-106,0-4 1,0-1-36,0 1 0,0 5 0,0 1 1,2 1-109,3-1 0,-2 6-554,8-2 0,-2 4 336,1 1 1,6 0-967,0 0 1,1 2 587,9 4 1,-5 3 721,5 7 0,21 9 0,10 3 0,6 1 0,1 0 0</inkml:trace>
  <inkml:trace contextRef="#ctx0" brushRef="#br0">22748 12840 7634,'-9'-7'0,"-3"4"1296,7-8 1,-6 6-583,6-6 1,-7 6 199,2-5 0,1 6-420,-2-1 1,3 1-209,-3-1 0,-3 3 16,4-3 0,-4 3 156,-2 2 1,5 2-187,1 3 0,5 4-53,-6 7 1,2 0-311,-1-1 1,3 1 114,7 0 1,0 0-478,0-1 0,7 6 253,3 0 0,1 0-398,5-5 0,-4 0 169,9-1 1,2-4 84,-2-1 0,5 1 97,-5 5 0,5-6 208,-5 1 0,5-3 649,-5 3-439,0 3 0,-5-5 626,0 6 0,-8-4-148,-2-1 1,-5-4 69,-1 4 1,-7-5-408,-3 6 1,-4-6-136,-2 6 1,-5-6-259,0 5 0,-7-5-348,2 6 1,2-6-1530,-3 6 1,3-8 910,-2 2 1,3 2 1046,7-1 0,0-22 0,1-10 0</inkml:trace>
  <inkml:trace contextRef="#ctx0" brushRef="#br0">23031 12415 7634,'0'-9'7445,"0"3"-7437,0 26 1,0-6 453,0 18 1,0 1-1,0 6 1,0 1 465,0 4 0,2 1-610,3 2 0,2 6-760,4-1 1,1 1-117,-7-6 1,6-5-1180,-6 0 1310,7-7 1,-10 3 0,3-8 0,-1-4 0,-1-5 426,3-3 0,-22-24 0,-10-4 0</inkml:trace>
  <inkml:trace contextRef="#ctx0" brushRef="#br0">22780 12824 9716,'-9'0'4574,"2"0"-2872,21 0 1,3-1-763,15-5 1,-1 3-815,1-8-291,6 1 0,1-6 0,6 0 0,1 1 0,1 1-631,-4 3 796,5-3 0,13 12 0,12-5 0</inkml:trace>
  <inkml:trace contextRef="#ctx0" brushRef="#br0">23960 12809 8414,'-11'0'1680,"2"-2"-768,2-3 1,0 3-645,2-3-144,3-4-109,-12 7 0,7-7 182,-3 4-499,3 3 119,0-5 1,3 7 9,-6 0 195,6 7 1,-8 2-9,7 7 0,-6-4 1,6 2-1,2 4-18,1-1 0,0 2 19,-3 2 1,3 2-2,-3 3 0,5 2 0,3-7 0,4 0-17,2 2 1,2-6 13,4 4 1,1-8-117,0-3 1,0-1 84,-1 1 1,6-3-1,0-7 0,0 0 5,-5 0 1,-5-5-8,-1 0 0,-1-7 133,1 1 1,2-3-117,-6-2 1,1-1 97,-2-4 1,-3 3-29,3-3 0,-3 2 93,-2-2 1,-7 4-148,-4-4 0,2 3-93,-1 3 0,-1-1-86,-4 0 1,-1 2-323,0 4 1,-5-3-361,0 8 0,6-5 13,4 4 837,1 1 0,15 12 0,5 2 0</inkml:trace>
  <inkml:trace contextRef="#ctx0" brushRef="#br0">24290 12415 7633,'0'-22'1,"-5"4"1307,-1-3 1,-1 9-80,2 1-965,3 8-383,-5-4 458,7 7 0,0 9 1,2 6-96,3 10 0,2 5 0,6 3 0,-3 3 249,2 6 1,-3-1-371,2 1 1,-3 1 0,5 8 0,-5 1-470,-1-1 0,4-2-304,-6-2 1,6 1-104,-6-1 0,5-7 0,-3-5 753,2-7 0,9-26 0,6-13 0</inkml:trace>
  <inkml:trace contextRef="#ctx0" brushRef="#br0">24447 12793 7647,'-10'9'309,"-1"-4"0,6-2 1082,-5 3-431,6-5 442,-3 13-1181,14-12 0,4 10 0,10-5-80,5 2 1,5-5-1,4 3 1,2-2 1,-2 0 1,0 2-91,1-2 1,-4-1-1,1 6 1,-7 3 102,-3 1 0,-2-4 82,-5 0 0,-7 3 233,-4 8 0,-5-4 301,-5 4-534,-11-3 1,-3 3 0,-8 0 371,-1-2-428,-1-2 1,-3-1 0,1 0-16,-1 0-35,1-1 1,-1-6 0,1-2-1012,-1 0 351,1-5 0,7 3 0,3-9-1285,3-1 0,9-12 746,4 1 1067,3-3 0,37-60 0,-13 32 0,0 0 0</inkml:trace>
  <inkml:trace contextRef="#ctx0" brushRef="#br0">25108 12809 7647,'0'24'1026,"0"-3"0,0-2-647,0 2 1,5-1-1,2 6 1,0 3 234,0 6 0,0-1 684,-2 2-796,-3 5 1,5-1-1,-7 7 1,0 2-1,0 2 852,0 1 0,-2 2-1009,-3-1 0,-4-6-446,-6 0 0,-6-1 1,-2-10-1,0-2-857,1-6 0,-5-7 375,6-11 1,-5-3 582,5-7 0,-3-40 0,-1-18 0,0-3 0,0 0 0</inkml:trace>
  <inkml:trace contextRef="#ctx0" brushRef="#br0">24778 12541 14592,'7'9'-868,"1"-2"868,8-7 0,25 3 0,11 1 0,4 0 0,0 1 0</inkml:trace>
  <inkml:trace contextRef="#ctx0" brushRef="#br0">25375 12997 7645,'-15'16'1691,"1"0"-304,3 0 0,4-6 1,7 1-608,0 1 0,9-5-538,7-2 1,1-3-1,9-4 1,2-3-47,2-6 1,-4-3-45,1-1 0,-1-1-74,5 0 1,-5 2 0,-1 2-1,-2 1 220,-4-1 1,-7-2-751,-1-1 207,-8-1 1,4 0-1,-9 2 1,-3 2-122,-5 1 1,-4 8 356,-2-2 1,-5 3 83,0 2 1,-5 0 0,5 2 0,0 1 165,-2 2 1,7 9-96,1 2 0,-1 0 1,7 7-1,0-1 82,4 4 0,3-1-539,2 1 1,0 0-204,0 6 1,7-6-1208,4 0 1314,10-6 1,-4 2-1,6-6-1363,0 0 1109,1-1 1,2-4 660,1-1 0,20-20 0,11-1 0</inkml:trace>
  <inkml:trace contextRef="#ctx0" brushRef="#br0">26162 12872 7639,'-16'0'0,"-1"0"2126,-4 0 1,2 0-1191,-8 0 0,6 0-1155,-5 0 0,7 5-81,-2 0 0,-2 7 1178,2-1 0,0-2-200,6 1 0,6 1 583,4 4-1028,3 1 1,2 5 0,0 0 0,0-2 0,2-1-57,3-3 0,5 1-654,11 0 0,-3 0-521,3-1 0,1 1 152,-1 0 0,2-6-94,-2 1 0,-3-8 514,3 3 1,-2 1-519,2-2 944,-4 0 0,11-32 0,2-16 0,0-1 0,-1 1 0</inkml:trace>
  <inkml:trace contextRef="#ctx0" brushRef="#br0">26555 12368 7639,'-10'5'3076,"-1"1"0,6 6-4434,-5-2 0,4 11 568,-4 5 0,1 6 2516,-1 5 0,3 5-719,7 10 0,0 4 86,0 7-825,7 0 0,1-7 0,8-2 420,0 0-1063,0-12 0,5 4 0,0-17 1,-4-1-1,-3-3-2060,-4-2 0,-4-2 2435,4-6 0,-20-13 0,-1-4 0</inkml:trace>
  <inkml:trace contextRef="#ctx0" brushRef="#br0">26272 12667 7620,'-16'7'0,"2"-4"2323,4 8 0,3-6-1121,7 6 1,0-6-702,0 5 1,9-1 85,6 2 1,8-3 259,9-2 1,6-5-264,4 5-842,3-5 1,3-1-1,-1 0-946,0 0 1,0-7-1,0-1 1204,1-1 0,20-19 0,5 2 0</inkml:trace>
  <inkml:trace contextRef="#ctx0" brushRef="#br0">27719 12604 7611,'-10'5'364,"-1"1"1552,-1-3-1272,5 6 1,-1-7-1,2 3 1,-4-2 163,-4 3 0,-2-5-610,0 5 1,6-5 51,-1-1 1,3 2 366,-3 3-512,-3-3 0,5 12 0,-5-4 0,2 6 0,2 3 140,-3 2 1,5 7-79,-3-1 0,8 1-403,-2-2 1,3 4 0,2-6 0,2 2-475,3 0 1,9-6 516,7 1 0,7-11-178,-2-5 1,5 2 0,4-1 0,2-5 370,-2-4 0,40-41 0,-33 14 0,0 1 0</inkml:trace>
  <inkml:trace contextRef="#ctx0" brushRef="#br0">28113 12651 7623,'-18'-1'555,"-3"-5"1,2 5-279,-7-5 1,7 5-13,-2 1 0,3 1 86,2 5 0,1-3 296,-1 8 1,2 1-52,4 9-299,-4-4 0,12 8 1,-3-6-1,3 4 1,2-1 381,0 1 0,0 3-797,0-5 1,5 0-23,0-5 1,8 0 0,-3-2 0,6-4-238,5-5 1,-4-3-125,4-2 1,-3 0 186,-3 0 1,1-7-324,0-3 266,0-4 0,-6-7 1,1 0-564,1 2 769,-5 1 0,5-3 0,-7-2-206,-1-1 307,4 5 1,-6-6-1,3 6-45,-3-2 483,-2 0 0,0 5 1330,0 1-877,0 6-231,0 2 1,0 19-160,0 4 0,0 10 147,0 0 1,0 4-286,0 1 0,0 1-225,0-1 1,2 1-208,3-1 1,-1 1-412,6-1 0,-5-6-131,6-4 0,-2-4-779,1-1 0,4-7 1454,-3-4 0,10-52 0,3-14 0</inkml:trace>
  <inkml:trace contextRef="#ctx0" brushRef="#br0">28427 12636 7623,'-5'15'413,"0"1"1,0 1 601,5 4 1,-6-3-486,1 3 1,0-2 6,5 2 1,0-3-135,0 3 0,0 1-151,0-1 1,0 0 21,0-5 119,0-7-191,0 5-288,0-12 1,0 3 0,0-12 0,2-7-443,3-5 1,-3-9-180,3 1 0,2-2 175,-2-3 0,2 6 183,-2 0 1,2 5 571,4-6-199,3 8 1,-11-2 0,6 9 599,-2 2-404,5 6 0,-3-8 0,7 7 172,0 1 1,-1 11-31,1 9 1,0 1 197,-1 10 0,1-1-291,0 5 1,0 1-57,-1-1 0,1 1-1211,0-1 1,-2-5 522,-4 1 1,4-8-2075,-3 2 2549,3-11 0,9-24 0,1-12 0</inkml:trace>
  <inkml:trace contextRef="#ctx0" brushRef="#br0">29088 12667 7623,'-16'-16'1651,"1"6"-718,-1-1-560,0 8 1,0-4 50,1 7 1,4 0 882,1 0-1039,-1 7 1,1 7 0,1 9 548,2 1-791,2 2 1,5 0-1,0 1 1,0 1 0,0 0-129,0-2 0,0 2 137,0-7 1,7 0-1130,3-5 1,4-6 69,2 0 0,0-6-109,-1 1 1,1-3 409,0-2-264,-7-7 987,5-2 0,8-76 0,-5 33 0,0 0 0</inkml:trace>
  <inkml:trace contextRef="#ctx0" brushRef="#br0">29183 12053 7623,'-9'2'1591,"4"3"1,-2 6-919,1 10 0,1 9 130,5 6 1,0 15-247,0 1 0,0 8 146,0 3 1,2 5-472,3 0 1,4 0 172,7-5-788,-1-7 0,-4-3 1,-1-11-1021,2-6-728,2-2 0,0-10 2131,-3-3 0,3-17 0,-5-6 0</inkml:trace>
  <inkml:trace contextRef="#ctx0" brushRef="#br0">29497 12683 7623,'-7'22'0,"4"-2"0,-8 6 0,6-5 1226,-6 5 1,8-1-303,-2 1 194,3 4 1,2-13 0,0 4 233,0-3-1149,0-3 1,7-6 0,3-4-611,4-3 1,2-4 406,0-3 0,14-74 0,-14 28 0,1-1 0</inkml:trace>
  <inkml:trace contextRef="#ctx0" brushRef="#br0">29403 12148 7623,'-11'0'0,"1"0"258,6 7 0,-8-4-258,7 8 0,21 6 0,10 8 0</inkml:trace>
  <inkml:trace contextRef="#ctx0" brushRef="#br0">29859 12525 7623,'-16'0'305,"1"0"0,4 0 894,1 0-1140,-1 0 173,-5 0 0,1 2 0,-1 3 1,0 6-1,2 3 687,4 2 1,-3 6 0,6 5 0,0 2-109,0 3 1,2 1-722,5 4 1,0-4-69,0 4 1,7-4 0,4-3 0,3-4-282,1-5 0,3-4-449,3-1 0,-4-7-64,4-4 0,-1-10 1,-1-6-1,2-5-695,-2-4 1,-2-5 904,-1-6 1,0-3 23,0-2 1,-6-5 537,1-6 0,-8-35 0,1 37 0,-1-1 0</inkml:trace>
  <inkml:trace contextRef="#ctx0" brushRef="#br0">29922 12069 7623,'-9'2'1975,"4"3"0,-2 6-1308,2 10 0,-2 7-176,1 13 1,5 3-119,-5 14 0,5 1 1,2 8-1,5 1 211,4-2 0,-1-6-705,1-2 0,1-10 162,5 0-946,-1-8 0,1-14 0,0-1 1,0-3 904,-1-2 0,1-38 0,0-10 0</inkml:trace>
  <inkml:trace contextRef="#ctx0" brushRef="#br0">30331 12588 7622,'-11'0'396,"1"0"1,5 0 408,-6 0 1,6 0-372,-5 0 0,-1 7 336,-5 4 0,6 8 303,-1 2 1,3 7-494,-3-2 0,4-1-267,7 1 1,0 0 0,0 4-1,0-4-504,0-5 1,2 0 82,3-5 0,4 1-109,7-11 0,-1-1 0,1-7-809,0-3 1,-2-4 355,-4-7 0,4-1-179,-3-4 1,-3 2 317,3-8 1,-8 3 177,3-2 0,1-4 310,-2 4 0,2-4-103,-2-1 1,-1 4-52,6 1 1,-6 7 389,1-2 0,2 3 574,-2 3 0,2 6-197,-2 4 0,-3 5 322,3 5 1,2 9-35,-1 7 1,-1 9-389,-5 1 0,5 2 135,0 9 0,2-7-232,-1 2 1,-5-4-316,5-1 1,-3-1-231,2 1 1,-3-3-832,3-2 696,4-5 0,-5-8-1101,6-3-1848,-7-4 3256,11-21 0,-8-27 0,-3-13 0,5-10 0,0 1 0</inkml:trace>
  <inkml:trace contextRef="#ctx0" brushRef="#br0">30850 12179 7622,'0'16'485,"0"0"0,-5-1 519,0 1 1,-1 7-454,6 3 0,-5 6 414,0 4 0,-6-1 1048,6 7-1503,-7 0 0,10 5 1,-3 1 98,3-1-540,2 0 0,0-7 0,0-5 1,2-5-1,1-6-657,3-1 1,4-2-632,-5-5 0,1-6 580,-6 1 639,0-8 0,-14-10 0,-4-10 0</inkml:trace>
  <inkml:trace contextRef="#ctx0" brushRef="#br0">30488 12604 14387,'11'0'-1217,"-1"0"0,-4 0 1200,4 0 0,2 0 756,9 0 1,4 0-460,6 0 0,6-2-142,0-3 1,8-4-1483,2-6 1344,0-1 0,3-7 0,4-5 0,0-2 0,0 1 0</inkml:trace>
  <inkml:trace contextRef="#ctx0" brushRef="#br0">31070 12557 7614,'-8'7'0,"-5"-4"305,8 8 0,-5-6 468,4 6 0,1-6 0,5 5 1575,0 3-1708,0 1 1,7-4-360,4 1 0,3-8 1,1 2-1,3-3 195,3-2 1,-4 0-487,4 0 1,2-2 28,-2-3 0,0 2 0,-5-8 0,-1 1-645,1 1 1,-5-5 274,-1 3 1,-6-3-643,1-1 514,-3-1 1,-4 0 206,-3 0 1,-4 6 0,-9 1 0,-1 2 691,-2 4 0,-2 3 10,2 5 1,-1 4 495,-4 6 0,-2 6-349,7 0 0,-6 7-137,6-1 0,0 2-35,6 3 1,4-1-153,1 1 1,6-1-215,-1 1 0,5-1-126,5 1 1,4-10-289,7-6 0,1-2-170,4-9 1,-2 1-577,8-6 1,-6-2-462,5-3 0,0-6 252,5-10 1330,-6 4 0,14-22 0,8-8 0,0 0 0,0-1 0</inkml:trace>
  <inkml:trace contextRef="#ctx0" brushRef="#br0">31700 12415 7612,'-16'0'2606,"0"0"1,0 0-2003,1 0 1,-3 0-273,-3 0 0,2 2 62,-7 3 0,5 2-80,-5 4 1,6 3-254,-1-4 0,4 4-88,1 2 1,7-6-183,4 1 0,3-1 104,2 6 0,7-5-130,4-1 0,5 1 48,5 4 1,-2 1-10,7 0 0,-5 0 475,5-1 0,-5-2-145,5 2 1,-6-3 220,1 9 1,-6-3-6,-4-2 0,1-1 145,-7 1 0,1 0-155,-6 0 0,-2-1-148,-3 1 1,-6-5-221,-10-1 0,2-6-305,-7 1 0,1-3-3407,-1-2 3740,-4 0 0,-15-35 0,-13-9 0</inkml:trace>
  <inkml:trace contextRef="#ctx0" brushRef="#br0">9990 14414 7713,'-11'0'2,"1"0"1237,-3 0-890,6 0 1,0 1 0,7 5 0,0 4 0,0 6-1,0 3 377,0 2 1,0 7-543,0-2 0,6 4 73,-1 1-156,7 8 0,-5-8 1,5 3-119,-1-6 1,-1-4 0,6 2 0,0-5-137,0-3 0,-1-10-105,1-2 0,0-5-26,-1-1 0,1-8-283,0-8 400,0-7 0,-1-8 1,1-1-1,-2-1 1,-2-2-261,-1-2 1,-2-1 302,1 1 0,2 9 149,-6-3 0,-1 10-97,-5 0 0,0 9 75,0 1 213,0 8 0,0 15 0,0 14 82,0 6 0,-5 1-13,-1-2 1,1 1-144,5-1 0,2 1-31,3-1 1,-1-6 51,6-4 0,1-4-14,4-1 1,1-2-111,0-4 0,1-3 39,4-7 1,-3 0 5,3 0 0,-4-5 41,-1 0 1,-6-13 141,1 3 1,-6-10-116,6 4 1,-6-9 4,5-1 0,-6-1-100,1-4 0,-3 2 90,-2 3 1,0 0-300,0-1 0,0 2-942,0 4 12,0-4 0,0 13-577,0-4 1659,0 10 0,21 32 0,5 14 0</inkml:trace>
  <inkml:trace contextRef="#ctx0" brushRef="#br0">10949 14398 7722,'-15'0'0,"-1"0"0,5 0 191,1 0 0,-1 0 536,-4 0-340,-1 0 0,0 5 0,0 2 871,1 2-1005,6 1 0,-5 6 1,5 0 34,0 0 0,3 1 1,6 2-1,0 4 14,0 1 1,0 1-127,0 1 1,6-1-131,5-4 0,8-4-220,2 4 0,0-3-627,-5-3 593,7-6 0,-4 3 0,5-6-255,-1-3 306,5-1 0,-11-2 1,4-2 67,-3-3 71,-9-4 1,5-7 0,-6 1 488,1-1-345,-2 0 1,-7-5-1,0-2 326,0-1-309,-7 5 1,-2-6 0,-8 6 37,-4-2 0,2-2-244,-7 2 0,1 4-111,-1-4 1,-2 3-260,7 3 1,-2 1-248,2 3-440,4-3 541,-6 12 0,14-3 126,4 10 0,8-1 453,3 6 0,55 29 0,9 12 0</inkml:trace>
  <inkml:trace contextRef="#ctx0" brushRef="#br0">11217 14429 7722,'0'-15'0,"0"4"952,0 1 1371,0 6-1354,0-3-705,0 7 0,0 7 111,0 4 0,7 8-57,3 2 1,2 7-56,-1-2 1,3 4-34,-4 1 1,4 6 0,2 0 0,-5-1 15,-1-4 1,-5-1-1,6 1 1,-8-6 38,3 0 0,1-5 129,-2 5-321,0-6 111,-5-5-147,0-8 1,-2-8 0,-1-5-100,-2-4 0,-8-9-53,3-2 1,1-7 25,-1 2 1,1-4-44,-2-2 0,-1 1 74,7-1 1,0 6 75,5 0 1,-6 7-246,1-2 210,0 3 0,7 2 1,3 1-625,5-1 1,4 2 303,2 4 0,2 1-1030,3 4 1,-2 3 413,7-3 0,0-2-376,6 1 1309,-1 1 0,22 12 0,4 2 0</inkml:trace>
  <inkml:trace contextRef="#ctx0" brushRef="#br0">11877 13989 7722,'-10'-11'1178,"-1"1"0,6 6-725,-5-1-408,6 3 1,-3 11 1175,7 7 1,-5 6-535,0 10 0,0 1 49,5 4 1,5 3-219,0 7 1,2 6-11,-2-1 1,4 8-77,7-3-608,-1 5 0,-4-5 1,-1-1-1,3-2 1,2-1-584,6 1 1,-8-7-110,2 0 1,-2-6 264,2-10 0,-6-6-1493,-4-4 1038,4-4 1058,-7-8 0,-16-37 0,-12-16 0</inkml:trace>
  <inkml:trace contextRef="#ctx0" brushRef="#br0">11940 14571 7708,'-15'-7'1469,"6"-2"1,2-7-1018,7 1 0,7-1 127,3 0 1,4-1 570,2-4 1,5 3-782,0-3 1,7 4-303,-2 1 1,-1 0-694,1 1 1,-7 4 187,2 1-240,4 6 0,-8-3 0,4 7-1651,-3 0 2329,-10 0 0,-8 14 0,-8 4 0</inkml:trace>
  <inkml:trace contextRef="#ctx0" brushRef="#br0">11988 14555 7708,'-7'18'0,"-4"3"0,4-2 1212,2 7 0,3-5-531,2 5 1,5-6-163,1 1 1,11-4 101,-1-1-416,3-7 0,2 3 0,2-5 0,-1 0 0,3 0 426,-1-4 0,-3-1-538,6-2 0,-8 0 0,2 0 0,-4 0-663,-1 0 0,0 0 317,-1 0 0,1-2-2300,0-3 2553,-7 3 0,19-33 0,-2 0 0</inkml:trace>
  <inkml:trace contextRef="#ctx0" brushRef="#br0">12648 14791 7699,'-7'16'3256,"6"5"-2524,-5 0 0,-1 2 56,2-2 1,0 3-156,5 8 1,0-1 513,0 1-1017,-7-1 0,5 0 0,-3-1-904,3-4 464,2 4 1,0-11-1,0 6 310,0-2 0,0-2 0,0-6 0</inkml:trace>
  <inkml:trace contextRef="#ctx0" brushRef="#br0">13561 14429 7791,'-11'0'473,"1"0"1,-2 0 265,-2 0 1,3 0 672,1 0-1196,-1 0 10,2 0 0,-5 0 0,4 0 145,-4 0 0,3 0-172,1 0 1,5 0-84,-6 0 1,6 0 34,-6 0 0,6 2-153,-5 3 0,5-1-68,-6 6 1,8 1 0,-3 5 0,3 1-154,-2 4 1,3 3-5,-3 8 0,8-1 112,2 1 1,8-1 0,-3-1-1,4-2-167,2-2 0,-1-6 219,1 1 1,0-9-121,0-2 1,-1-6 87,1 1 22,0-3 0,0-9 1,-1-6-123,1-6-24,0 2 1,-6-13-1,1 2-173,1-7 252,-5 2 1,0-6 0,-7 8 143,0-1-5,7 8 0,-5-4 0,3 5 334,-3-1-112,-2 5 476,0-4-164,0 14 26,-7 2-222,5 7 0,-5 7 99,7 4 0,0 8-23,0 2 1,0 2-60,0-2 0,2 3-326,3 7 0,-3-4 69,3-1 1,-2 0-557,3 6 1,-3-6 90,8 0 0,-6-1-118,5 1 1,-4-5-232,4-11 0,-5 2 717,6-6 0,13-43 0,10-15 0</inkml:trace>
  <inkml:trace contextRef="#ctx0" brushRef="#br0">13938 14398 7750,'0'10'104,"0"1"0,0-1 63,0 6 1,0 2 254,0 3 1,0-2 608,0 7 0,0-5-683,0 5 0,0-5-192,0 5 1,0-1-39,0 1 0,0 2 39,0-7 0,0 0-199,0-5 41,0 0 0,0-6-198,0 0 7,0-6 1,0 1 0,0-10-402,0-5 405,0-4 1,2-7 0,2-2-310,1-2 354,0-1 0,-3-5 1,1 1-311,3 4 458,-1-4 1,0 7 0,2-5 206,2 2 1,0 5 309,1-5 0,4 7-127,-4-2 1,4 8 270,2 3 1,0 6-60,0-1 1,-1 3-192,1 2 0,0 9-370,0 7 0,-1 1 38,1 10 1,-2-1-60,-3 5 0,3 1-261,-4-1 1,2-5-518,-1 1 0,3-3 96,-4 2 0,-1-1-1606,1-4 176,1-4 2087,5 6 0,6-35 0,3-7 0</inkml:trace>
  <inkml:trace contextRef="#ctx0" brushRef="#br0">14898 14477 7732,'-2'-16'0,"-3"0"0,2 0 1400,-8 1 0,6 1-757,-6 3 1,6-3-1,-5 4-238,-3-4 1,-1 0 294,-1 3 1,-1 4 25,0 7-628,0 0 0,1 2 0,-1 5 0,0 9 241,0 8 0,2 6-102,4 1 1,-2 1-178,7-1 1,-2 8-1,3 1 1,-1 0 211,1-3 0,3-4-498,1-1 0,7-3 148,3-2-643,4-5 0,2-6 0,-1-2 0,1-4 1,2-4-1389,3-5 1,-4-8 2108,4-3 0,4-74 0,-13 32 0,0 1 0</inkml:trace>
  <inkml:trace contextRef="#ctx0" brushRef="#br0">14882 14052 7715,'0'-16'2381,"-1"7"-1508,-5 4 1,5 10 111,-5 6 1,5 11-360,1 10 1,1 1 670,5 9-1052,-5 0 1,12 11-1,-7 1 1,3 0-1,2 2-104,-3 0 1,6-6-511,-3 3 1,-2-4-196,1-2 1,-1-1 0,3-4 0,-3-6-1752,-2-3 2315,-2-1 0,-5-36 0,0-8 0</inkml:trace>
  <inkml:trace contextRef="#ctx0" brushRef="#br0">16251 14225 7708,'-11'-7'56,"3"-4"339,1-3-218,-6 6 0,10-5 0,-6 6 0,1-1 0,-1-5 633,-3-1 1,3 4-644,-2-1 1,6 6 51,-5-5 1,-1 1 4,-5-2 1,1-1 264,-1 7-363,0 0 1,0-1 0,1 1-1,-1 2 1,-2 1 223,-3 2 1,4 2-227,-4 3 0,4 5 185,1 11-268,0 4 1,2 8-1,2 4 1,1 5-1,1 3 110,1 2 0,2 2-75,7 4 1,0-2-81,0 6 0,7-6-615,4 1 470,3-3 1,1-8 0,1-5-759,0-2 700,0-10 1,-1-3 0,1-11-2092,0-4 2298,-1-5 0,-6-36 0,-2-8 0</inkml:trace>
  <inkml:trace contextRef="#ctx0" brushRef="#br0">15590 14524 7708,'-16'0'2426,"1"0"-2053,6 0 0,4 0 556,10 0 0,5-5-445,11-1 0,4-6 14,6 2 1,1 1-395,-1-2 0,6 1 0,0-4 1,-1 2-766,3 1 1,-4 2-187,7-1 1,-7 1-1641,1 4 1637,5 3 850,-8-5 0,33-7 0,1-3 0</inkml:trace>
  <inkml:trace contextRef="#ctx0" brushRef="#br0">16566 14461 7708,'-14'16'998,"3"-1"1,-1 6-312,7 0 0,-1 2 567,6-2-812,0-4 1,0 6 0,0-7 0,0 0 254,0-1-1080,7 1 0,2-2-2426,7-3 2809,0-4 0,-1-56 0,1-13 0</inkml:trace>
  <inkml:trace contextRef="#ctx0" brushRef="#br0">16471 14130 7708,'-16'-5'0,"1"0"0,-1 0 1351,0 5 0,6 0-551,-1 0 0,1 0-1082,-6 0-1177,7 0 1459,2 7 0,56-6 0,12 6 0</inkml:trace>
  <inkml:trace contextRef="#ctx0" brushRef="#br0">16864 14398 8717,'-5'10'1591,"0"1"0,0-6-1556,5 6 1,-5-1 304,-1 6 1,1 0-1,5-1 1,0 1 38,0 0 1,0 5-174,0 0 0,0 1 79,0-1-155,0-3 1,0 5 0,0-8-1,0 1 229,0 0-356,0-7 42,0 5 0,0-14 1,0 0-186,0-9 0,0-7 54,0-5 0,0 4 1,0-4 1,0-4-1,0 1 1,0-3 179,0 1 0,2 7-94,3-2-290,-3 4 1,10 1-1,-5 0 1,2 0 0,3 1-1035,2-1 1,3 5-121,4 1 1061,-3 6 1,12-3 0,-2 7 381,7 0 0,9 6 0,8 2 0,6 1 0,1 0 0</inkml:trace>
  <inkml:trace contextRef="#ctx0" brushRef="#br0">17447 14366 7708,'0'-10'354,"0"-1"1,0 6 532,0-5 1,0 4-226,0-4 1,-2 5 866,-3-6-1204,3 8 1,-12-6 0,3 5 0,-3-1 234,-1 2 1,-1 1-323,0 2 1,0 7-81,1 3 1,-1 4 0,0 2 0,1 0 219,-1 0-362,7-1 0,-3 1-270,7 0 0,-1 0-814,6-1 788,7 1 0,2-5 1,7-1-562,0 2 605,-1 2 0,6 0 1,2-1-142,1-3 1,1 0 237,1 6 1,2-2 178,-7-3 1,5 3 31,-5-4 0,0 4 261,-5 2 1,-2-6 527,-4 1 0,-3-1-392,-7 6 1,0 0 294,0 0 1,-1-6-255,-5 1 1,-4-1-360,-11 6 1,3-6 53,-2 1 1,-3-2-385,2 1 1,-7 2-413,2-7 0,1 1-791,-1-6 1,5-2-2165,-5-3 3546,6-4 0,4-33 0,3-16 0,1-2 0,-1 0 0</inkml:trace>
  <inkml:trace contextRef="#ctx0" brushRef="#br0">17667 13910 10619,'0'16'1106,"2"7"-116,3 3 0,-2 10 0,8 6 0,1 6 49,2 4 0,2-1-794,-1 7 0,1-8-295,0 3 1,0-6-275,-1-5 1,1 2-1310,0-8 776,0 1 1,-6-7 0,-1-2-1972,-2-2 2229,-2-7 599,-5 4 0,-28-28 0,-7-6 0</inkml:trace>
  <inkml:trace contextRef="#ctx0" brushRef="#br0">17509 14335 7708,'-8'2'5307,"3"3"-5495,3-3-57,2 12 0,8-13 1906,8 5 0,7-5-887,8-1 1,3-5-623,2 0 1,5-7-449,6 1 0,0-3-1468,0-2 1764,7 1 0,30-8 0,-35 11 0,0 0 0</inkml:trace>
  <inkml:trace contextRef="#ctx0" brushRef="#br0">18689 14351 7674,'-7'-9'34,"6"0"1,-6 6-1,1-4 443,1-2 193,0 5 1,0-4 0,-1 2 848,3-4-1272,1 3 1,2-2 456,0 4-507,0 3 0,0-3 1,0 10-1,0 6 188,0 3 0,0 7-170,0 0 1,5 7-141,1-2 0,-1 4 0,-5-1 0,0-1-18,0-1 1,2-8-131,3 2 0,-3 1-45,3-1 1,-3-5-41,-2-5 152,0-8 1,5-5-12,0-13 0,0-3-280,-5-8 201,7 0 0,-3-6 0,5 3-90,-2 2 159,5-2 0,-9 6 0,8-5-369,1 2 261,-5 6 0,7-2 0,-3 8-1756,2 3 1216,3-3 1,0 7 0,1-3 674,4 5 0,32 3 0,13 2 0</inkml:trace>
  <inkml:trace contextRef="#ctx0" brushRef="#br0">19240 14225 7695,'-10'0'797,"-1"0"0,6 0-213,-6 0 0,6 0 435,-5 0-572,6 7 0,-3 2-134,7 6 1,-5 1 305,0 0-396,-1 6 0,8-2 0,2 4-10,1-1 0,7 5 1,-3-2-1,1 2-76,1-2 1,5 4-78,4-4 1,1-3-76,-5-2 1,0-5 8,0-6 0,5 2-324,0-6 148,0-1 0,-6-5 1,1-2-172,0-3 0,-2-9 0,-2-9 0,-2 0-98,3 1 1,-5-11 200,3 1 0,-6-5 24,6 1 1,-8 2 38,2-2 1,-3 2 157,-2 3-13,7 0 1,-5-1 0,3 2 203,-3 4 194,-2 10 111,0 9 1,5 9-199,0 3 0,6 6 147,-6 10-211,7-4 0,-8 13 0,6-4 400,3 4 0,-5 1-111,3 1 1,-2 1-146,1 4 0,4-4-263,-4 4 1,-1-4-98,2-2 1,-6 1-283,5-1 0,-6-1 211,1-4-632,4-3 0,-7-7 0,5-2-703,0-4 603,-6-3 1,8-8-1423,-4-5 2236,-3-2 0,-2-57 0,-9-12 0</inkml:trace>
  <inkml:trace contextRef="#ctx0" brushRef="#br0">19916 13831 7695,'-7'-15'4275,"6"6"-3823,-6 2 1,7 9 369,0 3 0,5 5-334,0 11 0,7 4 130,-1 6 1,-2 3-211,1 2 0,-1-1-22,1 7 0,4-2-466,-3 2 0,-2 9 46,1-4-130,1 4 0,-1-4 1,-1 0-1,0-1 1,-1-2-825,5-2 0,-5-8 485,3 3 1,-6-11-1135,5-5 1,-4-3 1636,4-2 0,-13-57 0,1-13 0</inkml:trace>
  <inkml:trace contextRef="#ctx0" brushRef="#br0">20278 14335 7695,'-14'10'0,"4"1"0,-2-1 426,6 6 0,1-5 621,5-1 0,0-5-375,0 6 1,2-8 162,3 3 0,4-5-522,7-1 1,5 0-110,0 0 1,6-7-36,0-3 1,-3-4 137,2-2-321,-6 0 1,8 1-1,-7-1-92,-2 0 0,-2 0 0,-3 1 0,-3-1-425,-6 0 1,2 1 284,-2-1 0,-1 0 20,-10 0 1,-2 6-90,-8-1 255,0 8 0,-5-6 0,-1 6-55,-3-3 270,6 1 0,-6 7 0,6 3 443,-2 6-132,0 3 0,5 1 0,3 3-17,2 3 0,-1 3-45,7 8 0,-1-1 43,6 1 1,0-1-123,0 1 0,7-4-516,4 3 203,3-10 0,3 14 0,2-14-976,2-2 1,2 4-108,-2-2 0,2-5-525,3-6 0,2-1 585,-7 1 1011,7-3 0,24-42 0,15-8 0</inkml:trace>
  <inkml:trace contextRef="#ctx0" brushRef="#br0">21049 14115 7695,'-16'-6'1722,"1"1"0,-6 0-1191,0 5 0,-2 0-1002,2 0 0,2 5 1538,-7 0 1,1 9-464,-1 2 0,-2-5-6,7 4 0,2-2-213,8 2 1,-3 1 123,4 0-330,3 0 1,0-6 0,9 1-355,3 1 0,4-4 0,6 3 0,1 1-418,0 2 0,1 2 286,4 0 1,-2-1-154,8 1 1,-8 0 247,2 0 1,2-1 25,-2 1 1,-1 0 567,-4 0-211,7-1 0,-6 1 92,4 0 1,-8-1 177,-3 1 0,-6 0 1060,1 0-961,-3-1 1,-9 1 114,-4 0 0,-3 0-454,-2-1 1,-5-1 2,0-3 1,-6 3-1358,0-4 0,-2-3 659,-3-1 0,1-5 494,-1-1 0,-3-31 0,-3-15 0,-4-2 0,0 0 0</inkml:trace>
  <inkml:trace contextRef="#ctx0" brushRef="#br0">22182 13753 7657,'0'-11'1520,"0"1"-1007,0 6 0,0 11 0,0 16 265,0 10 0,7 7 87,3 8-635,-3-1 1,7 7-1,-5 4 1,2 3 0,-3 0 379,-1-3 1,4 3-510,-6-3 0,2-9 0,-4-4 0,3-5-334,-3-5 0,1-7-2084,1-2-1438,-3-6 3755,5-5 0,-35-36 0,-7-14 0</inkml:trace>
  <inkml:trace contextRef="#ctx0" brushRef="#br0">21962 14414 7670,'-9'0'3521,"2"0"-3054,7 7 0,2-6-27,3 5 1,11-6 33,10-6 0,4-2-352,1-8 0,2 0 0,2 0 0,4 1-341,1-1 1,2-2-614,5-3 1,-5 4-1943,0-4 2774,-7 4 0,31-20 0,1-5 0</inkml:trace>
  <inkml:trace contextRef="#ctx0" brushRef="#br0">22732 14209 7670,'0'16'0,"-5"0"272,0-1 1,0 3 315,5 3 0,0-2 344,0 7 0,0-5 0,0 4 1,0-1-33,0 1 1,0-4-550,0 5 1,0-7 91,0 2-246,0-4 0,0-1 0,0 0 109,0 0-455,0-8-85,0-1 1,-6-19-1,1-4-82,2-1 0,-1-2 99,-1-2 1,3 2 262,-3-8-1,3 8 66,2-2 1,2-2 126,3 2 1,-1 0 48,6 6 0,1-1 193,4 0 0,-4 0-151,-1 1 1,3-1-111,8 0 1,-2 6-369,7-1 1,-5 3 135,5-3 1,1 4-805,4 7 1,-5-5-46,0 0 0,-6-1-389,1 6 0,-4 0 596,-1 0 1,0 0 47,-1 0 1,-6 2 606,-4 3 0,-17-10 0,-5 3 0</inkml:trace>
  <inkml:trace contextRef="#ctx0" brushRef="#br0">23409 14241 7670,'0'15'1494,"0"1"275,0 0 0,0 5-885,0 0-672,0 7 0,0-9 0,0 7 858,0 2-769,0 2 0,5-6 0,2-1-193,2 0-252,1-6 0,1 11 0,-1-7-562,3-2 0,-5-6 380,3-3 326,-1-6 0,-15-60 0,-5-23 0</inkml:trace>
  <inkml:trace contextRef="#ctx0" brushRef="#br0">23330 13863 7670,'-15'0'1053,"-1"0"0,2 2-1834,3 3 1,3-3 409,2 3 0,5 4 371,-5 1 0,61 32 0,14 9 0</inkml:trace>
  <inkml:trace contextRef="#ctx0" brushRef="#br0">23661 14445 7670,'-6'16'0,"1"0"0,0-1 927,5 1 0,0-5-413,0-1 0,7-7 0,3 3 0,4-5 392,2-1 0,2 0-763,3 0 1,3-8-72,8-8 1,-3-1 0,-1-8-1,-2 1 37,2-1 1,2 4-85,2-5 0,-8 1-214,-3-1 0,-5 3 0,-6 8 1,-3-1-216,0 0 0,-5 1 222,3-1 1,-8 5 135,-3 1 1,-6 6-1,2-3 1,-6 2 108,-5 0 1,4 0 103,-4 5 1,1 7 121,-1 3 0,4 4 0,-4 2 0,3 0 104,3-1 0,4 8-59,1 3 1,1-1-179,-2 1 0,-1 0 1,7 4-1,2-2-27,1-2 0,2 0-268,0 6 0,5-8-67,0-3 1,7 2-594,-1-2 327,3-7 0,2 0 1,1-5-1055,4-1 1097,-3-1 1,6-7-1,-3 0-810,5 0 720,-3 0 0,7 0 519,-4 0 0,53-21 0,-33 8 0,0 0 0</inkml:trace>
  <inkml:trace contextRef="#ctx0" brushRef="#br0">24432 14272 7670,'0'-16'0,"-7"1"0,-4-1 0,-3 2 1211,-2 3 0,1 3-533,-1 2 1,-5 5-79,0-5 0,0 6-226,5 6 1,2 2 157,4 8 1,-4 7-75,3 3 0,4-2-59,2 3 0,3-1-192,2 5 0,0 1-106,0-1 0,0-4-443,0-1 0,2-7 272,3 2 0,4-2-1129,7 2 0,-1-10 538,1-1 0,0-1-777,0-4 1,-1 0 213,1-5 1224,0-7 0,7-78 0,-11 29 0,0 0 0</inkml:trace>
  <inkml:trace contextRef="#ctx0" brushRef="#br0">24353 13768 7670,'-11'0'1838,"1"0"1,6 7-1012,-1 4 0,-2 5-909,2 5 1,0 10 680,5 11 1,7 5 1067,3 6 0,6 3-1106,5 7 0,-2-7-257,7-4 0,-1-3-427,1-2 1,4-5-873,-4 0 561,-3-14 0,1 7 0,-5-14 434,2-2 0,21-8 0,0-4 0</inkml:trace>
  <inkml:trace contextRef="#ctx0" brushRef="#br0">25312 14225 7648,'-15'0'187,"-1"0"222,0 0 248,8 0 0,-6 0 0,3 0 1031,-3 0-1531,5 7 0,2 2 1,7 6-1,2-1 130,3-3 1,-1 3-116,6-4 0,3 4-88,8 2 0,-4 0 1,4-2-1,-2-2-51,2-2 1,-3-6-95,3 1 1,1-3 14,-1-2 1,2 0-1,-4-2 1,2-3-91,-1-6 1,-3-3-12,-1-1 1,-1-6 92,1 0 0,-5-6 13,-1 7-146,-6-1 0,3 0 0,-7 0-291,0 1 0,-2 10 380,-3 5 1,1 5 0,-5 5 0,2 7 360,4 7 1,-4 1 53,2 6 1,-1 0 467,6 5-628,0-6 1,2 3 0,3-5 0,6-1-1,3 1 180,2-4 1,1-3-316,4-5 1,-2-4 24,8-7 0,-1-2 24,5-3 0,-1-4-132,-4-7 1,2-7 59,-7-3 0,7 2-251,-2-3 0,-3 1-172,-2-5 1,-5 1-222,-6 4 1,4-4 224,-3 4 1,-4 3-804,-2 2-441,-3 4 1664,-2 1 0,0 14 0,0 4 0</inkml:trace>
  <inkml:trace contextRef="#ctx0" brushRef="#br0">26508 14256 7650,'-10'-10'691,"-1"-1"1,1 3-381,-6-3 1,0-3 138,0 4-267,1-4 0,-6-2 1,0 2-1,2 2 0,-1 3 629,-1 2 1,4 2-569,-4 5 0,3 0 75,3 0 0,-3 7 60,-3 3-233,11 11 0,-9 4 0,13 6 1,3 1-1,1-1 214,2 0 0,0 1-161,0-1 1,9-1-363,6-4 0,3 2-159,8-7 1,2-1-979,9-10 1043,-4 4 0,7-12 1,-5 3-146,2-3 1,0-9 0,-8-4 0,-1-3 14,-1-1 0,-8-6 368,2 0 0,-6-6-130,-4 6 1,-4-5 880,-7 5 0,0-5-124,0 5 0,-9-5 53,-6 5 0,-3 0-383,-8 5-1,0 0-248,-6 1 0,1-1-975,-1 0 1,2 2 511,4 4 1,-2-3-450,7 8 1,0-5-334,6 4 592,-1 1 0,7 12 624,4 4 0,38 17 0,11 5 0</inkml:trace>
  <inkml:trace contextRef="#ctx0" brushRef="#br0">26917 14178 7774,'-9'7'186,"-5"-6"1,11 13-187,-8-3 1,8-2 2083,-2 1-1504,-4 1 1,7 6-1,-3 2 723,3 2-1061,2 0 1,0-5 0,0 1 0,0 3 0,0 1 653,0-2-900,0-2 0,0-1 178,0 0-163,7-7-133,-5-2 0,10-9 0,-7-3-180,-1-6 1,3-3 186,-2-2 1,0-5 110,-5 0 1,6 0 68,-1 6 0,2-6 225,-2 0-189,-3 0 1,12 5 0,-5-1 365,-1-4-426,6 3 0,-5-5 1,7 8 138,0-1-363,-8 0 1,12 0 0,-7 1-198,0-1 1,8 0-848,-6 0 1,5 6 97,-5-1 0,1 3 1129,0-3 0,0 11 0,-1 9 0</inkml:trace>
  <inkml:trace contextRef="#ctx0" brushRef="#br0">27515 13643 7657,'-16'0'2162,"0"0"0,1 5-2241,-1 0 1,6 7-935,-1-1 0,6 8 2684,-6 2 1,8 7-724,-2-2 0,3 6-497,2 4 0,2 3 51,3 3-470,-3 3 0,12-6 0,-4 4 308,4-1-446,-5 0 1,3-1 0,-5-5 211,2-2-721,-6-3 0,4 0 0,-7 1-1667,0-1 1749,0-6 0,0 5 0,0-6 0,-2 1 0,-1-4 533,-2-4 0,-14-8 0,1-2 0</inkml:trace>
  <inkml:trace contextRef="#ctx0" brushRef="#br0">27436 14193 11349,'0'-10'309,"0"-1"0,2 8-7,3-2 1,9-4 613,7-2 1,7 3-28,-2-3-695,4 1 1,7-4 0,0 1 206,-2 3-771,5-1 0,-7 1 0,2 1-28,-7 2 1,0 2 0,-7 3 0,-2-1-3078,-1-3 1251,-3 1 2224,-6 5 0,-23 7 0,-12 2 0</inkml:trace>
  <inkml:trace contextRef="#ctx0" brushRef="#br0">27672 14115 7657,'-15'8'924,"-1"6"0,0-5-510,0 7 0,6-2 285,-1-4 1,8 4 1078,-2-3-1293,3 3 1,9 2-153,3-1 0,4 1-99,2 0 0,5-6-51,0 1 0,7-1 117,-2 6-477,4-7 1,-4 3 0,0-5-966,2 2 844,-5 1 1,5 1 0,-5-3-1238,1-1 0,-5 4 123,2-6 1412,-3 0 0,12-33 0,3-7 0</inkml:trace>
  <inkml:trace contextRef="#ctx0" brushRef="#br0">28207 14272 7657,'-7'9'872,"5"-1"1257,-3-2-1452,3-5-447,2 6 1,0-5 0,2 2 429,3 1-459,-3 0 0,12-5 0,-2 0-22,8 0-114,-3-7 0,6 4 0,-6-6 1,3 0-1,1 0 140,-2-3 1,3 4-315,-1-3 1,0 1-270,-5-6 255,0 7 0,-6-5 180,1 4-19,-8-4 0,4-2-13,-7 0-15,-7 0 1,-1 8-1,-8 1 96,0 0-69,0 5 0,1-5 0,-3 7 105,-3 0-31,4 7 0,-11 2 0,7 6 754,2 1-613,1 0 1,4 1-1,2 4 189,1 6 1,3-3-422,-3 2 1,4 0-1,7 6 1,0-6-25,0 0 1,2-1-206,3 1 1,6-3-526,10-7 0,-2-1 37,7 1 1,-1-5-518,1-1 1,3-7 69,-2 3 0,2-5 573,3-1 0,-1-1-599,1-5 1170,-8-2 0,20-36 0,-2-7 0</inkml:trace>
  <inkml:trace contextRef="#ctx0" brushRef="#br0">28931 14115 7657,'0'-25'1662,"0"4"-1156,0 4 1,-2 3-156,-3 3 0,-4 4-71,-7 7 0,1 0 42,-1 0 0,-2 7-50,-3 4 1,4 4 106,-4 6 1,4-1 602,1 6-696,0 0 0,2 4 0,4 0 87,4 1-340,-2-10 0,6 16 0,-3-13-55,3 1-36,2-3 0,0-1 0,2 0-499,3-1 1,4-3-46,6-1 0,-2-7 235,2-4 0,-2-3-819,7-2 0,-2-2 541,-2-3 1,-1-6-344,1-10 1,0 2 96,0-7 891,-1-1 0,-3-13 0,-1-7 0,1-4 0,1 1 0</inkml:trace>
  <inkml:trace contextRef="#ctx0" brushRef="#br0">28962 13643 7657,'0'-16'0,"-5"0"1926,0 0-412,-7 1-590,3 6 1,-5 4-303,3 10-62,-3 11 0,13 8 0,-5 8 546,5-1-861,1 8 1,0 1 0,0 7 821,0 0-788,7 0 1,0 1 0,5-1 34,-2 0 0,1 0-575,5 0 1,-1-6-577,1-5 0,0-2 85,-1-3 1,1-1-2240,0-4 1904,0-3 1,-2-13 1086,-4 1 0,4-43 0,-5-5 0</inkml:trace>
  <inkml:trace contextRef="#ctx0" brushRef="#br0">29481 14241 7653,'0'15'711,"0"1"0,-5 0-384,0-1 0,-2 3-296,2 3 0,3-9-55,-3 4 686,3-4 0,2-1 102,0-1-1615,0-6 851,0 3 0,14-63 0,3-14 0</inkml:trace>
  <inkml:trace contextRef="#ctx0" brushRef="#br0">10320 15735 7639,'0'-10'272,"0"-1"1,-5 6 18,0-5 0,-1 4 1,6-4 170,0-2 0,-5 3 0,0-2 18,1-1 0,3-2 1,1-2 348,0 1-475,-7 6 0,5 0 81,-3 4-280,-4 3 1,2-3 0,-5 9 0,1 3 100,-1 1 0,-2 10-112,-2 8 0,6-2-22,-1 3 0,1 4 0,-4 8 1,1-1 87,3 1 1,6 4-170,-1-1 1,3 2-116,2-2 0,9-4 0,5-6 0,7-1-384,4 1 0,-4-3 240,5-2 1,0-10-1232,6-6 878,-1-8 1,6 4 0,-1-9-1745,-1-3 1732,-1-4 583,-3-13 0,15-45 0,-22 25 0,0 0 0</inkml:trace>
  <inkml:trace contextRef="#ctx0" brushRef="#br0">10713 15893 7644,'-7'21'63,"-3"0"0,-4 5 94,-2-5 0,6 7-146,-1-2 1,8-1-40,-3 1 1,5-5 476,1 5 0,7-9-149,3-1 0,4-2-538,2-9 170,7 1 0,-6-6 1,4 0-1,-3-2 1,-1-3 31,4-6 1,-5-3-44,-1-2 1,1 1 125,-5-1 1,-4 0-36,-2 1 0,2-6 250,-2 0 1,0-2 123,-5 2-197,-7 3 0,4-6 0,-6 5 535,2-2-610,-5 0 0,3 5 0,-7 0 35,1 1 0,-1 1-117,0 3 1,1-1-287,-1 7 1,0-1 155,0 6 1,6 2-596,-1 3 0,8-1 297,-2 6 1,3 1-552,2 5 1,2-1 946,3 1 0,39 14 0,15 3 0</inkml:trace>
  <inkml:trace contextRef="#ctx0" brushRef="#br0">11091 15814 7949,'0'-10'1331,"0"-1"-777,0 8 0,-5-6 554,-1 4-751,-6 3 0,3-5-218,-6 7 1,1 2 59,3 3 0,-3-2-185,4 8 1,1-6 63,-1 6-114,6-1 1,-8 6 0,7 0 102,1-1-245,-5 1 0,8 0-213,-5-1 314,5 1 0,8-2 1,1-2-528,1-1 436,5-1 0,-5-1 0,8-4-435,4-3 472,-3 5 0,4-5 0,-6 3 31,0-3 56,0-2 1,-1 0 499,1 0 710,0 0-854,-7 7 1,-2 2 83,-7 6 0,0 1-62,0 0 1,-7 0 167,-4-1 0,-3 6-250,-2 0 0,-5 0-322,0-5 0,0 0-190,6-1 1,1 1-1342,3 0-1437,-3-7 3038,12-2 0,10-41 0,5-23 0,5 0 0,-1 0 0</inkml:trace>
  <inkml:trace contextRef="#ctx0" brushRef="#br0">11390 15452 7644,'0'16'1171,"0"5"233,0 0 1,0 7-1174,0-2 1,0 11-67,0 5 0,0 3 235,0 2 0,0 2-205,0 4 1,5-4-394,0 3 156,8-10 1,-7 2 0,7-7 0,-3-4 0,1-5-750,-3-7 0,5-9 791,-8-2 0,-28-27 0,-12-2 0</inkml:trace>
  <inkml:trace contextRef="#ctx0" brushRef="#br0">11185 15877 7644,'-7'16'4044,"6"-6"-3003,-5 1 1,5-6-876,1 5 1,7-6-749,3 1 781,11-3 0,3-2 0,8 0 659,-1 0-867,8-7 0,1-4 1,7-8-1,0-2 0,1 2 9,-1 2 0,-5-1 0,5-1 0,3-2 0,0 0 0</inkml:trace>
  <inkml:trace contextRef="#ctx0" brushRef="#br0">12522 15326 7613,'-10'11'443,"1"-1"0,2 4 340,4 5-371,1-1 1,2 12-1,0-4 1,2 4-1,1 1 1,4 2-1,2 4 677,3 5 0,2-4-770,2-1 1,-6-2-279,1 2 0,-6-7 151,6 6-320,-8-13 0,9 12 0,-6-14 0,-3-2 0,-1 0-1119,-2 2 1,0-8-1519,0 2 2765,0-9 0,-14-34 0,-4-16 0</inkml:trace>
  <inkml:trace contextRef="#ctx0" brushRef="#br0">12853 15751 7628,'-9'26'1629,"4"1"0,-2-6-765,2 5 0,-1 0-910,6 5 1,0-4-6,0-1 0,0-7 551,0 2 0,6-3 0,1-3-425,1 1-916,3 0-278,5-7 1,-2-9 1118,-4-11 0,-10-59 0,-9-16 0</inkml:trace>
  <inkml:trace contextRef="#ctx0" brushRef="#br0">12790 15436 7628,'-14'-10'2932,"3"-1"-1609,4 8-1108,0-4-1085,6 7 661,-6 0 209,7 0 0,35-7 0,8-2 0</inkml:trace>
  <inkml:trace contextRef="#ctx0" brushRef="#br0">13105 15720 7628,'-7'17'0,"-4"4"0,2-2 463,-1 8 0,5-6 591,-6 5 1,8-7 831,-3 2-1542,5-4 0,1-1 0,0 0 0,0 0 1,0-1 78,0 1 1,0-5-372,0-1 1,1-1 60,5 1 1,-5 4-165,5-3 0,1-2 79,-2 1-196,0-6 0,-5 1 0,0-10-150,0-6 0,0-3 182,0-2 1,5-5-253,1 0 0,4-7 0,-3 2 0,0-2-141,0 2 1,5-2 453,-1 7 0,3-2 218,1 2 0,1 9 420,0-4 0,0 6-61,-1-1 1,6 4 211,0 7 0,2 2-303,-2 3 1,-3 9 15,3 7 0,-4 7-171,-1-1 0,-1 7-159,1 3 0,-2-5-563,-3-6 1,3 0 328,-4 6 1,2-8-2716,-1-3 390,3-3 1080,-5-3 0,5-8 559,-4-7 823,-3-7 0,-7-50 0,0-12 0</inkml:trace>
  <inkml:trace contextRef="#ctx0" brushRef="#br0">13687 15751 7628,'0'11'1167,"0"-1"0,0-5-511,0 6 0,5-6-368,0 6 1,6-6-92,-6 5 1,7-4-20,-1 4 1,3-6 18,1 1 1,1-3-290,0-2 1,1-2 27,4-3-91,-3-4 1,4-7 0,-6 0 64,0 1-80,-7-1 0,3 0 1,-7 0-241,-1 1 373,-3-1 0,-2 0 1,-3 0-19,-1 1 34,-14-1 0,8 0 1,-12 2 268,1 4-37,4 3 1,-10 2 0,7-1 1276,2 3-1166,2 8 1,1 5 0,0 11 538,0 6 1,2 2-543,4 3 1,3-1-355,7 1 1,0 5 27,0-1 0,7 6 163,3-5 1,6-2-862,5-9 1,-2 2-302,8-7 0,-1 0-693,5-5 0,-5-7 1699,1-4 0,27-31 0,12-9 0</inkml:trace>
  <inkml:trace contextRef="#ctx0" brushRef="#br0">14206 15688 7628,'-16'-5'0,"0"0"2039,1-1 0,-1 6-956,0 0 1,0 0-596,1 0 1,-1 0-153,0 0 1,2 2-14,4 3 0,-3 4-132,8 7-60,0 0 1,0-1 0,0 3-74,1 3 0,2-2 1,4 6-1,2-1-126,1 0 1,7-3-2,-2 6 1,-1-8-48,2 2 0,-1-4-312,6-1 77,0 0 0,-1-2-413,1-4 1,0-3 319,0-7 0,-6-7-346,1-3 1,-1-4 314,6-2 1,-7-1-24,-4-4 0,2 1 196,-2-6 0,5 0 232,-4-5 0,-1 1-59,-5 4 0,0-4 103,0 4 1,0 3 1426,0 2-685,0 3 1831,0 3-1745,0 6 1,0 9-265,0 10 1,0 4-240,0 2 0,2 7-157,3 3-1,-2-1-22,8 1 0,-6-2-118,6 3 1,-3 0-1061,3-6 0,3 0-122,-4-5 1,4-2-2078,2-3 3258,0 3 0,21-69 0,4-7 0</inkml:trace>
  <inkml:trace contextRef="#ctx0" brushRef="#br0">14536 15609 7628,'0'16'0,"-2"0"1487,-3 0 1,3-1-688,-3 1 0,3 2-350,2 3 1,0-2-83,0 7 0,2 0 3,3 6 1,2-6-247,4 0 1,1-7-98,-7 2 0,8 2 80,-3-2 0,-1-2-34,1-8 32,-6 3 0,5-12 185,-4 3-191,-3-3 0,5-9-171,-7-4 1,-2-8 591,-3-2 1,3-7-91,-3 2 0,3-2-303,2 2 1,0-4-65,0 4 1,2-4-118,3-2 0,2 6 1,3 0 0,4 5-214,-3-5 1,8 6-663,2-1 0,5 4 429,-5 1 1,7 1-2476,-2-1 2974,4 7 0,29-5 0,8 5 0</inkml:trace>
  <inkml:trace contextRef="#ctx0" brushRef="#br0">15936 15531 7598,'-8'7'266,"-5"-4"1,6 8 2496,-1 1-2329,4 2 1,-3 2 0,7-1 0,0 3 0,0 1 0,0 4 0,0 0 630,0-1 1,0 5-836,0-6 1,2 1 60,3-1-310,-3-3 0,10 5 0,-5-9-1512,2-4-440,-6-3 0,10-14 149,-8-3 1822,0-11 0,-4-22 0,-2-9 0,1-7 0,0-1 0</inkml:trace>
  <inkml:trace contextRef="#ctx0" brushRef="#br0">15826 15248 7603,'-16'0'2315,"1"0"1,4 0-1895,1 0-597,6 7-667,-3-6 661,7 13 182,0-12 0,70 5 0,18-7 0</inkml:trace>
  <inkml:trace contextRef="#ctx0" brushRef="#br0">16188 15499 7604,'0'23'464,"0"-5"57,0 3 0,0 1-163,0-1 0,0 5 1,0-5-1,0 0 610,0 2 1,0-4-565,0 8 1,5-8-144,0 2 1,1-9 31,-6-1-141,0-1 1,1 1-146,5-1 1,-3-13-143,8-3 1,-8-13-355,2-7 1,-1-4-549,1-1 750,-3-1 0,10 1 1,-7-1 68,-1 1 284,5 6 0,-2-3 0,5 7 887,-2 2-788,1 9 1,-1-3-1,1 8 754,1 2-612,2 1 0,2 11 0,1 6 613,4 10 1,-3 5-949,3 1 1,1 2 49,-1 4 1,2-4-1118,-2 4 1,-2-6-124,8-4 0,-6 1 1218,5-7 0,14 7 0,9-4 0</inkml:trace>
  <inkml:trace contextRef="#ctx0" brushRef="#br0">17572 15562 7604,'-14'-1'117,"2"-3"79,2-1 285,-1-7 0,1 8 1,-1-5-1,1 1 0,-1 1 1,1 0 817,-2 3 0,3-3-786,-2 2 1,6 0-262,-5 5 0,-1 0-57,-5 0 0,6 0-122,-1 0 39,1 7 0,-6 3 1,0 9-1,1 4 1,1 2 183,3 2 0,-3 3-214,4 2 0,3-1-140,2 1 1,3 4-1,2-1 1,0-3-848,0-4 0,7-4 489,3 2 1,4-5-804,2-10 1,7 1 163,3-7 0,4-5-940,1-5 1995,1-14 0,0-28 0,2-14 0,4-12 0,-1 0 0</inkml:trace>
  <inkml:trace contextRef="#ctx0" brushRef="#br0">17635 15137 7604,'-15'2'0,"-1"3"0,0 4 585,0 7 1,1 1 731,-1 4 0,5 4-434,1 6 0,6 8-460,-1 3 1,3 3 233,2 2 0,2 1-240,3-1 0,4-2-439,7-3 1,1-2 0,4-3-905,-3-11 1,12 6 0,-6-15 136,1-1 0,-1 3-822,-3-8 1611,-4 3 0,13 2 0,-5-1 0</inkml:trace>
  <inkml:trace contextRef="#ctx0" brushRef="#br0">17997 15641 7604,'-14'7'0,"4"3"368,-4 4 1,7 2 1460,-4 0-1018,4-7-573,7-2 1,7-7 140,4 0 0,8-7 134,2-4-497,0-3 1,0-7 0,2-2-100,1-1 0,-10 5 1,2-2-1,-4 2-229,-3-2 1,0 7 30,-4-7 136,-4 7 0,-1-9-35,-10 7 0,-4 7 198,-2 4 1,-5 3-46,0 2 1,-5 2 401,5 3 0,-5 6 41,5 10 0,0-2 633,5 7-828,1 1 0,6 9 0,4 1 87,3-2 0,2 3-646,0-1 0,12 0 259,4-6 1,8-4-1047,-3-1 0,7-7 295,-2 2 0,4-11-5,2-4 0,-1-3 179,0 2 656,-6-3 0,12-23 0,-4-14 0</inkml:trace>
  <inkml:trace contextRef="#ctx0" brushRef="#br0">18438 15562 7604,'-9'7'3438,"-3"-3"-2535,6 6 0,-1 1-724,2 4 1,2 1 15,-8 0 0,8 5 466,-3 0 1,-1 2-277,2-2 1,0-2-187,5 7 1,0-7-79,0 2 0,0-3-111,0-2 1,0-6-46,0 0 1,2-6 5,3 1 1,-3-5-51,3-5 1,-3-4 157,-2-6 1,0-3-68,0-3 1,0-3-94,0-8 113,0 1 1,0 4-1,0 1 10,0-2 0,5 4-160,0-2 1,7 6 80,-1-1 0,-2 2-588,1-2 1,1 9-19,4-4-119,8 11 0,0-4 0,5 6 762,-2-3 0,42 22 0,16 10 0</inkml:trace>
  <inkml:trace contextRef="#ctx0" brushRef="#br0">18988 15531 7604,'0'16'0,"0"-1"0,0 1 0,0 0 0,-1 1 1895,-5 4 1,5-3-907,-5 3 0,-1 1-316,2-1 1,0 0-261,5-5 1,-5 0 1137,-1 0-1043,1-8-1325,5-1 0,2-7 0,3 0 0,4-1 1,1-5-1816,1-4 0,-6-11 1190,6-5 1442,-8 3 0,-3-56 0,-9-6 0</inkml:trace>
  <inkml:trace contextRef="#ctx0" brushRef="#br0">18894 15295 7599,'-16'-39'0,"0"1"532,1-4 1,-1 3-146,0 8 1,2 6 734,4 5 0,1 2 535,4 2-14,3 8-1073,-12 1-865,12 7 0,-5 7-1333,7 3 1628,0 4 0,7 9 0,2 1 0</inkml:trace>
  <inkml:trace contextRef="#ctx0" brushRef="#br0">19271 15389 7586,'-8'2'1957,"1"1"-199,0 3-1437,5 6 0,-5-3 0,7 6 0,-2 3 1,-1 3-1,-2 5 0,1 4 581,2 1 0,8 2-519,-1 4 1,7-4-170,-2 4-166,11-4 1,-3-8 0,3-4 0,-2-5-1,0-6-21,2-5 0,6-3 32,-6-2 1,0-7 0,-6-5 0,1-7-85,0-8 0,-1-2-431,1-3 0,-5 1 104,-1-1 0,-6 1 1,3-1-1,-2 1-673,0-1 1,0 3-57,-5 2 1,6 3 164,-1 3 1,7 3 915,-1-3 0,31 18 0,8 5 0</inkml:trace>
  <inkml:trace contextRef="#ctx0" brushRef="#br0">19979 15389 11398,'-1'-10'929,"-5"-1"1,3 6-708,-8-6 1,1 6-196,-6-5 1,0 6 65,1-1 1,-1 3 99,0 2 0,1 0-52,-1 0 1,0 7 147,0 4-252,1 10 0,1 3 0,3 8-83,6-1 1,-2 1 0,2-1 0,1 1-161,2-1 0,4-7-165,3-3 0,4-3-299,7-2 1,0-8 288,-1-2 0,1-5-157,0-1 1,0-7-61,-1-3 380,1-11 0,0 2 0,-1-7 12,1-2 1,-5 0 168,-1 1 1,-5-2 39,6 2 0,-6 5 218,6 1 0,-8 3 1357,2 2-388,-3 8 86,5 1-956,-5 14 1,7 8-1,-6 12 2,2 2 1,2 8-198,-1 0 1,-3 5-106,8-5-112,-8-1 0,11-1 0,-3-2-1509,3-3 662,-6-9 0,11 2 0,-3-9 939,2-4 0,13-52 0,2-19 0</inkml:trace>
  <inkml:trace contextRef="#ctx0" brushRef="#br0">20404 15137 9652,'0'23'923,"0"3"1,5 6-334,1 5 1,-1 8-154,-5 7 0,5 8 35,0-2 0,8 1-583,-3-1 0,-1-4 113,1-7-493,-6-7 0,8-3 0,-7-11 1,-1-5 490,-2-3 0,-30-51 0,-7-13 0</inkml:trace>
  <inkml:trace contextRef="#ctx0" brushRef="#br0">20137 15342 7586,'-11'10'1963,"1"1"0,6-1-2478,-1 6 0,3 0 103,2 0 0,7-1 1082,4 1 0,3-5 0,3-3 0,4 1-318,5 0 1,6-6-630,5 3 1,-4-5-585,3-1 0,3 0 861,-2 0 0,27-42 0,3-10 0</inkml:trace>
  <inkml:trace contextRef="#ctx0" brushRef="#br0">20908 15405 7586,'-6'31'0,"1"1"0,-5-1 0,4 1 0,-4-6 1923,5 0 1,-6 2-559,6 9-1350,-7-4 1,10 4 0,-3-9 0,3-4 0,2-1 464,0-4 1,0-6-816,0-3 24,0-6 0,5 1 1,2-10-1,2-8 1,3-6-1180,2-7 1,-5-4 1489,-4-1 0,-3-43 0,-2-10 0</inkml:trace>
  <inkml:trace contextRef="#ctx0" brushRef="#br0">20782 15074 7586,'-9'-7'1845,"-5"6"0,10-8-980,-6 4 0,5 3-496,-6-3-1341,8 3 972,-4 9 0,21 23 0,3 12 0</inkml:trace>
  <inkml:trace contextRef="#ctx0" brushRef="#br0">21269 15436 7586,'-10'0'129,"-1"0"1,6 0 76,-5 0 0,-1 2-753,-5 3 1,1-1 154,-1 6 1,2 1 2561,4 5-1649,-4-1 1,7 6 0,-6 2 1906,3 2-2003,6 1 1,-3 3 0,7-2 0,2-6-1,3-4-141,6-1 1,3-2-616,2-4 0,5-3-195,0-7 405,6 0 0,-7-7 0,4-3 1,1-4-1,-3-4-489,1-3 1,-2 2 96,-5-7 1,-6 5 364,1-5 0,-8 7 483,3-2 1,-5-2-28,-1 2 0,-12-2-48,-4 2-408,-3 4 0,-4-4 1,-3 8-214,-4 3 0,4 6-13,0-1 1,1 3-26,-1 2 399,4 0 0,13 21 0,2 6 0</inkml:trace>
  <inkml:trace contextRef="#ctx0" brushRef="#br0">21490 15342 10133,'-6'10'-126,"1"1"0,0 5 646,5 5 1,-5 1-123,-1-1 0,1 4 494,5 6-654,0 1 1,0-6 0,0-1 341,0-3-529,0 6 1,0-10-37,0 3-161,0-11-165,7 4 0,0-19 0,5 0 0,-3-9-304,-2-7 0,4-2 382,-6-3 1,5-4-152,-4 4 210,6-4 0,-5 0 1,5 2 720,-1 2-391,-1 7 1,1-4 0,-1 7 1831,2 1-1378,2 6 1,2 2-1,0 9 264,-1 3 0,-1 5-565,-3 11 1,3 9-239,-4 7 0,3 5-42,-3-5 0,4 1 65,-3-1 1,-3-2-1258,3 7 0,-2-13 1163,1 3 0,18 3 0,-2 5 0</inkml:trace>
  <inkml:trace contextRef="#ctx0" brushRef="#br0">22921 15311 7580,'16'0'2871,"-7"0"-2063,-2 0 327,-7 0-623,0 0 1,-7 0-1,-4 0 321,-3 0 1,-1 0-642,-1 0 1,0 0-1,0 0 0,1 5-240,-1 0 1,-5 5-1,0-3 1,2 2 152,1 3 1,-3 2-65,0 2 0,0-5-61,6-1 1,1 1-1,1 4 64,3 1-503,6 0 1,-1-2 225,10-4 0,4-3 0,9-5 0,1 2-324,2 1 1,5 0 231,-5-5 1,5 5 137,-5 1 1,0 4 248,-5-5 1,0 8 783,-1-3-662,-6-3 1,-2 7 0,-7-4 546,0 4-544,0 2 0,-7 5 0,-3 0 438,-4-2 0,-4 1-272,-3 1 0,2-4-257,-7 4 1,5-9-258,-6-1 1,7-2-503,-7 1 1,8-3-1842,-2-7 1307,4 0 434,8-7 1,-3-2-1,6-8 763,3-4 0,50-53 0,-16 28 0,-1 0 0</inkml:trace>
  <inkml:trace contextRef="#ctx0" brushRef="#br0">23157 15358 7580,'14'26'710,"-3"0"1,1-5 972,-7 5 1,6-1-574,-6 1 0,0 4-580,-5-4 1,0 2-51,0-2 1,0 2-139,0-7 1,0-5-788,0-6 0,0-4-234,0 4 1,2-6-515,3 1 0,-3-5 865,3-5 328,-3-4 0,-2-49 0,0-10 0</inkml:trace>
  <inkml:trace contextRef="#ctx0" brushRef="#br0">23094 15043 7582,'-8'0'2932,"-1"0"-1363,4 0-3629,3 0 299,-5 0 1761,7 0 0,49 0 0,12 0 0</inkml:trace>
  <inkml:trace contextRef="#ctx0" brushRef="#br0">23362 15279 7582,'-16'2'0,"0"3"0,6 2 955,-1 4 1363,8 3-1810,-4-6 0,9 8 0,3-2-23,5-4 1,4-3-294,2-7 1,1 0-158,4 0 0,2 0 29,3 0 0,4-5 0,-5 0 0,1 0-43,0-2 0,-1 5-109,1-3 0,-4-2-21,-6 1 0,0 1 0,0 5 62,-1 0 112,-6 0 36,-2 7 0,-9 2 0,-3 8 1,-5 3 321,-4 1 0,-2 7-166,0-2 1,0-2-87,1 3 1,-3 4 66,-3 6 0,9-1 153,-4-4 1,6-1-339,-1 1 1,-1-6-32,7 0 0,0-6-104,5 1 1,0-4 19,0-1 1,7-2 0,3-2 0,4-3-418,2-2 0,0 0-79,-1-2 1,6-3 178,0 3 0,5-3-138,-5-2 0,7 0-575,-1 0 1,-3-7 122,2-4 969,1-3 0,32-36 0,7-10 0</inkml:trace>
  <inkml:trace contextRef="#ctx0" brushRef="#br0">24148 15389 7582,'-15'7'0,"1"-3"315,3 6 1,-3 1 394,4 4 0,-4 1-558,-2 0 1,7 0-190,4-1 1087,3 1 0,4-2-448,3-3 0,4 1-444,7-7 1,1 0-53,4-5 1,-3 0-130,3 0 0,1 0 226,-1 0-416,0-7 0,-5 4 0,0-8 87,-1-1-65,1 5 1,-5-7-1,-3 4-224,-1-4 343,-1-2 0,-6 0 256,0 0 0,-2-1-28,-3-4 0,-2 3-15,-4-3-21,-10 4 0,11 6 0,-11 3 454,3 1 0,3 2 246,-1 5 1,-5 1-334,0 5 1,-2 4 37,2 11 0,9 5-184,-4 11 1,4 1-26,-4 4 1,7 4-255,4-4 0,3 3-164,2 2 0,2-6-229,3-5 0,4-2-568,7-3 1,5-8 0,2-6-1,-1-6-1023,1-4 1,5-2 1921,-2-5 0,18-42 0,5-10 0</inkml:trace>
  <inkml:trace contextRef="#ctx0" brushRef="#br0">24620 15578 7582,'0'16'0,"0"-1"0,-5 3 0,0 3 0,-6-2 3455,6 7 1,-5-5-1783,4 6 0,-6-8-759,2 2-863,3-4 0,0-1 1,5-2-1355,-3-3 598,3 3 1,-3-13-3565,10 5 4269,-3-5 0,12-64 0,-6-15 0</inkml:trace>
  <inkml:trace contextRef="#ctx0" brushRef="#br0">4641 16947 7650,'0'-11'2646,"0"1"-1369,0 6-61,0-2-790,0 6-180,0 0 1,0 8-100,0 8 1,0 1 0,0 10-1,0 2 1,0 6 0,5 6-168,0 6 0,1 2 6,-6 3 0,5 4-94,0 7 0,6-2 1,-4-3-1,1-6-48,4-3 1,2-10 32,2-8-2,0-6 0,0-16 1,-1-8-1,1-8 41,0-8 1,0-13 46,-1-4 1,-1-1-27,-3-9 1,3 0-1,-5-5 1,1 0-143,0-1 1,-1 3-20,2 3 1,1-4 75,-7 5 1,6 2 15,-6 2 1,0 9-236,-5 2-194,7 14 621,-5-2 0,5 28-55,-7 7 1,0 9 55,0 6 0,0 5-24,0 6 1,0 0 347,0 0 0,0 0-34,0 1 0,7-1 76,3 0 1,-1-7-101,2-3 1,-1-6-44,6-4 0,0-6-234,-1-11 1,3-3 119,3-7 0,-2-2-187,7-3 1,-7-5 84,2-11 1,-1-9-86,1-7 1,-4-8-26,4-3 1,-3 1-46,-3-5 0,-1 3 125,-3 2 0,3-1 47,-4 1 1,-3 0-352,-2 0 1,2 7 117,-1 3 1,-1 9-2758,-5 2 2905,0 6 0,-21 12 0,-5 10 0</inkml:trace>
  <inkml:trace contextRef="#ctx0" brushRef="#br0">5742 17309 7650,'-10'-9'0,"-1"4"0,6-2 1116,-6 2 1,6-6-457,-5 6 0,-1-6 0,-3 4 84,4-1 1,-4 4-540,3-1 0,2 3-54,-1 2 0,5 2-98,-6 3 1,8 4-69,-3 7 1,-1 1 82,2 4 0,0 4 35,5 6-120,0 1 0,2-1 0,1 1 0,4-1 0,2 0-129,3 1 0,2-8-81,2-3 0,0-3 138,-1-2 1,1-6-106,0 1 1,0-8 59,-1 2 0,-4-10 55,-1-5 1,-1-4 51,2-2 0,1-5-60,-7 0 0,0-7 338,-5 2 1,0-4-121,0-1 0,0 4-81,0 1 1,-5 2-402,0-3 1,-7-1-622,1 7 1,-3 0 372,-2 6 599,8-1 0,-13 21 0,3 6 0</inkml:trace>
  <inkml:trace contextRef="#ctx0" brushRef="#br0">5962 17309 9654,'9'0'1312,"-2"2"-980,-7 3 0,0-2 498,0 8-638,7-1 0,-5 8 0,5 1 0,-2 4 0,0 1 240,-1 4 0,3 2-233,-2 1 1,0-4-37,-5-1-90,0 0 0,2-1 0,1-4 109,3-4 67,-1-8-297,-5 5 1,-5-16-52,-1-3 0,1-4 0,5-14 0,0 2-60,0 0 0,0-5-52,0 5 0,0-7 103,0 2-45,0 3 0,0-1 1,0 5-663,0-2 591,7 0 1,0 5 0,5 0-732,-1 0 551,-1 1 1,6 4 0,0 1-1549,0-3 1433,-1 6 519,8 0 0,36 14 0,17 2 0</inkml:trace>
  <inkml:trace contextRef="#ctx0" brushRef="#br0">6592 17277 7638,'-11'0'1433,"1"0"843,6 0-749,-10 0-282,5 0-773,-6 0 0,-1 0 24,0 0 0,6 0-247,-1 0 0,1 0-244,-6 0 34,7 7 0,-5-5 1,6 5-1,-3-2 125,1 1-247,-1 6 1,1-5-337,-1 3 1,8 4 135,-3-3-61,5-4 1,1 7-1,1-5 1,5 1-1,4-1-524,4-2 0,2 5 604,0-1 0,4-3 137,1 3 1,2-3 125,-2 3 1,-3 3-36,3-4 0,-4 3 144,-1-3 0,-2 4 674,-4-3 0,3 3-357,-8 1 0,5 1 409,-4 0 0,-1 0-259,-5-1 0,-2 1-114,-3 0 0,-4 3-397,-7-3 0,1 3-286,-1-9 1,-5 3-347,0-3 0,-5-3-740,5-7 0,0 0-976,5 0 2284,-7-7 0,-1-57 0,8 21 0,0 0 0</inkml:trace>
  <inkml:trace contextRef="#ctx0" brushRef="#br0">6654 16900 7638,'-8'0'1793,"-6"0"-1062,12 0 0,-5 7-346,7 3 1,0 4 984,0 2-955,7 7 0,4 6 0,8 10-44,2 1 0,0 9 0,-4 7 0,2 3 15,2 4 0,0-5-449,-5 5 0,0-2 55,0-8 0,-6 4 0,1-4 1,-1-4-96,-1-6 1,3-4-1160,-7-8 0,2-6 15,-2-4 1247,-3-4 0,-9-29 0,-10-7 0</inkml:trace>
  <inkml:trace contextRef="#ctx0" brushRef="#br0">6466 17372 7624,'-11'10'6040,"1"1"-5294,6-8 0,-1 10-447,10-8 1,9 0-170,7-5 1,12 0 477,-1 0 1,5-7-199,-1-3 1,4-4-1058,8-2 171,-1 0 1,0 0-1,0 1 476,0-1 0,15 0 0,2 0 0</inkml:trace>
  <inkml:trace contextRef="#ctx0" brushRef="#br0">7473 17120 7935,'-9'0'1350,"0"0"-671,4 0 1,1 0 381,-6 0-692,6 0 0,-4 0 0,2 0 431,-4 0-517,3 7-346,0 2 85,7 7-90,0-1 1,0 1 0,2 0-1,1-1 1,4 1-217,2 0 1,-4-6 122,6 1 63,-1-1 1,6 1-1,0-2 1,-1-2-40,1-4 0,-6-3 86,1-5 0,-2 1-14,1-6 127,-3-1 1,-2-10-1,1 0 1,-3 0-1,-1 0 412,-2 1 1,0-1-177,0 5 0,-5 0 312,-1 0-386,-6 1 1,3 4-1,-6 2 1,-1 2 271,0 4 1,1 1-284,-1 2 1,0 5-192,0 1 1,6 6-86,-1-2 0,3 10-93,-3 1 1,-1 0-43,7-6 0,-1 1-473,6 0 287,0-1 1,0 1 115,0 0 0,0-6-755,0 1 1,7-8 414,4 3 0,-2-5 8,1-1 600,1 0 0,18-14 0,5-3 0</inkml:trace>
  <inkml:trace contextRef="#ctx0" brushRef="#br0">7551 17624 7654,'-10'0'0,"-1"0"879,-1 0 594,5 7-859,0-6-456,7 6-59,0-7 1,2-1 0,3-3 47,5-1 1,-1-2 47,2 2 48,-8 3 1,6-10 106,-4 6-40,-3-6-86,5 10-224,-14-5 0,3 7 89,-6 0 0,5 2 0,-6 2 0,1 3 102,1 1 1,0 8 18,4 5 0,3 0 26,-3-5 0,-2 5 0,2 2 0,1-1 30,3 1 0,8-2-62,3-5 0,2-1-270,-1 1 1,8-7-74,-3-4 1,3-3-89,-3-2 0,5 0-197,0 0 0,0-7-496,-6-4 0,1-3 920,0-1 0,-21-36 0,-6-8 0</inkml:trace>
  <inkml:trace contextRef="#ctx0" brushRef="#br0">8605 17388 7642,'-10'0'243,"-1"1"286,-1 5-260,-2-5 0,5 8 0,2-5 0,2 3 0,-2 1 1365,-2 5-1414,6 1 0,-4-4-31,7 0 1,2-4 0,3 4 0,-2-6-110,8 1 1,-1 2 217,6-2-278,0 0 0,1-3 1,2 2-1,4 1 0,0-2-172,0-1 0,-1-2 111,-1 0 1,-1-5-60,6 0 0,-7-8 0,2 3 0,-4-4-110,-1-2 1,0-1 111,0-4 0,-6 3 58,1-3 1,-8-1-48,2 1 0,-3 0 5,-2 5 1,-7 0-67,-3 0 0,-6 8 100,-5 2 1,2-1-25,-7 2 47,-1 0 0,-2 5 0,1 0 68,1 0 0,6 2 35,-5 3 1,7 4 183,-2 6 0,5 6 1,6 0 0,-2 7-77,6-1 1,1 4 252,5 6 1,7-4-111,4 4 0,8 1 41,2-1 1,7 1-91,-2-1 1,4-9-253,1 3 1,2-10-99,4 0 0,-4-3-395,4-2 0,-2-8-543,2-2 1,-4-5 476,4-1 0,-4-7-320,-2-3 0,1-9-2,-1-2 853,-6-7 0,11-32 0,-2-15 0</inkml:trace>
  <inkml:trace contextRef="#ctx0" brushRef="#br0">9423 17325 7645,'0'8'1569,"0"6"1,2-5-1319,3 7 1,1-4-54,9 4 1,-3-4 0,11 9 0,0-2 64,3 2 0,4-2 36,1 8-266,-6-8 0,5 9 0,-6-7-188,0-2 1,1-1 0,-6-3-1,2-1-772,-2-3 0,-6 1 50,-3-7 0,-5 1 877,6-6 0,-22-28 0,1-7 0</inkml:trace>
  <inkml:trace contextRef="#ctx0" brushRef="#br0">9785 17293 7645,'-23'0'0,"11"-2"0,-4-3 0,4 3 2248,-4-3-1374,8 3 0,-6 2 0,3 0 178,-3 0 0,-1 7-871,-1 4 0,5 5 35,1 5 1,-1-2 116,-4 7-209,-1 0 0,-2 8 0,-1 2 0,-2 4 0,0 2-158,-2 0 0,6-7-33,-4 2 0,4-4-725,1-1 312,7-8-1250,2-1 0,11-14 1730,6-4 0,22-45 0,16-13 0</inkml:trace>
  <inkml:trace contextRef="#ctx0" brushRef="#br0">10005 17419 10123,'2'21'904,"3"0"1,4 9-538,7 1 0,0 4 384,-1 12-599,1 4 0,-2 7 0,-2-1 0,-1 3 0,-1 1-255,-1 2 0,3-7-136,-7-4 0,1-10-313,-6-5 0,5-5-1671,0-6 2223,0-10 0,-19-37 0,-3-14 0</inkml:trace>
  <inkml:trace contextRef="#ctx0" brushRef="#br0">10021 17466 7644,'0'-10'453,"0"-1"12,0 8 1,2-9 880,3 6-1105,4-6 1,7 9 0,1-6 0,4 0 0,5 2-57,4 0 0,3-3-207,4 4 1,-4 1-1,4 5 1,-4 0 61,-2 0 0,-6 2 176,-4 3 1,-5 4 141,-6 7 0,-3 1 1,-7 2-1,0 4 331,0 1 0,-7 3-573,-3 4 1,-10 1-72,-1-1 1,-7-5-1,4-1 1,-2-2-249,0-4 1,6-2-511,-1-1 0,2-6 319,-2 1-653,11-8 0,-6 4 0,12-8-1643,-1-5 2690,0 5 0,40-55 0,9-5 0</inkml:trace>
  <inkml:trace contextRef="#ctx0" brushRef="#br0">10556 17466 7644,'-16'11'0,"1"-1"0,1-5 548,3 6 0,-1-1 771,7 6 1,-1 5-546,6 0 1,0 2-351,0-2 1,2-2-354,3 7 0,4-6 70,7 1 0,0-6-325,-1-4 0,3 3 156,3-4-78,-4-3 0,11 0 0,-7-7-37,-2 0 0,-1 0 1,-2 0-1,-1-2-112,1-3 1,-2-4 187,-3-6 0,2-1 151,-2 0 1,-4-5-49,-2 0 1,-3-7 310,-2 2 0,0 2-112,0-3 1,-5 6-102,-1-5 1,-11 7-102,1-2 1,-5 2-97,0-2 0,-1 5-715,-5 0 0,-1 2 352,7 9 0,-5 0-467,5 5 1,0 0-291,6 0-93,6 0 1276,2 7 0,35 23 0,7 12 0</inkml:trace>
  <inkml:trace contextRef="#ctx0" brushRef="#br0">10886 17388 7644,'0'10'565,"0"1"1,2-3 155,3 3 0,-3 3-255,3-4 0,2 4 107,-1 2 0,4 5-18,-5 0-244,8 7 0,-10-5 0,6 5 261,-2-2-531,5-7 0,-8 9 0,4-7 1,-1-2-1,-3-1 116,-3-3-623,6 1 355,-5-7 0,5-9-231,-7-11 177,0-3 1,0-8 0,0-4-819,0-4 758,0-9 1,0 6 0,0-5 0,0 3 0,0 1-82,0 5 0,0 1 573,0-4 0,5 8 294,1 3 0,6 3-275,-2 3 0,4 6 168,2 4 0,0 5 65,0 5 0,-1 9 296,1 7 0,5 12-292,0-1 1,2 9-172,-2 1 1,-4-3-552,4-2 1,-3 1-235,-3-1 1,1 1-488,0-1 1,0-9 24,-1 3 0,-1-10-1979,-3 0 2874,-4-3 0,-14-37 0,-2-9 0</inkml:trace>
  <inkml:trace contextRef="#ctx0" brushRef="#br0">11531 17451 7622,'-7'10'147,"-3"0"0,-2 3 1,-1-1 289,3-2 1,6 4-537,-1-3 0,5-4 2377,5-2-1931,4 4 1,9-7 0,3 3 0,3-3-1,2-2 365,1 0 0,-3 0-516,2 0 1,2-6-100,-7 1 0,5-2 0,-5 2 38,-1-6 1,-3-3-168,-1-1 0,-7 4-165,-4 1 0,-3-1 0,-2-4 0,-2-1-363,-3 0 0,-4 0 324,-7 1 1,-1 1 0,-3 1 0,-1 3 243,2-2 0,-4 5 50,2 1 1,0 5 256,6 1 0,-1 1 0,0 5 1,2 4 189,4 4 1,3 9 19,7 3 0,0 6-155,0 4 0,2-3-368,3 4 1,0 2 71,11-3 0,-4 1-1035,9-5 0,-2-6 472,2 0 0,2-12-1120,3 2 1,4-11 145,-4 0 1463,-3-3 0,21-58 0,-3-14 0</inkml:trace>
  <inkml:trace contextRef="#ctx0" brushRef="#br0">12051 17356 7622,'0'16'0,"-7"0"1110,-4-1 0,4 6-746,2 0 0,-2 2-636,2-2 1,-1 3 592,6 8 0,0-6 704,0 0 0,0-1-705,0 1 0,0-3-310,0-7 1,2-1-249,3 1 0,-1-7 174,6-4 0,-4-3-211,4-2 0,-5-2-17,6-3 0,-8-4-226,3-7 0,0-5 94,0 0 1,1-1-51,-2 1 0,-2-2 390,8-3 1,-6-2-79,6 7 0,-6 0 268,5 5 0,-4-5 450,4 0 1,1 5 493,4 6 0,-4 5-478,-1-6 0,3 8 25,8-3 0,-4 12-200,4 4 0,-4 11 33,-1 5 0,2 4-151,3 1 0,-4 1-115,4-1 1,-9 1-195,-1-1 1,-1 1-284,6-1 0,-5-6-1044,-1-4 0,-5-6 576,6-4 1,-6-4-778,6-7 1,-8-4 1557,2-6 0,-10-77 0,1 27 0,-1 1 0</inkml:trace>
  <inkml:trace contextRef="#ctx0" brushRef="#br0">12648 17026 7617,'0'15'0,"6"1"0,-1 0 0,5 5 711,-4 0 0,6 14 975,-2 2 1,3 3-518,-3 7 0,4-3-610,-4 8 1,4-1-143,2 1 1,0-8-114,0 3 1,-1-10-677,1 0 1,0-4-832,0-2-1191,-1-6 765,-6-3 1629,-2-13 0,-70-44 0,24 9 0,-1 0 0</inkml:trace>
  <inkml:trace contextRef="#ctx0" brushRef="#br0">12475 17388 7607,'0'10'0,"0"1"0,0-1 4849,0 6-3942,0 0 0,2-1-1209,3 1 1,6-2 469,10-4 0,-2 3 441,7-8 0,6 0-549,4-5 1,8 0 23,-2 0 0,3 0-1063,3 0 1,-1-5 196,0 0 782,-7-8 0,27-23 0,-1-15 0</inkml:trace>
  <inkml:trace contextRef="#ctx0" brushRef="#br0">13325 17356 7604,'0'16'0,"-5"7"3325,-1 3 0,-4 4-1700,5 1 0,-1 0-1724,6 1 0,0-1 531,0 1 1,0-1 705,0 1 0,0-8-901,0-3 1,2-3-50,3-3 0,4-1 188,7-3-187,0-4 0,-1-7-1756,1 0 1152,0-7 1,-6-7 0,-1-9-6255,-2-1 6669,-2-2 0,-15-24 0,-8-9 0,1-5 0,-1 1 0</inkml:trace>
  <inkml:trace contextRef="#ctx0" brushRef="#br0">13152 16963 7594,'-2'-14'709,"-3"3"0,1-3-503,-6 4 1,5 3-466,-6 2 0,6-2 90,-6 1 169,8 1 0,-11 19 0,5 4 0</inkml:trace>
  <inkml:trace contextRef="#ctx0" brushRef="#br0">13812 17451 7594,'-15'10'1582,"-1"-1"-1996,0-2 1,6-4-1,1-8 1,0-6 352,1-2 0,2-3 1,-2 0 859,1 0 0,-4 1 1,4 1 167,-2 3 1,4 4-591,-5 7 0,6 2 0,-3 3 1,2 6 291,0 3 1,-6 3-525,6 4 1,-6 4 0,6 6-1,2 0 102,1 1 1,2-1-299,0 1 1,0-6 0,2-1-1166,3-3 492,4-8 1,6-7 79,1-7 351,0 0 1,0-7 0,-2-3 0,-2-6 0,-2-3-333,3-2 0,-1-5 524,-2 5 1,4-6 0,-5 6 0,2 2 68,-1 2 1,-5 1 20,6 0 1,-6 2 172,5 4 0,-4 1 372,4 4 1,-5 3 652,6-3-845,-8 10 0,10 4 0,-6 7 364,1-1 0,1 8-304,2 3 1,1-1-332,-7 1 0,7-2-243,-1 3 0,-2 1-795,1-7 757,-6 0 0,10-7 0,-6-2-1240,1-2 1450,5-6 0,-5-25 0,6-14 0</inkml:trace>
  <inkml:trace contextRef="#ctx0" brushRef="#br0">14300 16853 7590,'-2'22'2596,"-3"5"0,3 2-1311,-3 3 0,3 1-2642,2 4 1,0 3 1482,0 7 1,0 7 1803,0 4 1,2 3-1139,3 2 0,4-5-120,7-1 1,-4-1-378,4 2 1,-9-5-277,9-11 0,-4-4-1604,4-7 1270,-8 1 0,5-6 0,-6-3-3437,1-6 3752,-4 3 0,3-12 0</inkml:trace>
  <inkml:trace contextRef="#ctx0" brushRef="#br0">15244 17262 7608,'0'15'351,"-5"3"1,0 1 0,1 4 456,2 1-281,2-4 1,0 9 0,0-2 0,0 2 0,0 3 0,0-3 0,2-1 667,3-1 0,-3-8-1074,3 2 1,2-4-277,-1-1 266,-1-7-1937,-5 5 1171,7-12 0,-5-2 1,3-13-1147,-3-6 0,-9 0 1801,-4-7 0,-17-29 0,-5-11 0</inkml:trace>
  <inkml:trace contextRef="#ctx0" brushRef="#br0">15024 17057 7628,'-11'0'-766,"1"0"573,6 0 1,-3-2 192,7-3 0,35-4 0,9-6 0</inkml:trace>
  <inkml:trace contextRef="#ctx0" brushRef="#br0">15559 17262 7628,'-11'5'3119,"1"0"-3230,6 7 16,-10-3 409,13 7 0,-6 0 0,7-1 0,0 1 0,0 0 64,0 0 0,5 5 0,2 0 0,0 0-159,0 1 0,3-4-105,-5 3 0,6-4-195,-6-1 1,6-6-1,-6 1 1,0-1-221,2-1 0,-3-2 45,6-7 1,-6-7 9,1-3 0,2-4 0,-2-4 0,-1-3-286,-3-5 0,1-4 201,3-1 1,-3 5 408,3-1 0,-1 6 0,-1-3 0,4 1 512,2 4 1,-4 7-295,6 1 0,-1 8 264,6-3 1,0 8 0,1 7 0,2 8 228,2 6 1,2 3-633,-2 6 0,-2 1 139,8 4-353,-8-4 0,4 4 0,-6-9-171,4-2-690,-4-7 0,6 9 0,-7-7-75,0-2-1906,-1-8 2899,1-4 0,0-42 0,0-9 0</inkml:trace>
  <inkml:trace contextRef="#ctx0" brushRef="#br0">17053 17246 7622,'-10'0'1630,"-1"0"0,6 0-570,-5 0-525,6 0-431,-10 0-60,12 0-36,-5 0 1,7 2-40,0 3 1,2-2 0,2 8 0,3 1 279,1 2 0,3 9-142,5 3 1,-1 4 0,-1 3-1,-2 2 55,-1 2 0,-1-1-7,6-4 1,0-1-187,0 1 0,-6-6-80,1 0 1,-6-13-122,5-3 145,-6-6 0,3-18 0,-7-6 0,-2-6 50,-3-5 1,3 6-84,-3-12 0,1 8 91,-1-8-20,3 4 0,-5 1 0,7 1 0,0-1 0,0 3-56,0 2 1,0-1-35,0 7 0,7 0-312,4 6 274,-4-1 1,7 2-1,-2 4-600,7 4 348,-1 5 0,6 1 0,-5 0-896,2 0 1001,7 0 324,-3 0 0,41 28 0,9 6 0</inkml:trace>
  <inkml:trace contextRef="#ctx0" brushRef="#br0">17714 17403 7622,'-9'7'442,"4"4"1,-2-2 1719,2 1-1346,0-6-492,5 9-166,7-11 0,-4 10 0,9-6 276,6-3-381,-3-1 1,8-4-1,-5-1 1,1-4-1,2 0-77,-2 0 0,0-5-83,2 1 0,-3-3 24,3-2 0,-4 1 0,-3-1 0,-2 0-77,-1 0 1,-6 1 100,6-1 41,-8 0 0,4 0 1,-7 1-1,-2-1 1,-3 0-12,-5 0 0,-10 6 33,-1-1-38,1 8 0,-1-9 0,0 7-360,1 1 442,-4 2 0,6 9 0,-3 6 475,4 6-441,1 5 1,7 8 0,2 1 396,0 4-59,6 3 1,-6 12 0,8 1 299,5-3-296,-5 6 1,15-7 0,-2 4-66,5-4 0,4-9-332,-2-3 1,-2-11-688,8-5 565,-1-4 0,3-8 1,-1-4-374,-1-3 1,-1-4-298,5-3 1,-4-11-1651,-1-10 2415,0-4 0,-3-19 0,-1-10 0,3-5 0,-1 0 0</inkml:trace>
  <inkml:trace contextRef="#ctx0" brushRef="#br0">18579 17199 7622,'-22'0'0,"4"-6"1937,-3 1-1350,4 0 0,6 0 1,1 0-1,-3 1 1761,-1 2-1934,-1 2 0,4 0-127,1 0 0,4 2-109,-4 3 1,6 4-40,-1 7 0,2 5 0,-1 1 1,-1 3 82,1 3 0,3 7-26,1 2 1,0 6-123,0-1 1,7 2-1,3 0 1,4-4-301,2-2 1,1-1-206,4-5 0,-1-8-958,6-3 1086,0-4 1,6-8-1,-1-4 1,0-3-1,1-4-1252,-1-3 0,1-5 1555,-1-11 0,8-46 0,-19 25 0,0 0 0</inkml:trace>
  <inkml:trace contextRef="#ctx0" brushRef="#br0">19035 17167 7618,'-10'0'471,"0"0"0,4 0 675,-4 0 0,5 7-774,-6 4 1,8 3-184,-3 1 0,5 3 652,1 3 0,0 3-354,0 8 1,1-1 280,5 1-621,2-1 0,8 1 1,0-1-1,1-1 1,2-2-99,2-2 1,6-7-258,-6 2 0,0-10 269,-6-6 0,6-3 1,0-2 0,0-2-1655,-5-3 1134,0-4 1,-6-14 0,-1-3-950,-2-4 1111,5 6 1,-10-11 0,3 4-131,-3-3 350,5 1 0,-5 3 1,3 2 259,-3 2 197,-2 7 1,0-4 529,0 7-563,0 8 1,0 2-1,0 12 341,0 4 0,0 11-188,0 5 1,0 4 67,0 2-358,0-1 0,5 2 0,2 2-34,2 2 1,1 0-212,6-6 1,-6-5-850,1 1 0,-1-8 470,6 2 0,0-4-2324,0-1 1233,-1-7 1505,-6-2 0,12-77 0,-4-18 0</inkml:trace>
  <inkml:trace contextRef="#ctx0" brushRef="#br0">19728 17214 7606,'-16'6'310,"0"-1"1,0 2 387,1-2 1,4-3-1283,1 3 320,6 4 1,-3-6-1,7 8 1762,0 1-1060,0 2 0,0 2 0,2 0 0,3-1 1,6 1 637,3 0 0,-4 0-688,1-1 0,-1 6-219,6 0 0,0 0-149,-1-5 0,1 0 0,0-2 114,0-4 1,-6 2-441,1-6-3,-8-1 0,9-7 0,-5-3-94,2-6 1,-5-4 284,1-6 0,-3-4-42,-2-6 306,0-1 1,0-1-1,0-2 334,0-2-412,0 1 1,0 4 0,0 1 0,0 1 0,0 2 55,0 2 1,1 7-339,5-2 0,-3 3-196,8 2 1,-1 8-268,6 2 1,-1 5-504,1 1 1,0 0 129,0 0 1050,6 7 0,17 29 0,10 15 0</inkml:trace>
  <inkml:trace contextRef="#ctx0" brushRef="#br0">20499 17089 7595,'-16'1'1130,"0"5"0,-1 2-556,-4 8 0,3-5 1,-3-3-1,2 1 570,-2 0 0,3-6-794,-2 3 1,7-5 390,3-1-293,-1 0-335,3 0-229,1 0-99,7 0-105,7 7 1,1-3 0,8 6-17,0 2 1,-1 2 83,1 2 1,0 0-53,0 0 258,-1-1 1,1 1-1,0 0 1,0 0 0,-1-1 66,1 1 1,-2 2 251,-3 3 1,3-4 550,-4 4-567,-3-3 1,0-3 0,-7 3 1485,0 3-1340,0-4 0,0 6 1,-2-6 574,-3 4-680,-4-3 0,-12 5 0,0-8 574,2 1-1113,-5 0 0,4-7 0,-4-4-591,1-3-1500,-5-2 1,11-9 2331,-4-7 0,10-49 0,4-19 0</inkml:trace>
  <inkml:trace contextRef="#ctx0" brushRef="#br0">20829 17152 7590,'0'15'0,"5"6"0,0 0 0,1 0 361,-6-5 0,1 7 383,5 3 0,-5 4 1289,5 1 1,-5-5-1021,-1 1 1,0-3-888,0 2 1,0-3-30,0-7 0,6-6-1677,-1 1 895,7-8 0,-3 2 685,7-10 0,-9-39 0,-6-18 0,3-8 0,-1 1 0</inkml:trace>
  <inkml:trace contextRef="#ctx0" brushRef="#br0">20703 16790 7585,'-16'15'2978,"2"-4"-2309,4-1 1,1-4-3227,4 4 2557,3-6 0,2 10 0,9-6 0</inkml:trace>
  <inkml:trace contextRef="#ctx0" brushRef="#br0">21159 17214 7585,'-15'16'0,"-1"0"0,0 0 1673,0-1 0,2 1-1924,4 0 0,3 0-147,7-1 1107,0 1 0,0-5 1,2-1-431,3 2 1,5 8 0,10 1-1,2-2-292,3-2 1,1-1-31,5 0 0,-3-1-91,4 1 1,-9-5 74,8-1 0,-5-6 1,2 1-1,-1-3-88,0-2 1,1 0-39,-1 0 1,1-7-201,-7-4 257,0-10 0,-7 2 0,-2-7 74,-2-2 0,-6-2 1,1 0-1,-5 2 228,-5 2 1,-4 0-58,-7-6 1,-1 6-18,-4 0 0,-4 7 233,-6-2-216,-1 3 0,3 10 1,1 2 109,2 5-420,6 1 1,-8 0 0,7 1-1760,2 5 1126,9 2 826,3 8 0,56 7 0,12 1 0</inkml:trace>
  <inkml:trace contextRef="#ctx0" brushRef="#br0">21741 17152 7583,'0'22'3401,"0"-4"-3107,0 3 1,0-2-197,0 2 0,0-4 552,0 4 1,0 2-123,0-2 0,0 5-20,0-5 1,0 6-316,0-6 0,0 0 0,0-6 1,0 1 21,0 0 0,0-6-178,0 1-458,0-8 1,0 2 161,0-10 101,0-4 0,0-12 0,0-1-519,0-3 215,0-1 0,2-5 1,3-1-357,6 1 835,-4-1 0,7 6 1,-4 1 153,4 3 0,2 1 637,0 5 0,-1 7 218,1 4 1,2 3-430,3 2 1,1 2 273,5 3-621,2 11 1,-9 10-1,6 9 258,2 2-439,-6 7 1,6-9 0,-7 5-168,-1-2 0,-3-1-411,-1-6 1,-2-1-2163,-4-4 2671,4-3 0,-12-42 0,5-9 0</inkml:trace>
  <inkml:trace contextRef="#ctx0" brushRef="#br0">22968 16443 7590,'-15'7'0,"1"2"0,1 7 0,3 0 1537,-2-1-1139,-2 1 1,-2 5 0,0 2 0,1 3 0,-1 6 0,0 4 0,0 6 667,1 7 1,-1-2-526,0 6 1,6 3-272,-1 1 0,8 6 0,-3 4 0,5 1 126,1-2 0,7-1-246,3-2 1,6 0-136,5 0 1,-2-7-222,7-4 0,1-3 0,4-3 1,2-4-1011,4-6 1,3-4 256,7-6 1,-5-10-495,0-11 0,0-3 1453,5-2 0,1-14 0,-1-4 0</inkml:trace>
  <inkml:trace contextRef="#ctx0" brushRef="#br0">23409 17089 7590,'-7'15'0,"-7"1"0,-7 0 0,0 0 1190,5-1 1,2 3-64,4 3-717,-4 3 0,12 2 1,-3 2-1,3 4 0,4 1 146,3-3 1,9 1-415,7-4 1,2 0-157,-2 0 0,1-5 0,6-6 0,-3-2-225,-2-3 0,-1-4-129,-1-7 0,-3 0 218,3 0 1,-4-2 0,-1-3 0,-2-8-452,-4-6 0,3 0 173,-8-7 0,0 0 121,-5-6 0,0-1-133,0-4 343,0 4 1,-2-7 0,-1 5-126,-2-2 154,-8 0 1,6 6 0,-5-1-100,2 1 129,-1 6 1,1 3 0,-1 6 48,-1 0 79,5 7 1,-7 2-68,4 7-22,3 0 0,-2 6 0,5 1-167,-1 1 126,0 3 1,3 3-271,-3-4 29,3 4 1,-5-10-611,7 6 891,0-6 0,0 10 0,0-5 0</inkml:trace>
  <inkml:trace contextRef="#ctx0" brushRef="#br0">23802 17309 7590,'-2'-9'194,"-1"2"1,-4 2 1847,-2 0-1793,6-1 1,-11 6-1,3 0 1,-3 0-1,-3 2 1,-2 3 0,-2 8 601,1 6 0,-2 0-478,1 7 1,0 1-73,5 4 1,-5 2 168,0 4-377,0-11 1,11 9 0,1-14 0,2-2 104,3-1-324,3-9 1,8-9-72,3-11 107,4-17 0,4 2 1,1-13-1,2 1 0,-2-4-383,-2-3 0,-1 3 247,0 0 0,-2 1 140,-4-1 1,3 4 0,-8 7-1,-2 1 173,-1 4 341,-2 3 0,-7 14-133,-3 4 1,-6 5 101,-5 5 0,-2 9-167,-3 7 0,-4 5-91,4-5 1,-4 7 92,-1-2 0,5 4-135,-1 2 0,8-8 146,-2-3 1,4-2-103,1 2 1,2-8-32,4 2 0,1-9-72,4-1-225,3-3 1,-3-6-2,10-6 1,-2-3 27,8-13 0,-6 0-94,6-6 1,-6 1 96,5-1 0,-1 3 288,1 3 0,3-2 156,-8 7 0,0 0 439,-5 5 1,0 5-254,0 1-278,0 6-1770,0-3 1,0 20-626,0 2 2200,0-2 0,28 1 0,7-6 0</inkml:trace>
  <inkml:trace contextRef="#ctx0" brushRef="#br0">24054 17073 7590,'-11'2'0,"1"3"1556,-1-3 0,1 10-137,0-7-946,6 7 1,-3-3 0,7 9 740,0 3-934,0-4 0,0 13 0,0-4 425,0 4-543,7 1 0,-3 1 1,6-1 223,2 1-371,2-1 0,-3-5 0,-3-1 0,1-4 1,-2-6 59,0-2-225,5-10 1,-8 4 49,6-7 1,-6-3-81,1-8 148,-3 1 0,0-20 1,1 4-8,2-4 40,1-1 0,-1-3 0,2-1-49,2-1-154,-6-1 1,9 5 0,-5 3-554,2 3 95,2-4 0,4 7 1,1-5-1424,0 2 2083,-1 7 0,43-18 0,10 4 0</inkml:trace>
  <inkml:trace contextRef="#ctx0" brushRef="#br0">24573 17183 7590,'-16'7'435,"6"-5"54,-1 3 1,6-3 863,-5-2-788,6 0 1,-5 1 972,4 5-999,3-5 0,-5 13 445,7-3-718,0 3 0,7-4 1,2 1 443,0 1-608,5 2 0,-7 7 0,5 0 1,-1-2-1,1-1-2,2-2 0,2-1-36,-1 1 0,1 0-744,0 0 515,-1-8 1,6-1-414,0-7 0,0-2 88,-5-3 0,0-3-89,0-8 1,-1-7 236,1-3 1,0-4 5,0-1 0,-2-1 306,-4 1 1,2 4-110,-7 1 1,6 2 761,-6-2-437,0 3 1753,-5 7-1150,0 7 0,2 9 100,3 11 0,-3 5-459,3 5 1,2 3-69,-1 7 1,6 1-41,-2-1 1,-1 8-98,2 3 1,-1-4-59,6-1 0,-2-4 25,-4-1 0,4-1-633,-3 1 0,-2-8-1150,1-3-14,-6-10 0,8-6 657,-7-10 948,0-4 0,-5-77 0,0 35 0,0-1 0</inkml:trace>
  <inkml:trace contextRef="#ctx0" brushRef="#br0">25281 16554 7581,'0'15'0,"0"1"0,0 2 926,0 3 0,0 3 1241,0 7 1,0 8-512,0 3 1,0 5-905,0 6 1,5-3-121,1 8 1,4-6-42,-5 6-428,7-7 1,-5 1-1,6-8 1,-5-4-1,-1-1-158,-3-4 1,3-4-371,-2-5 0,0-1-1831,-5-4 1,0-9 2195,0 4 0,-14-25 0,-3-1 0</inkml:trace>
  <inkml:trace contextRef="#ctx0" brushRef="#br0">25548 17183 7579,'-5'10'159,"0"1"365,-7-8 0,12 10 0,-2-6 66,5 1 0,10-2-101,-3 4 1,6-6 0,3 3 0,2-2 348,-2 0 0,4 0-534,-2-5 1,5 0-123,-5 0 1,2 0-139,-2 0 1,-4-5-1,4-2 1,-5-2-55,-5-3 0,1-2-141,-7-2 0,0 1-50,-5-1 0,0 0 0,0 1 0,-1-1-198,-5 0 1,-4 0 278,-11 1 0,2 6 247,-8 4 1,7-2-1,-5 1 1,1 5 721,-1 4 0,6 8 125,-2 10 0,5-2-669,6 7 0,3 2 0,7 7 1,0 3-44,0 3 1,3-5-263,8 6 0,1-7-364,14 2 0,2-11-459,9-5 0,-2-5-237,7-6 1,0-3 1059,5-7 0,11-31 0,8-14 0,6-4 0,-1 1 0</inkml:trace>
  <inkml:trace contextRef="#ctx0" brushRef="#br0">27074 17152 8178,'-1'-11'1983,"-5"1"0,5 4-1579,-5-4 1,-1 5 76,2-6-178,-7 8 0,3-11 0,-6 5 1,-1 0 707,0 4-901,7 3 1,-6 2 0,1 0-1,-6 0 0,-1 12 1,6 6-1,1 5 192,3 5 1,-3 7-112,4 1 1,3 6-190,2-5 1,3 1 0,4-4 0,3-1-729,5-3 0,4-9-297,2-1 0,5-9 190,0-6 1,7-5-1,-4-7 833,1-9 0,19-55 0,-24 24 0,1 1 0</inkml:trace>
  <inkml:trace contextRef="#ctx0" brushRef="#br0">27122 16632 7575,'-11'16'3357,"1"0"1,4-1-3004,-4 1 0,5 5-876,-6 0 0,8 7 638,-3-2 0,-1 11 272,2 5 1,0 4-23,5 1 1,2 5-130,3 1 1,-2 4-518,8-4 264,-1-1 0,6-10 0,0-3-2544,0-6 1600,6 2 0,-4-18 960,3 4 0,17-17 0,4-6 0</inkml:trace>
  <inkml:trace contextRef="#ctx0" brushRef="#br0">27483 17214 7575,'-1'11'-29,"-4"-1"-92,3 1 1835,-5 5-1195,7-1 0,2-1 226,3-3-511,3-4 1,8-7 0,2 0 138,3 0-308,-4 0 0,8-5 0,-6-2 0,2-2 0,-2-3-135,-1-2 0,-4-2-339,-4 0 0,2 0 99,-7 1 1,1-1-80,-6 0 1,-2 1 0,-3-1 0,-6 0-85,-3 0 1,-3 6 441,-4-1 0,3 8-79,-3-2 1,2 3 1681,-2 2-988,4 0 1,-6 7 0,9 3 1801,3 4-1997,-2 9 1,11 2 0,-3 6 480,3 0-766,2 1 0,0-1 0,2 1-42,3-1 1,3 1-316,8-1 0,2-6 222,3-4 1,-2-4-489,7-1 0,-5-7-371,5-4 1,-1-3-1714,1-2 2603,4 0 0,1-35 0,9-9 0</inkml:trace>
  <inkml:trace contextRef="#ctx0" brushRef="#br0">28081 17057 7575,'-7'16'1360,"0"0"-1146,-3-1 0,1 3 281,4 3 1,3-2 519,-3 7 0,3 7-526,2 9 0,0 6-12,0 4 1,2 4 264,3 7 0,-1 0-60,6 0-599,-6-7 1,4 3-1,-4-6 1,1-4 0,-1-4-586,-3-3 1,-1-12-933,0 1-1213,0-10 1444,0-5 1203,0-16 0,-14-100 0,6 36 0,-1-1 0</inkml:trace>
  <inkml:trace contextRef="#ctx0" brushRef="#br0">28018 17026 7575,'0'-9'4550,"2"2"-5088,3 7 582,-3 0 1,12 2 306,-3 3 1,3-2-227,1 8 0,3 1-180,3 9 1,3-3 538,8 3-274,-1 3 0,-5-5 0,1 8 20,1 0-45,-6 3 0,1-4 0,-9 1 702,-4 1-676,-3 1 0,-7 1 1,-1-4 428,-5-5-570,-9 4 0,-4-10 1,-8 3-292,-1-6 34,-1-8 0,-3 3 0,2-7-2092,4 0 1327,-3-7 1,6-9 951,-3-10 0,6-13 0,3-8 0,0-4 0,1 1 0</inkml:trace>
  <inkml:trace contextRef="#ctx0" brushRef="#br0">28475 16742 7575,'7'9'409,"-6"5"-1232,13-12 0,-7 12 1354,4-4 1,-2-1 936,-4 2 1,-3 4-763,3 6 0,-3 7-72,-2-1 1,0 2 301,0 3 0,0 6-614,0 4 0,-2-2 0,-2 2 1,-1 0-2,2-2 0,-4 4-493,1-7 0,-1 1 168,2-1-216,3-4 0,-5-1 1,7-11-1,0-4 0,0-1-918,0 0 0,0-6-543,0 1 909,0-8 511,0 4 0,-21-63 0,-5-14 1</inkml:trace>
  <inkml:trace contextRef="#ctx0" brushRef="#br0">28239 17120 7575,'-16'16'709,"0"0"1,6-2-152,-1-4 245,8 4-283,-4-5 1,14-1 379,3-2 0,6-5-667,5-1 1,-2 0 0,7 0 0,2-1-692,2-5 1,1-2 285,1-8 0,1-1-2343,4-4 2515,-4 3 0,9-29 0,3-13 0,2 0 0,-1 0 0</inkml:trace>
  <inkml:trace contextRef="#ctx0" brushRef="#br0">28994 16711 7575,'0'16'0,"0"-1"1420,0 1 1,0 2-655,0 3 0,0 3-752,0 8 0,-2-1 32,-3 1 1,1 6 797,-6 4 0,1 3-359,-1 3 0,-3-6 18,8 0 1,-5-1-171,4 7 1,-1-8-168,2-3 0,3-11-327,-3-5 166,3-4 0,2-1-772,0 0 608,0-7 0,0-9-962,0-11 0,0-5 49,0-5 483,7 4 1,-3-13-1,6 4-875,3-4 1108,1-1 1,0 4 0,-2 3-319,-2 1 647,1-5 1,10 11 0,0-4 646,-2 3 0,-2 10-439,-1 2 0,0 5 2914,0 1-2148,-1 0 0,1 8 0,0 8 174,0 9 0,-1 4-822,1 3 1,0-1-199,-1 1 1,-1-1-225,-3 1 0,1-6-392,-7 0 1,6-7 488,-6 2-823,7-10 1,-8-4 848,6-7 0,-13-49 0,1-12 0</inkml:trace>
  <inkml:trace contextRef="#ctx0" brushRef="#br0">29434 16443 7573,'11'7'579,"-1"4"0,-6 3 1,3 3-1,-2 3-471,0 1 1,2 7 0,-3 0-1,3 7 1181,1 6-696,10 5 0,1 3 0,6 2 0,-1 3 0,1 0 1664,3 0-1592,1 6 1,1-8 0,-4 2 0,-5-6 0,-5-3 52,-6 0 1,-3 4-455,-7 4 0,-1-9-351,-5 3 1,-4-5-745,-11 0 669,-4-4 1,-8-3-1,-2-3-1250,-1-8 774,-8-12 638,4-5 0,-19-16 0,-18-11 0,-2 0 0,-7 0 0,0 0 0,1-1 0</inkml:trace>
  <inkml:trace contextRef="#ctx0" brushRef="#br0">23488 17262 7589,'-7'15'416,"-2"1"1,0 0 0,2 0 0,2-1 252,0 1 0,-1-5 0,6-1-250,0 2 0,0-3 1,2 0-245,3-2 1,-1-2-259,6-5 36,1 0 1,3-2-227,-4-3 223,4-4 0,-7-8 1,6-4-1,-3-4 1,2-1-54,2 0 1,0 0 90,-3-6-18,3 1 1,-7 5 0,5 1 0,-3 1 0,-2 1 577,-4 0-242,6 2 0,-9 12-23,0 4 1,-2 17-160,-8 9 0,-1 14 53,-5 7 1,1 4 0,-1 1 0,2 0 189,4 0 0,-4 1-171,3-1 1,-3-2-15,-2-3 1,6-3-1,1-10-419,2-2 73,2-12 1,5-9-518,0-12 563,7-9 1,-4-10 0,6-8-299,-2-4 197,5 4 0,-8-12 1,5 4-468,-2 1 596,-2-5 0,-5 6 1,2-5 2,3 2 0,-3 8 363,3-3 0,-3 9 5,-2 2 0,-6 6 103,1-1 0,-7 11-120,1 5 215,-3 3 0,-1 2 0,-1 2 50,0 3 1,0 11-122,1 10 1,1 4 13,3 1 1,-1 2-120,7 4 0,-6 1-73,6 4 0,-2 2-100,2-7 0,3 3-95,-3-8 1,3 1-61,2-12 1,0 0-543,0-6-333,7-6 497,2-2 214,6-14 0,-6-2 0,-2-8-234,0-4 1,-5-2-184,3-3 1,-1-4-47,1 4 0,-3 2-139,3-3 0,-3 8 791,-2-2 0,14 18 0,3 4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7C4490-165A-8348-AE4E-DE482AB562BF}" type="datetimeFigureOut">
              <a:rPr lang="en-US" smtClean="0"/>
              <a:t>9/11/25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DE2803-9B05-2745-BA28-EBF38E91DDF4}" type="slidenum">
              <a:rPr lang="en-US" smtClean="0"/>
              <a:t>‹#›</a:t>
            </a:fld>
            <a:endParaRPr lang="en-US"/>
          </a:p>
        </p:txBody>
      </p:sp>
    </p:spTree>
    <p:extLst>
      <p:ext uri="{BB962C8B-B14F-4D97-AF65-F5344CB8AC3E}">
        <p14:creationId xmlns:p14="http://schemas.microsoft.com/office/powerpoint/2010/main" val="1701727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DE2803-9B05-2745-BA28-EBF38E91DDF4}" type="slidenum">
              <a:rPr lang="en-US" smtClean="0"/>
              <a:t>13</a:t>
            </a:fld>
            <a:endParaRPr lang="en-US"/>
          </a:p>
        </p:txBody>
      </p:sp>
    </p:spTree>
    <p:extLst>
      <p:ext uri="{BB962C8B-B14F-4D97-AF65-F5344CB8AC3E}">
        <p14:creationId xmlns:p14="http://schemas.microsoft.com/office/powerpoint/2010/main" val="18299186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far, deduction-oriented rule-based system that works from given assertions to new, deduced assertions. </a:t>
            </a:r>
            <a:r>
              <a:rPr lang="en-US" dirty="0">
                <a:sym typeface="Wingdings" panose="05000000000000000000" pitchFamily="2" charset="2"/>
              </a:rPr>
              <a:t> Forward </a:t>
            </a:r>
          </a:p>
          <a:p>
            <a:r>
              <a:rPr lang="en-US" dirty="0">
                <a:sym typeface="Wingdings" panose="05000000000000000000" pitchFamily="2" charset="2"/>
              </a:rPr>
              <a:t>Backward is also possible: start with some hypothesis</a:t>
            </a:r>
          </a:p>
          <a:p>
            <a:endParaRPr lang="en-US" dirty="0">
              <a:sym typeface="Wingdings" panose="05000000000000000000" pitchFamily="2" charset="2"/>
            </a:endParaRPr>
          </a:p>
          <a:p>
            <a:r>
              <a:rPr lang="en-US" dirty="0">
                <a:sym typeface="Wingdings" panose="05000000000000000000" pitchFamily="2" charset="2"/>
              </a:rPr>
              <a:t>For each rule whose consequent matches the current hypothesis…</a:t>
            </a:r>
            <a:endParaRPr lang="en-US" dirty="0"/>
          </a:p>
        </p:txBody>
      </p:sp>
      <p:sp>
        <p:nvSpPr>
          <p:cNvPr id="4" name="Slide Number Placeholder 3"/>
          <p:cNvSpPr>
            <a:spLocks noGrp="1"/>
          </p:cNvSpPr>
          <p:nvPr>
            <p:ph type="sldNum" sz="quarter" idx="5"/>
          </p:nvPr>
        </p:nvSpPr>
        <p:spPr/>
        <p:txBody>
          <a:bodyPr/>
          <a:lstStyle/>
          <a:p>
            <a:fld id="{A4B51627-CCBF-4DCA-BC11-D1901F7AAF8E}" type="slidenum">
              <a:rPr lang="en-US" smtClean="0"/>
              <a:t>39</a:t>
            </a:fld>
            <a:endParaRPr lang="en-US"/>
          </a:p>
        </p:txBody>
      </p:sp>
    </p:spTree>
    <p:extLst>
      <p:ext uri="{BB962C8B-B14F-4D97-AF65-F5344CB8AC3E}">
        <p14:creationId xmlns:p14="http://schemas.microsoft.com/office/powerpoint/2010/main" val="10413326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B51627-CCBF-4DCA-BC11-D1901F7AAF8E}" type="slidenum">
              <a:rPr lang="en-US" smtClean="0"/>
              <a:t>41</a:t>
            </a:fld>
            <a:endParaRPr lang="en-US"/>
          </a:p>
        </p:txBody>
      </p:sp>
    </p:spTree>
    <p:extLst>
      <p:ext uri="{BB962C8B-B14F-4D97-AF65-F5344CB8AC3E}">
        <p14:creationId xmlns:p14="http://schemas.microsoft.com/office/powerpoint/2010/main" val="2353726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B51627-CCBF-4DCA-BC11-D1901F7AAF8E}" type="slidenum">
              <a:rPr lang="en-US" smtClean="0"/>
              <a:t>42</a:t>
            </a:fld>
            <a:endParaRPr lang="en-US"/>
          </a:p>
        </p:txBody>
      </p:sp>
    </p:spTree>
    <p:extLst>
      <p:ext uri="{BB962C8B-B14F-4D97-AF65-F5344CB8AC3E}">
        <p14:creationId xmlns:p14="http://schemas.microsoft.com/office/powerpoint/2010/main" val="2676960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B51627-CCBF-4DCA-BC11-D1901F7AAF8E}" type="slidenum">
              <a:rPr lang="en-US" smtClean="0"/>
              <a:t>43</a:t>
            </a:fld>
            <a:endParaRPr lang="en-US"/>
          </a:p>
        </p:txBody>
      </p:sp>
    </p:spTree>
    <p:extLst>
      <p:ext uri="{BB962C8B-B14F-4D97-AF65-F5344CB8AC3E}">
        <p14:creationId xmlns:p14="http://schemas.microsoft.com/office/powerpoint/2010/main" val="17132509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Fan-in &lt;&lt; fan-out:  backward chaining.  Only need to verify few conditions</a:t>
            </a:r>
          </a:p>
          <a:p>
            <a:endParaRPr lang="en-US" dirty="0"/>
          </a:p>
          <a:p>
            <a:r>
              <a:rPr lang="en-US" dirty="0"/>
              <a:t>Fan-in &gt;&gt; fan-out:  forward</a:t>
            </a:r>
            <a:r>
              <a:rPr lang="en-US" baseline="0" dirty="0"/>
              <a:t> chaining:  because backward chaining would have to verify too many conclusions</a:t>
            </a:r>
          </a:p>
          <a:p>
            <a:endParaRPr lang="en-US" baseline="0" dirty="0"/>
          </a:p>
          <a:p>
            <a:endParaRPr lang="en-US" dirty="0"/>
          </a:p>
        </p:txBody>
      </p:sp>
      <p:sp>
        <p:nvSpPr>
          <p:cNvPr id="4" name="Slide Number Placeholder 3"/>
          <p:cNvSpPr>
            <a:spLocks noGrp="1"/>
          </p:cNvSpPr>
          <p:nvPr>
            <p:ph type="sldNum" sz="quarter" idx="5"/>
          </p:nvPr>
        </p:nvSpPr>
        <p:spPr/>
        <p:txBody>
          <a:bodyPr/>
          <a:lstStyle/>
          <a:p>
            <a:fld id="{A4B51627-CCBF-4DCA-BC11-D1901F7AAF8E}" type="slidenum">
              <a:rPr lang="en-US" smtClean="0"/>
              <a:t>44</a:t>
            </a:fld>
            <a:endParaRPr lang="en-US"/>
          </a:p>
        </p:txBody>
      </p:sp>
    </p:spTree>
    <p:extLst>
      <p:ext uri="{BB962C8B-B14F-4D97-AF65-F5344CB8AC3E}">
        <p14:creationId xmlns:p14="http://schemas.microsoft.com/office/powerpoint/2010/main" val="30050870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a:p>
          <a:p>
            <a:endParaRPr lang="en-US" dirty="0"/>
          </a:p>
        </p:txBody>
      </p:sp>
      <p:sp>
        <p:nvSpPr>
          <p:cNvPr id="4" name="Slide Number Placeholder 3"/>
          <p:cNvSpPr>
            <a:spLocks noGrp="1"/>
          </p:cNvSpPr>
          <p:nvPr>
            <p:ph type="sldNum" sz="quarter" idx="5"/>
          </p:nvPr>
        </p:nvSpPr>
        <p:spPr/>
        <p:txBody>
          <a:bodyPr/>
          <a:lstStyle/>
          <a:p>
            <a:fld id="{A4B51627-CCBF-4DCA-BC11-D1901F7AAF8E}" type="slidenum">
              <a:rPr lang="en-US" smtClean="0"/>
              <a:t>45</a:t>
            </a:fld>
            <a:endParaRPr lang="en-US"/>
          </a:p>
        </p:txBody>
      </p:sp>
    </p:spTree>
    <p:extLst>
      <p:ext uri="{BB962C8B-B14F-4D97-AF65-F5344CB8AC3E}">
        <p14:creationId xmlns:p14="http://schemas.microsoft.com/office/powerpoint/2010/main" val="2973172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B51627-CCBF-4DCA-BC11-D1901F7AAF8E}" type="slidenum">
              <a:rPr lang="en-US" smtClean="0"/>
              <a:t>46</a:t>
            </a:fld>
            <a:endParaRPr lang="en-US"/>
          </a:p>
        </p:txBody>
      </p:sp>
    </p:spTree>
    <p:extLst>
      <p:ext uri="{BB962C8B-B14F-4D97-AF65-F5344CB8AC3E}">
        <p14:creationId xmlns:p14="http://schemas.microsoft.com/office/powerpoint/2010/main" val="38026055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B51627-CCBF-4DCA-BC11-D1901F7AAF8E}" type="slidenum">
              <a:rPr lang="en-US" smtClean="0"/>
              <a:t>47</a:t>
            </a:fld>
            <a:endParaRPr lang="en-US"/>
          </a:p>
        </p:txBody>
      </p:sp>
    </p:spTree>
    <p:extLst>
      <p:ext uri="{BB962C8B-B14F-4D97-AF65-F5344CB8AC3E}">
        <p14:creationId xmlns:p14="http://schemas.microsoft.com/office/powerpoint/2010/main" val="37019811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B1 </a:t>
            </a:r>
            <a:r>
              <a:rPr lang="en-US" dirty="0">
                <a:sym typeface="Wingdings" panose="05000000000000000000" pitchFamily="2" charset="2"/>
              </a:rPr>
              <a:t> (yes)</a:t>
            </a:r>
            <a:endParaRPr lang="en-US" dirty="0"/>
          </a:p>
        </p:txBody>
      </p:sp>
      <p:sp>
        <p:nvSpPr>
          <p:cNvPr id="4" name="Slide Number Placeholder 3"/>
          <p:cNvSpPr>
            <a:spLocks noGrp="1"/>
          </p:cNvSpPr>
          <p:nvPr>
            <p:ph type="sldNum" sz="quarter" idx="5"/>
          </p:nvPr>
        </p:nvSpPr>
        <p:spPr/>
        <p:txBody>
          <a:bodyPr/>
          <a:lstStyle/>
          <a:p>
            <a:fld id="{A4B51627-CCBF-4DCA-BC11-D1901F7AAF8E}" type="slidenum">
              <a:rPr lang="en-US" smtClean="0"/>
              <a:t>48</a:t>
            </a:fld>
            <a:endParaRPr lang="en-US"/>
          </a:p>
        </p:txBody>
      </p:sp>
    </p:spTree>
    <p:extLst>
      <p:ext uri="{BB962C8B-B14F-4D97-AF65-F5344CB8AC3E}">
        <p14:creationId xmlns:p14="http://schemas.microsoft.com/office/powerpoint/2010/main" val="2956600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B1 </a:t>
            </a:r>
            <a:r>
              <a:rPr lang="en-US" dirty="0">
                <a:sym typeface="Wingdings" panose="05000000000000000000" pitchFamily="2" charset="2"/>
              </a:rPr>
              <a:t> (yes) </a:t>
            </a:r>
            <a:endParaRPr lang="en-US" dirty="0"/>
          </a:p>
        </p:txBody>
      </p:sp>
      <p:sp>
        <p:nvSpPr>
          <p:cNvPr id="4" name="Slide Number Placeholder 3"/>
          <p:cNvSpPr>
            <a:spLocks noGrp="1"/>
          </p:cNvSpPr>
          <p:nvPr>
            <p:ph type="sldNum" sz="quarter" idx="5"/>
          </p:nvPr>
        </p:nvSpPr>
        <p:spPr/>
        <p:txBody>
          <a:bodyPr/>
          <a:lstStyle/>
          <a:p>
            <a:fld id="{A4B51627-CCBF-4DCA-BC11-D1901F7AAF8E}" type="slidenum">
              <a:rPr lang="en-US" smtClean="0"/>
              <a:t>49</a:t>
            </a:fld>
            <a:endParaRPr lang="en-US"/>
          </a:p>
        </p:txBody>
      </p:sp>
    </p:spTree>
    <p:extLst>
      <p:ext uri="{BB962C8B-B14F-4D97-AF65-F5344CB8AC3E}">
        <p14:creationId xmlns:p14="http://schemas.microsoft.com/office/powerpoint/2010/main" val="8419439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B51627-CCBF-4DCA-BC11-D1901F7AAF8E}" type="slidenum">
              <a:rPr lang="en-US" smtClean="0"/>
              <a:t>20</a:t>
            </a:fld>
            <a:endParaRPr lang="en-US"/>
          </a:p>
        </p:txBody>
      </p:sp>
    </p:spTree>
    <p:extLst>
      <p:ext uri="{BB962C8B-B14F-4D97-AF65-F5344CB8AC3E}">
        <p14:creationId xmlns:p14="http://schemas.microsoft.com/office/powerpoint/2010/main" val="23489803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B1 </a:t>
            </a:r>
            <a:r>
              <a:rPr lang="en-US" dirty="0">
                <a:sym typeface="Wingdings" panose="05000000000000000000" pitchFamily="2" charset="2"/>
              </a:rPr>
              <a:t> (yes) </a:t>
            </a:r>
            <a:endParaRPr lang="en-US" dirty="0"/>
          </a:p>
        </p:txBody>
      </p:sp>
      <p:sp>
        <p:nvSpPr>
          <p:cNvPr id="4" name="Slide Number Placeholder 3"/>
          <p:cNvSpPr>
            <a:spLocks noGrp="1"/>
          </p:cNvSpPr>
          <p:nvPr>
            <p:ph type="sldNum" sz="quarter" idx="5"/>
          </p:nvPr>
        </p:nvSpPr>
        <p:spPr/>
        <p:txBody>
          <a:bodyPr/>
          <a:lstStyle/>
          <a:p>
            <a:fld id="{A4B51627-CCBF-4DCA-BC11-D1901F7AAF8E}" type="slidenum">
              <a:rPr lang="en-US" smtClean="0"/>
              <a:t>50</a:t>
            </a:fld>
            <a:endParaRPr lang="en-US"/>
          </a:p>
        </p:txBody>
      </p:sp>
    </p:spTree>
    <p:extLst>
      <p:ext uri="{BB962C8B-B14F-4D97-AF65-F5344CB8AC3E}">
        <p14:creationId xmlns:p14="http://schemas.microsoft.com/office/powerpoint/2010/main" val="38743395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B1 </a:t>
            </a:r>
            <a:r>
              <a:rPr lang="en-US" dirty="0">
                <a:sym typeface="Wingdings" panose="05000000000000000000" pitchFamily="2" charset="2"/>
              </a:rPr>
              <a:t> (yes) </a:t>
            </a:r>
            <a:endParaRPr lang="en-US" dirty="0"/>
          </a:p>
        </p:txBody>
      </p:sp>
      <p:sp>
        <p:nvSpPr>
          <p:cNvPr id="4" name="Slide Number Placeholder 3"/>
          <p:cNvSpPr>
            <a:spLocks noGrp="1"/>
          </p:cNvSpPr>
          <p:nvPr>
            <p:ph type="sldNum" sz="quarter" idx="5"/>
          </p:nvPr>
        </p:nvSpPr>
        <p:spPr/>
        <p:txBody>
          <a:bodyPr/>
          <a:lstStyle/>
          <a:p>
            <a:fld id="{A4B51627-CCBF-4DCA-BC11-D1901F7AAF8E}" type="slidenum">
              <a:rPr lang="en-US" smtClean="0"/>
              <a:t>51</a:t>
            </a:fld>
            <a:endParaRPr lang="en-US"/>
          </a:p>
        </p:txBody>
      </p:sp>
    </p:spTree>
    <p:extLst>
      <p:ext uri="{BB962C8B-B14F-4D97-AF65-F5344CB8AC3E}">
        <p14:creationId xmlns:p14="http://schemas.microsoft.com/office/powerpoint/2010/main" val="23441764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B51627-CCBF-4DCA-BC11-D1901F7AAF8E}" type="slidenum">
              <a:rPr lang="en-US" smtClean="0"/>
              <a:t>52</a:t>
            </a:fld>
            <a:endParaRPr lang="en-US"/>
          </a:p>
        </p:txBody>
      </p:sp>
    </p:spTree>
    <p:extLst>
      <p:ext uri="{BB962C8B-B14F-4D97-AF65-F5344CB8AC3E}">
        <p14:creationId xmlns:p14="http://schemas.microsoft.com/office/powerpoint/2010/main" val="16606607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B51627-CCBF-4DCA-BC11-D1901F7AAF8E}" type="slidenum">
              <a:rPr lang="en-US" smtClean="0"/>
              <a:t>53</a:t>
            </a:fld>
            <a:endParaRPr lang="en-US"/>
          </a:p>
        </p:txBody>
      </p:sp>
    </p:spTree>
    <p:extLst>
      <p:ext uri="{BB962C8B-B14F-4D97-AF65-F5344CB8AC3E}">
        <p14:creationId xmlns:p14="http://schemas.microsoft.com/office/powerpoint/2010/main" val="322472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Mavent</a:t>
            </a:r>
            <a:r>
              <a:rPr lang="en-US" dirty="0"/>
              <a:t> is an </a:t>
            </a:r>
            <a:r>
              <a:rPr lang="en-US" b="1" dirty="0"/>
              <a:t>automated compliance system</a:t>
            </a:r>
            <a:r>
              <a:rPr lang="en-US" dirty="0"/>
              <a:t> specifically designed to assist in the review of mortgage loans for regulatory compliance. It checks mortgage loans against a variety of laws and regulations, such as the </a:t>
            </a:r>
            <a:r>
              <a:rPr lang="en-US" b="1" dirty="0"/>
              <a:t>Truth-in-Lending Act (TILA)</a:t>
            </a:r>
            <a:r>
              <a:rPr lang="en-US" dirty="0"/>
              <a:t>, Home Ownership and Equity Protection Act (HOEPA), and other regulations.</a:t>
            </a:r>
          </a:p>
          <a:p>
            <a:r>
              <a:rPr lang="en-US" dirty="0"/>
              <a:t>and other federal, state, and local regulations. By 2017, Mavent had reviewed over </a:t>
            </a:r>
            <a:r>
              <a:rPr lang="en-US" b="1" dirty="0"/>
              <a:t>28 million loans</a:t>
            </a:r>
            <a:r>
              <a:rPr lang="en-US" dirty="0"/>
              <a:t>, helping lenders ensure that they are in compliance before finalizing transactions.</a:t>
            </a:r>
          </a:p>
          <a:p>
            <a:pPr>
              <a:buFont typeface="Arial" panose="020B0604020202020204" pitchFamily="34" charset="0"/>
              <a:buChar char="•"/>
            </a:pPr>
            <a:r>
              <a:rPr lang="en-US" dirty="0"/>
              <a:t>Mavent follows </a:t>
            </a:r>
            <a:r>
              <a:rPr lang="en-US" b="1" dirty="0"/>
              <a:t>a set of predefined rules </a:t>
            </a:r>
            <a:r>
              <a:rPr lang="en-US" dirty="0"/>
              <a:t>derived from mortgage compliance laws, </a:t>
            </a:r>
          </a:p>
          <a:p>
            <a:pPr>
              <a:buFont typeface="Arial" panose="020B0604020202020204" pitchFamily="34" charset="0"/>
              <a:buChar char="•"/>
            </a:pPr>
            <a:r>
              <a:rPr lang="en-US" dirty="0"/>
              <a:t>It applies these rules to loan data in a </a:t>
            </a:r>
            <a:r>
              <a:rPr lang="en-US" b="1" dirty="0"/>
              <a:t>highly structured way, </a:t>
            </a:r>
            <a:r>
              <a:rPr lang="en-US" dirty="0"/>
              <a:t>evaluating each loan against the legal requirements to identify potential compliance violations.</a:t>
            </a:r>
          </a:p>
          <a:p>
            <a:endParaRPr lang="en-US" dirty="0"/>
          </a:p>
          <a:p>
            <a:r>
              <a:rPr lang="en-US" b="1" dirty="0" err="1"/>
              <a:t>Mycin</a:t>
            </a:r>
            <a:r>
              <a:rPr lang="en-US" b="1" dirty="0"/>
              <a:t>. </a:t>
            </a:r>
            <a:r>
              <a:rPr lang="en-US" b="0" dirty="0"/>
              <a:t>Physicians usually must begin antibiotic treatment for patient who have bacterial infections without knowing exactly which organism is the culprit. No time to wait for definitive lab culture evidence. Broad spectrum vs Disease specific (better) – backward chaining</a:t>
            </a:r>
          </a:p>
          <a:p>
            <a:endParaRPr lang="en-US" b="0" dirty="0"/>
          </a:p>
          <a:p>
            <a:r>
              <a:rPr lang="en-US" b="1" dirty="0"/>
              <a:t>XCON</a:t>
            </a:r>
            <a:r>
              <a:rPr lang="en-US" b="0" dirty="0"/>
              <a:t>. Big mainframe computer. Components, input-output buses, suitable slots.</a:t>
            </a:r>
          </a:p>
        </p:txBody>
      </p:sp>
      <p:sp>
        <p:nvSpPr>
          <p:cNvPr id="4" name="Slide Number Placeholder 3"/>
          <p:cNvSpPr>
            <a:spLocks noGrp="1"/>
          </p:cNvSpPr>
          <p:nvPr>
            <p:ph type="sldNum" sz="quarter" idx="5"/>
          </p:nvPr>
        </p:nvSpPr>
        <p:spPr/>
        <p:txBody>
          <a:bodyPr/>
          <a:lstStyle/>
          <a:p>
            <a:fld id="{A4B51627-CCBF-4DCA-BC11-D1901F7AAF8E}" type="slidenum">
              <a:rPr lang="en-US" smtClean="0"/>
              <a:t>21</a:t>
            </a:fld>
            <a:endParaRPr lang="en-US"/>
          </a:p>
        </p:txBody>
      </p:sp>
    </p:spTree>
    <p:extLst>
      <p:ext uri="{BB962C8B-B14F-4D97-AF65-F5344CB8AC3E}">
        <p14:creationId xmlns:p14="http://schemas.microsoft.com/office/powerpoint/2010/main" val="11001593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Reasons for </a:t>
            </a:r>
            <a:r>
              <a:rPr lang="en-US" b="1" dirty="0" err="1"/>
              <a:t>Clippy’s</a:t>
            </a:r>
            <a:r>
              <a:rPr lang="en-US" b="1" dirty="0"/>
              <a:t> Failure:</a:t>
            </a:r>
          </a:p>
          <a:p>
            <a:pPr>
              <a:buFont typeface="+mj-lt"/>
              <a:buAutoNum type="arabicPeriod"/>
            </a:pPr>
            <a:r>
              <a:rPr lang="en-US" b="1" dirty="0"/>
              <a:t>Intrusiveness</a:t>
            </a:r>
            <a:r>
              <a:rPr lang="en-US" dirty="0"/>
              <a:t>: </a:t>
            </a:r>
            <a:r>
              <a:rPr lang="en-US" dirty="0" err="1"/>
              <a:t>Clippy</a:t>
            </a:r>
            <a:r>
              <a:rPr lang="en-US" dirty="0"/>
              <a:t> often popped up at inappropriate times, offering help that wasn't needed. This was seen as distracting and annoying to many users.</a:t>
            </a:r>
          </a:p>
          <a:p>
            <a:pPr>
              <a:buFont typeface="+mj-lt"/>
              <a:buAutoNum type="arabicPeriod"/>
            </a:pPr>
            <a:r>
              <a:rPr lang="en-US" b="1" dirty="0"/>
              <a:t>Lack of Intelligence</a:t>
            </a:r>
            <a:r>
              <a:rPr lang="en-US" dirty="0"/>
              <a:t>: </a:t>
            </a:r>
            <a:r>
              <a:rPr lang="en-US" dirty="0" err="1"/>
              <a:t>Clippy's</a:t>
            </a:r>
            <a:r>
              <a:rPr lang="en-US" dirty="0"/>
              <a:t> suggestions were often irrelevant or simplistic, leading users to feel that it wasn’t truly helpful or understanding what they were trying to accomplish. Its rule-based system couldn't grasp complex tasks or adapt to users' needs.</a:t>
            </a:r>
          </a:p>
          <a:p>
            <a:pPr>
              <a:buFont typeface="+mj-lt"/>
              <a:buAutoNum type="arabicPeriod"/>
            </a:pPr>
            <a:r>
              <a:rPr lang="en-US" b="1" dirty="0"/>
              <a:t>Negative User Experience</a:t>
            </a:r>
            <a:r>
              <a:rPr lang="en-US" dirty="0"/>
              <a:t>: Rather than being helpful, </a:t>
            </a:r>
            <a:r>
              <a:rPr lang="en-US" dirty="0" err="1"/>
              <a:t>Clippy</a:t>
            </a:r>
            <a:r>
              <a:rPr lang="en-US" dirty="0"/>
              <a:t> was often mocked and parodied for being unhelpful. It became the subject of user frustration and jokes, symbolizing poorly implemented AI.</a:t>
            </a:r>
          </a:p>
          <a:p>
            <a:pPr>
              <a:buFont typeface="+mj-lt"/>
              <a:buAutoNum type="arabicPeriod"/>
            </a:pPr>
            <a:r>
              <a:rPr lang="en-US" b="1" dirty="0"/>
              <a:t>User Interface Design</a:t>
            </a:r>
            <a:r>
              <a:rPr lang="en-US" dirty="0"/>
              <a:t>: </a:t>
            </a:r>
            <a:r>
              <a:rPr lang="en-US" dirty="0" err="1"/>
              <a:t>Clippy's</a:t>
            </a:r>
            <a:r>
              <a:rPr lang="en-US" dirty="0"/>
              <a:t> cartoonish design and animations didn’t fit well in professional settings. Many users felt that it detracted from productivity.</a:t>
            </a:r>
          </a:p>
          <a:p>
            <a:endParaRPr lang="en-US" dirty="0"/>
          </a:p>
          <a:p>
            <a:r>
              <a:rPr lang="en-US" dirty="0"/>
              <a:t>Now at this point you might think, Ok, every thing nowadays uses big models …</a:t>
            </a:r>
          </a:p>
        </p:txBody>
      </p:sp>
      <p:sp>
        <p:nvSpPr>
          <p:cNvPr id="4" name="Slide Number Placeholder 3"/>
          <p:cNvSpPr>
            <a:spLocks noGrp="1"/>
          </p:cNvSpPr>
          <p:nvPr>
            <p:ph type="sldNum" sz="quarter" idx="5"/>
          </p:nvPr>
        </p:nvSpPr>
        <p:spPr/>
        <p:txBody>
          <a:bodyPr/>
          <a:lstStyle/>
          <a:p>
            <a:fld id="{A4B51627-CCBF-4DCA-BC11-D1901F7AAF8E}" type="slidenum">
              <a:rPr lang="en-US" smtClean="0"/>
              <a:t>22</a:t>
            </a:fld>
            <a:endParaRPr lang="en-US"/>
          </a:p>
        </p:txBody>
      </p:sp>
    </p:spTree>
    <p:extLst>
      <p:ext uri="{BB962C8B-B14F-4D97-AF65-F5344CB8AC3E}">
        <p14:creationId xmlns:p14="http://schemas.microsoft.com/office/powerpoint/2010/main" val="2871009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B51627-CCBF-4DCA-BC11-D1901F7AAF8E}" type="slidenum">
              <a:rPr lang="en-US" smtClean="0"/>
              <a:t>23</a:t>
            </a:fld>
            <a:endParaRPr lang="en-US"/>
          </a:p>
        </p:txBody>
      </p:sp>
    </p:spTree>
    <p:extLst>
      <p:ext uri="{BB962C8B-B14F-4D97-AF65-F5344CB8AC3E}">
        <p14:creationId xmlns:p14="http://schemas.microsoft.com/office/powerpoint/2010/main" val="11712820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B51627-CCBF-4DCA-BC11-D1901F7AAF8E}" type="slidenum">
              <a:rPr lang="en-US" smtClean="0"/>
              <a:t>31</a:t>
            </a:fld>
            <a:endParaRPr lang="en-US"/>
          </a:p>
        </p:txBody>
      </p:sp>
    </p:spTree>
    <p:extLst>
      <p:ext uri="{BB962C8B-B14F-4D97-AF65-F5344CB8AC3E}">
        <p14:creationId xmlns:p14="http://schemas.microsoft.com/office/powerpoint/2010/main" val="3410927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Suppose that a particular animal named Stretch has hair….</a:t>
            </a:r>
          </a:p>
        </p:txBody>
      </p:sp>
      <p:sp>
        <p:nvSpPr>
          <p:cNvPr id="4" name="Slide Number Placeholder 3"/>
          <p:cNvSpPr>
            <a:spLocks noGrp="1"/>
          </p:cNvSpPr>
          <p:nvPr>
            <p:ph type="sldNum" sz="quarter" idx="5"/>
          </p:nvPr>
        </p:nvSpPr>
        <p:spPr/>
        <p:txBody>
          <a:bodyPr/>
          <a:lstStyle/>
          <a:p>
            <a:fld id="{A4B51627-CCBF-4DCA-BC11-D1901F7AAF8E}" type="slidenum">
              <a:rPr lang="en-US" smtClean="0"/>
              <a:t>33</a:t>
            </a:fld>
            <a:endParaRPr lang="en-US"/>
          </a:p>
        </p:txBody>
      </p:sp>
    </p:spTree>
    <p:extLst>
      <p:ext uri="{BB962C8B-B14F-4D97-AF65-F5344CB8AC3E}">
        <p14:creationId xmlns:p14="http://schemas.microsoft.com/office/powerpoint/2010/main" val="41147796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Try to support each of the rule’s antecedents by matching it to assertions in the working memory (known)</a:t>
            </a:r>
          </a:p>
        </p:txBody>
      </p:sp>
      <p:sp>
        <p:nvSpPr>
          <p:cNvPr id="4" name="Slide Number Placeholder 3"/>
          <p:cNvSpPr>
            <a:spLocks noGrp="1"/>
          </p:cNvSpPr>
          <p:nvPr>
            <p:ph type="sldNum" sz="quarter" idx="5"/>
          </p:nvPr>
        </p:nvSpPr>
        <p:spPr/>
        <p:txBody>
          <a:bodyPr/>
          <a:lstStyle/>
          <a:p>
            <a:fld id="{A4B51627-CCBF-4DCA-BC11-D1901F7AAF8E}" type="slidenum">
              <a:rPr lang="en-US" smtClean="0"/>
              <a:t>37</a:t>
            </a:fld>
            <a:endParaRPr lang="en-US"/>
          </a:p>
        </p:txBody>
      </p:sp>
    </p:spTree>
    <p:extLst>
      <p:ext uri="{BB962C8B-B14F-4D97-AF65-F5344CB8AC3E}">
        <p14:creationId xmlns:p14="http://schemas.microsoft.com/office/powerpoint/2010/main" val="42488877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C4043"/>
                </a:solidFill>
                <a:effectLst/>
                <a:highlight>
                  <a:srgbClr val="FFFFFF"/>
                </a:highlight>
                <a:latin typeface="Roboto" panose="02000000000000000000" pitchFamily="2" charset="0"/>
              </a:rPr>
              <a:t>Ungulate</a:t>
            </a:r>
            <a:r>
              <a:rPr lang="en-US" b="1" i="0" dirty="0">
                <a:solidFill>
                  <a:srgbClr val="3C4043"/>
                </a:solidFill>
                <a:effectLst/>
                <a:highlight>
                  <a:srgbClr val="FFFFFF"/>
                </a:highlight>
                <a:latin typeface="Roboto" panose="02000000000000000000" pitchFamily="2" charset="0"/>
              </a:rPr>
              <a:t>: </a:t>
            </a:r>
            <a:r>
              <a:rPr lang="en-US" b="1" i="0" dirty="0" err="1">
                <a:solidFill>
                  <a:srgbClr val="3C4043"/>
                </a:solidFill>
                <a:effectLst/>
                <a:highlight>
                  <a:srgbClr val="FFFFFF"/>
                </a:highlight>
                <a:latin typeface="Roboto" panose="02000000000000000000" pitchFamily="2" charset="0"/>
              </a:rPr>
              <a:t>uhng</a:t>
            </a:r>
            <a:r>
              <a:rPr lang="en-US" b="0" i="0" dirty="0" err="1">
                <a:solidFill>
                  <a:srgbClr val="3C4043"/>
                </a:solidFill>
                <a:effectLst/>
                <a:highlight>
                  <a:srgbClr val="FFFFFF"/>
                </a:highlight>
                <a:latin typeface="Roboto" panose="02000000000000000000" pitchFamily="2" charset="0"/>
              </a:rPr>
              <a:t>·gyuh·luht</a:t>
            </a:r>
            <a:endParaRPr lang="en-US" b="0" i="0" dirty="0">
              <a:solidFill>
                <a:srgbClr val="001D35"/>
              </a:solidFill>
              <a:effectLst/>
              <a:highlight>
                <a:srgbClr val="FFFFFF"/>
              </a:highlight>
              <a:latin typeface="Google Sans"/>
            </a:endParaRPr>
          </a:p>
          <a:p>
            <a:r>
              <a:rPr lang="en-US" b="0" i="0" dirty="0">
                <a:solidFill>
                  <a:srgbClr val="001D35"/>
                </a:solidFill>
                <a:effectLst/>
                <a:highlight>
                  <a:srgbClr val="FFFFFF"/>
                </a:highlight>
                <a:latin typeface="Google Sans"/>
              </a:rPr>
              <a:t>Herbivorous: </a:t>
            </a:r>
            <a:r>
              <a:rPr lang="en-US" b="0" i="0" dirty="0" err="1">
                <a:solidFill>
                  <a:srgbClr val="3C4043"/>
                </a:solidFill>
                <a:effectLst/>
                <a:highlight>
                  <a:srgbClr val="FFFFFF"/>
                </a:highlight>
                <a:latin typeface="Roboto" panose="02000000000000000000" pitchFamily="2" charset="0"/>
              </a:rPr>
              <a:t>ur·</a:t>
            </a:r>
            <a:r>
              <a:rPr lang="en-US" b="1" i="0" dirty="0" err="1">
                <a:solidFill>
                  <a:srgbClr val="3C4043"/>
                </a:solidFill>
                <a:effectLst/>
                <a:highlight>
                  <a:srgbClr val="FFFFFF"/>
                </a:highlight>
                <a:latin typeface="Roboto" panose="02000000000000000000" pitchFamily="2" charset="0"/>
              </a:rPr>
              <a:t>bi</a:t>
            </a:r>
            <a:r>
              <a:rPr lang="en-US" b="0" i="0" dirty="0" err="1">
                <a:solidFill>
                  <a:srgbClr val="3C4043"/>
                </a:solidFill>
                <a:effectLst/>
                <a:highlight>
                  <a:srgbClr val="FFFFFF"/>
                </a:highlight>
                <a:latin typeface="Roboto" panose="02000000000000000000" pitchFamily="2" charset="0"/>
              </a:rPr>
              <a:t>·vr·uhs</a:t>
            </a:r>
            <a:br>
              <a:rPr lang="en-US" dirty="0"/>
            </a:br>
            <a:r>
              <a:rPr lang="en-US" b="0" i="0" dirty="0">
                <a:solidFill>
                  <a:srgbClr val="001D35"/>
                </a:solidFill>
                <a:effectLst/>
                <a:highlight>
                  <a:srgbClr val="FFFFFF"/>
                </a:highlight>
                <a:latin typeface="Google Sans"/>
              </a:rPr>
              <a:t>herbivore: </a:t>
            </a:r>
            <a:r>
              <a:rPr lang="en-US" b="1" i="0" dirty="0" err="1">
                <a:solidFill>
                  <a:srgbClr val="3C4043"/>
                </a:solidFill>
                <a:effectLst/>
                <a:highlight>
                  <a:srgbClr val="FFFFFF"/>
                </a:highlight>
                <a:latin typeface="Roboto" panose="02000000000000000000" pitchFamily="2" charset="0"/>
              </a:rPr>
              <a:t>ur</a:t>
            </a:r>
            <a:r>
              <a:rPr lang="en-US" b="0" i="0" dirty="0" err="1">
                <a:solidFill>
                  <a:srgbClr val="3C4043"/>
                </a:solidFill>
                <a:effectLst/>
                <a:highlight>
                  <a:srgbClr val="FFFFFF"/>
                </a:highlight>
                <a:latin typeface="Roboto" panose="02000000000000000000" pitchFamily="2" charset="0"/>
              </a:rPr>
              <a:t>·buh·vor</a:t>
            </a:r>
            <a:endParaRPr lang="en-US" dirty="0"/>
          </a:p>
        </p:txBody>
      </p:sp>
      <p:sp>
        <p:nvSpPr>
          <p:cNvPr id="4" name="Slide Number Placeholder 3"/>
          <p:cNvSpPr>
            <a:spLocks noGrp="1"/>
          </p:cNvSpPr>
          <p:nvPr>
            <p:ph type="sldNum" sz="quarter" idx="5"/>
          </p:nvPr>
        </p:nvSpPr>
        <p:spPr/>
        <p:txBody>
          <a:bodyPr/>
          <a:lstStyle/>
          <a:p>
            <a:fld id="{A4B51627-CCBF-4DCA-BC11-D1901F7AAF8E}" type="slidenum">
              <a:rPr lang="en-US" smtClean="0"/>
              <a:t>38</a:t>
            </a:fld>
            <a:endParaRPr lang="en-US"/>
          </a:p>
        </p:txBody>
      </p:sp>
    </p:spTree>
    <p:extLst>
      <p:ext uri="{BB962C8B-B14F-4D97-AF65-F5344CB8AC3E}">
        <p14:creationId xmlns:p14="http://schemas.microsoft.com/office/powerpoint/2010/main" val="22576285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9D9A5-663A-6B70-209E-4BA61FC2E96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3EF2EDB-6422-0730-EA93-C8FDDFD511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7F4487-F2BA-2539-887D-A1567781792D}"/>
              </a:ext>
            </a:extLst>
          </p:cNvPr>
          <p:cNvSpPr>
            <a:spLocks noGrp="1"/>
          </p:cNvSpPr>
          <p:nvPr>
            <p:ph type="dt" sz="half" idx="10"/>
          </p:nvPr>
        </p:nvSpPr>
        <p:spPr/>
        <p:txBody>
          <a:bodyPr/>
          <a:lstStyle/>
          <a:p>
            <a:fld id="{83EF0A53-0DFF-0148-A23E-BC101EC1655A}" type="datetimeFigureOut">
              <a:rPr lang="en-US" smtClean="0"/>
              <a:t>9/11/25</a:t>
            </a:fld>
            <a:endParaRPr lang="en-US"/>
          </a:p>
        </p:txBody>
      </p:sp>
      <p:sp>
        <p:nvSpPr>
          <p:cNvPr id="5" name="Footer Placeholder 4">
            <a:extLst>
              <a:ext uri="{FF2B5EF4-FFF2-40B4-BE49-F238E27FC236}">
                <a16:creationId xmlns:a16="http://schemas.microsoft.com/office/drawing/2014/main" id="{5767957E-943B-66B1-F2B1-A8403720CC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6BB8CB-6D3A-BA64-7C71-E161AD183227}"/>
              </a:ext>
            </a:extLst>
          </p:cNvPr>
          <p:cNvSpPr>
            <a:spLocks noGrp="1"/>
          </p:cNvSpPr>
          <p:nvPr>
            <p:ph type="sldNum" sz="quarter" idx="12"/>
          </p:nvPr>
        </p:nvSpPr>
        <p:spPr/>
        <p:txBody>
          <a:bodyPr/>
          <a:lstStyle/>
          <a:p>
            <a:fld id="{18F60C1F-40CB-9A45-8DEA-BB622076F957}" type="slidenum">
              <a:rPr lang="en-US" smtClean="0"/>
              <a:t>‹#›</a:t>
            </a:fld>
            <a:endParaRPr lang="en-US"/>
          </a:p>
        </p:txBody>
      </p:sp>
    </p:spTree>
    <p:extLst>
      <p:ext uri="{BB962C8B-B14F-4D97-AF65-F5344CB8AC3E}">
        <p14:creationId xmlns:p14="http://schemas.microsoft.com/office/powerpoint/2010/main" val="323092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23404-7348-C52E-4355-CBB91770EB3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BFD088-464B-78E7-7E8A-12045E4D4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D05EDF-EE5D-AA74-F775-3CCCC959BAF9}"/>
              </a:ext>
            </a:extLst>
          </p:cNvPr>
          <p:cNvSpPr>
            <a:spLocks noGrp="1"/>
          </p:cNvSpPr>
          <p:nvPr>
            <p:ph type="dt" sz="half" idx="10"/>
          </p:nvPr>
        </p:nvSpPr>
        <p:spPr/>
        <p:txBody>
          <a:bodyPr/>
          <a:lstStyle/>
          <a:p>
            <a:fld id="{83EF0A53-0DFF-0148-A23E-BC101EC1655A}" type="datetimeFigureOut">
              <a:rPr lang="en-US" smtClean="0"/>
              <a:t>9/11/25</a:t>
            </a:fld>
            <a:endParaRPr lang="en-US"/>
          </a:p>
        </p:txBody>
      </p:sp>
      <p:sp>
        <p:nvSpPr>
          <p:cNvPr id="5" name="Footer Placeholder 4">
            <a:extLst>
              <a:ext uri="{FF2B5EF4-FFF2-40B4-BE49-F238E27FC236}">
                <a16:creationId xmlns:a16="http://schemas.microsoft.com/office/drawing/2014/main" id="{991DB546-1F45-70E4-BF91-5FCC0D336F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096559-3959-31F3-D744-3C009566109F}"/>
              </a:ext>
            </a:extLst>
          </p:cNvPr>
          <p:cNvSpPr>
            <a:spLocks noGrp="1"/>
          </p:cNvSpPr>
          <p:nvPr>
            <p:ph type="sldNum" sz="quarter" idx="12"/>
          </p:nvPr>
        </p:nvSpPr>
        <p:spPr/>
        <p:txBody>
          <a:bodyPr/>
          <a:lstStyle/>
          <a:p>
            <a:fld id="{18F60C1F-40CB-9A45-8DEA-BB622076F957}" type="slidenum">
              <a:rPr lang="en-US" smtClean="0"/>
              <a:t>‹#›</a:t>
            </a:fld>
            <a:endParaRPr lang="en-US"/>
          </a:p>
        </p:txBody>
      </p:sp>
    </p:spTree>
    <p:extLst>
      <p:ext uri="{BB962C8B-B14F-4D97-AF65-F5344CB8AC3E}">
        <p14:creationId xmlns:p14="http://schemas.microsoft.com/office/powerpoint/2010/main" val="3625065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B9084E-E417-D179-F36B-B08F147DE7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DA2CC1-7E36-E998-4E74-A5C5B4582B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4C4628-329E-F785-655B-816B56DF09A3}"/>
              </a:ext>
            </a:extLst>
          </p:cNvPr>
          <p:cNvSpPr>
            <a:spLocks noGrp="1"/>
          </p:cNvSpPr>
          <p:nvPr>
            <p:ph type="dt" sz="half" idx="10"/>
          </p:nvPr>
        </p:nvSpPr>
        <p:spPr/>
        <p:txBody>
          <a:bodyPr/>
          <a:lstStyle/>
          <a:p>
            <a:fld id="{83EF0A53-0DFF-0148-A23E-BC101EC1655A}" type="datetimeFigureOut">
              <a:rPr lang="en-US" smtClean="0"/>
              <a:t>9/11/25</a:t>
            </a:fld>
            <a:endParaRPr lang="en-US"/>
          </a:p>
        </p:txBody>
      </p:sp>
      <p:sp>
        <p:nvSpPr>
          <p:cNvPr id="5" name="Footer Placeholder 4">
            <a:extLst>
              <a:ext uri="{FF2B5EF4-FFF2-40B4-BE49-F238E27FC236}">
                <a16:creationId xmlns:a16="http://schemas.microsoft.com/office/drawing/2014/main" id="{A790E113-9C31-316A-5E78-8C601BB411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982B40-711A-79FC-7719-92546969DD55}"/>
              </a:ext>
            </a:extLst>
          </p:cNvPr>
          <p:cNvSpPr>
            <a:spLocks noGrp="1"/>
          </p:cNvSpPr>
          <p:nvPr>
            <p:ph type="sldNum" sz="quarter" idx="12"/>
          </p:nvPr>
        </p:nvSpPr>
        <p:spPr/>
        <p:txBody>
          <a:bodyPr/>
          <a:lstStyle/>
          <a:p>
            <a:fld id="{18F60C1F-40CB-9A45-8DEA-BB622076F957}" type="slidenum">
              <a:rPr lang="en-US" smtClean="0"/>
              <a:t>‹#›</a:t>
            </a:fld>
            <a:endParaRPr lang="en-US"/>
          </a:p>
        </p:txBody>
      </p:sp>
    </p:spTree>
    <p:extLst>
      <p:ext uri="{BB962C8B-B14F-4D97-AF65-F5344CB8AC3E}">
        <p14:creationId xmlns:p14="http://schemas.microsoft.com/office/powerpoint/2010/main" val="42609250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0E33036D-4B84-2440-1EB6-C37A082FED66}"/>
              </a:ext>
            </a:extLst>
          </p:cNvPr>
          <p:cNvSpPr>
            <a:spLocks noGrp="1"/>
          </p:cNvSpPr>
          <p:nvPr>
            <p:ph type="ftr" sz="quarter" idx="10"/>
          </p:nvPr>
        </p:nvSpPr>
        <p:spPr/>
        <p:txBody>
          <a:bodyPr/>
          <a:lstStyle/>
          <a:p>
            <a:r>
              <a:rPr lang="en-US"/>
              <a:t>CS 640:  Artificial Intelligence, 2024</a:t>
            </a:r>
            <a:endParaRPr lang="en-US" dirty="0"/>
          </a:p>
        </p:txBody>
      </p:sp>
      <p:sp>
        <p:nvSpPr>
          <p:cNvPr id="4" name="Slide Number Placeholder 3">
            <a:extLst>
              <a:ext uri="{FF2B5EF4-FFF2-40B4-BE49-F238E27FC236}">
                <a16:creationId xmlns:a16="http://schemas.microsoft.com/office/drawing/2014/main" id="{2D2C9AD4-5987-EE84-4D26-CD414853EB64}"/>
              </a:ext>
            </a:extLst>
          </p:cNvPr>
          <p:cNvSpPr>
            <a:spLocks noGrp="1"/>
          </p:cNvSpPr>
          <p:nvPr>
            <p:ph type="sldNum" sz="quarter" idx="11"/>
          </p:nvPr>
        </p:nvSpPr>
        <p:spPr/>
        <p:txBody>
          <a:bodyPr/>
          <a:lstStyle/>
          <a:p>
            <a:fld id="{7D8DFCB7-5216-4FBE-8F64-70B0C2C7D01C}" type="slidenum">
              <a:rPr lang="en-US" smtClean="0"/>
              <a:t>‹#›</a:t>
            </a:fld>
            <a:endParaRPr lang="en-US"/>
          </a:p>
        </p:txBody>
      </p:sp>
      <p:sp>
        <p:nvSpPr>
          <p:cNvPr id="5" name="Content Placeholder 2">
            <a:extLst>
              <a:ext uri="{FF2B5EF4-FFF2-40B4-BE49-F238E27FC236}">
                <a16:creationId xmlns:a16="http://schemas.microsoft.com/office/drawing/2014/main" id="{21AA28B8-552E-770E-4C11-2349660B2FEC}"/>
              </a:ext>
            </a:extLst>
          </p:cNvPr>
          <p:cNvSpPr>
            <a:spLocks noGrp="1"/>
          </p:cNvSpPr>
          <p:nvPr>
            <p:ph idx="1"/>
          </p:nvPr>
        </p:nvSpPr>
        <p:spPr>
          <a:xfrm>
            <a:off x="838200" y="2895600"/>
            <a:ext cx="10515600" cy="3281362"/>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endParaRPr lang="en-US" dirty="0"/>
          </a:p>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a:extLst>
              <a:ext uri="{FF2B5EF4-FFF2-40B4-BE49-F238E27FC236}">
                <a16:creationId xmlns:a16="http://schemas.microsoft.com/office/drawing/2014/main" id="{5683220B-08F6-15F4-224F-7D0284EABD00}"/>
              </a:ext>
            </a:extLst>
          </p:cNvPr>
          <p:cNvSpPr>
            <a:spLocks noGrp="1"/>
          </p:cNvSpPr>
          <p:nvPr>
            <p:ph type="body" sz="quarter" idx="12"/>
          </p:nvPr>
        </p:nvSpPr>
        <p:spPr>
          <a:xfrm>
            <a:off x="838200" y="1447800"/>
            <a:ext cx="10515600" cy="144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itle 8">
            <a:extLst>
              <a:ext uri="{FF2B5EF4-FFF2-40B4-BE49-F238E27FC236}">
                <a16:creationId xmlns:a16="http://schemas.microsoft.com/office/drawing/2014/main" id="{72D7F506-86F2-FAED-20A4-0E2A642477E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428169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9C86F-EE4C-D451-F6A9-06904C4FFCE0}"/>
              </a:ext>
            </a:extLst>
          </p:cNvPr>
          <p:cNvSpPr>
            <a:spLocks noGrp="1"/>
          </p:cNvSpPr>
          <p:nvPr>
            <p:ph type="title"/>
          </p:nvPr>
        </p:nvSpPr>
        <p:spPr/>
        <p:txBody>
          <a:bodyPr/>
          <a:lstStyle/>
          <a:p>
            <a:r>
              <a:rPr lang="en-US"/>
              <a:t>Click to edit Master title style</a:t>
            </a:r>
          </a:p>
        </p:txBody>
      </p:sp>
      <p:sp>
        <p:nvSpPr>
          <p:cNvPr id="3" name="Footer Placeholder 2">
            <a:extLst>
              <a:ext uri="{FF2B5EF4-FFF2-40B4-BE49-F238E27FC236}">
                <a16:creationId xmlns:a16="http://schemas.microsoft.com/office/drawing/2014/main" id="{881133FB-1B5E-6EF4-3188-C49FDFF75229}"/>
              </a:ext>
            </a:extLst>
          </p:cNvPr>
          <p:cNvSpPr>
            <a:spLocks noGrp="1"/>
          </p:cNvSpPr>
          <p:nvPr>
            <p:ph type="ftr" sz="quarter" idx="10"/>
          </p:nvPr>
        </p:nvSpPr>
        <p:spPr/>
        <p:txBody>
          <a:bodyPr/>
          <a:lstStyle/>
          <a:p>
            <a:r>
              <a:rPr lang="en-US"/>
              <a:t>CS 640:  Artificial Intelligence, 2024</a:t>
            </a:r>
            <a:endParaRPr lang="en-US" dirty="0"/>
          </a:p>
        </p:txBody>
      </p:sp>
      <p:sp>
        <p:nvSpPr>
          <p:cNvPr id="4" name="Slide Number Placeholder 3">
            <a:extLst>
              <a:ext uri="{FF2B5EF4-FFF2-40B4-BE49-F238E27FC236}">
                <a16:creationId xmlns:a16="http://schemas.microsoft.com/office/drawing/2014/main" id="{21E60267-4D8D-0358-FEBF-B30C77D6F335}"/>
              </a:ext>
            </a:extLst>
          </p:cNvPr>
          <p:cNvSpPr>
            <a:spLocks noGrp="1"/>
          </p:cNvSpPr>
          <p:nvPr>
            <p:ph type="sldNum" sz="quarter" idx="11"/>
          </p:nvPr>
        </p:nvSpPr>
        <p:spPr/>
        <p:txBody>
          <a:bodyPr/>
          <a:lstStyle/>
          <a:p>
            <a:fld id="{7D8DFCB7-5216-4FBE-8F64-70B0C2C7D01C}" type="slidenum">
              <a:rPr lang="en-US" smtClean="0"/>
              <a:t>‹#›</a:t>
            </a:fld>
            <a:endParaRPr lang="en-US" dirty="0"/>
          </a:p>
        </p:txBody>
      </p:sp>
    </p:spTree>
    <p:extLst>
      <p:ext uri="{BB962C8B-B14F-4D97-AF65-F5344CB8AC3E}">
        <p14:creationId xmlns:p14="http://schemas.microsoft.com/office/powerpoint/2010/main" val="3512362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F7F5F-8F1D-BFF5-D995-6BBC9DE673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94B497-FAF5-21DF-6C5B-672CE37FC3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535B51-5F70-C81F-B37C-EEE8DEFD43FD}"/>
              </a:ext>
            </a:extLst>
          </p:cNvPr>
          <p:cNvSpPr>
            <a:spLocks noGrp="1"/>
          </p:cNvSpPr>
          <p:nvPr>
            <p:ph type="dt" sz="half" idx="10"/>
          </p:nvPr>
        </p:nvSpPr>
        <p:spPr/>
        <p:txBody>
          <a:bodyPr/>
          <a:lstStyle/>
          <a:p>
            <a:fld id="{83EF0A53-0DFF-0148-A23E-BC101EC1655A}" type="datetimeFigureOut">
              <a:rPr lang="en-US" smtClean="0"/>
              <a:t>9/11/25</a:t>
            </a:fld>
            <a:endParaRPr lang="en-US"/>
          </a:p>
        </p:txBody>
      </p:sp>
      <p:sp>
        <p:nvSpPr>
          <p:cNvPr id="5" name="Footer Placeholder 4">
            <a:extLst>
              <a:ext uri="{FF2B5EF4-FFF2-40B4-BE49-F238E27FC236}">
                <a16:creationId xmlns:a16="http://schemas.microsoft.com/office/drawing/2014/main" id="{7CE16AA8-1C1F-BD5B-D388-3F1ED19F60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1CA96F-53D4-5EFF-BDAC-6647F1A37FE4}"/>
              </a:ext>
            </a:extLst>
          </p:cNvPr>
          <p:cNvSpPr>
            <a:spLocks noGrp="1"/>
          </p:cNvSpPr>
          <p:nvPr>
            <p:ph type="sldNum" sz="quarter" idx="12"/>
          </p:nvPr>
        </p:nvSpPr>
        <p:spPr/>
        <p:txBody>
          <a:bodyPr/>
          <a:lstStyle/>
          <a:p>
            <a:fld id="{18F60C1F-40CB-9A45-8DEA-BB622076F957}" type="slidenum">
              <a:rPr lang="en-US" smtClean="0"/>
              <a:t>‹#›</a:t>
            </a:fld>
            <a:endParaRPr lang="en-US"/>
          </a:p>
        </p:txBody>
      </p:sp>
    </p:spTree>
    <p:extLst>
      <p:ext uri="{BB962C8B-B14F-4D97-AF65-F5344CB8AC3E}">
        <p14:creationId xmlns:p14="http://schemas.microsoft.com/office/powerpoint/2010/main" val="2799131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13D9B3-0B10-7F36-58A9-0981703E36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DD779B2-B758-6DB5-0383-513A7E15D4E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37053E-6443-895F-8AFD-5ED04938B1B9}"/>
              </a:ext>
            </a:extLst>
          </p:cNvPr>
          <p:cNvSpPr>
            <a:spLocks noGrp="1"/>
          </p:cNvSpPr>
          <p:nvPr>
            <p:ph type="dt" sz="half" idx="10"/>
          </p:nvPr>
        </p:nvSpPr>
        <p:spPr/>
        <p:txBody>
          <a:bodyPr/>
          <a:lstStyle/>
          <a:p>
            <a:fld id="{83EF0A53-0DFF-0148-A23E-BC101EC1655A}" type="datetimeFigureOut">
              <a:rPr lang="en-US" smtClean="0"/>
              <a:t>9/11/25</a:t>
            </a:fld>
            <a:endParaRPr lang="en-US"/>
          </a:p>
        </p:txBody>
      </p:sp>
      <p:sp>
        <p:nvSpPr>
          <p:cNvPr id="5" name="Footer Placeholder 4">
            <a:extLst>
              <a:ext uri="{FF2B5EF4-FFF2-40B4-BE49-F238E27FC236}">
                <a16:creationId xmlns:a16="http://schemas.microsoft.com/office/drawing/2014/main" id="{C544F931-F74D-4941-A016-9CAC9CE5CE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883A26-F0EE-C493-F026-97D75F26527A}"/>
              </a:ext>
            </a:extLst>
          </p:cNvPr>
          <p:cNvSpPr>
            <a:spLocks noGrp="1"/>
          </p:cNvSpPr>
          <p:nvPr>
            <p:ph type="sldNum" sz="quarter" idx="12"/>
          </p:nvPr>
        </p:nvSpPr>
        <p:spPr/>
        <p:txBody>
          <a:bodyPr/>
          <a:lstStyle/>
          <a:p>
            <a:fld id="{18F60C1F-40CB-9A45-8DEA-BB622076F957}" type="slidenum">
              <a:rPr lang="en-US" smtClean="0"/>
              <a:t>‹#›</a:t>
            </a:fld>
            <a:endParaRPr lang="en-US"/>
          </a:p>
        </p:txBody>
      </p:sp>
    </p:spTree>
    <p:extLst>
      <p:ext uri="{BB962C8B-B14F-4D97-AF65-F5344CB8AC3E}">
        <p14:creationId xmlns:p14="http://schemas.microsoft.com/office/powerpoint/2010/main" val="1318768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6E411-5F59-DADF-38EE-66E626826A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151511-3479-61BF-47A2-A6D597A79C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2A6FDA0-B7CF-DC26-DEAD-48CCCB6C5B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F8CBA4-72D8-3F15-E021-0A43756EDC95}"/>
              </a:ext>
            </a:extLst>
          </p:cNvPr>
          <p:cNvSpPr>
            <a:spLocks noGrp="1"/>
          </p:cNvSpPr>
          <p:nvPr>
            <p:ph type="dt" sz="half" idx="10"/>
          </p:nvPr>
        </p:nvSpPr>
        <p:spPr/>
        <p:txBody>
          <a:bodyPr/>
          <a:lstStyle/>
          <a:p>
            <a:fld id="{83EF0A53-0DFF-0148-A23E-BC101EC1655A}" type="datetimeFigureOut">
              <a:rPr lang="en-US" smtClean="0"/>
              <a:t>9/11/25</a:t>
            </a:fld>
            <a:endParaRPr lang="en-US"/>
          </a:p>
        </p:txBody>
      </p:sp>
      <p:sp>
        <p:nvSpPr>
          <p:cNvPr id="6" name="Footer Placeholder 5">
            <a:extLst>
              <a:ext uri="{FF2B5EF4-FFF2-40B4-BE49-F238E27FC236}">
                <a16:creationId xmlns:a16="http://schemas.microsoft.com/office/drawing/2014/main" id="{D5372C47-2343-1752-2114-1456A42F4F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2D8AE-967C-B561-F030-23FF1D6EACAF}"/>
              </a:ext>
            </a:extLst>
          </p:cNvPr>
          <p:cNvSpPr>
            <a:spLocks noGrp="1"/>
          </p:cNvSpPr>
          <p:nvPr>
            <p:ph type="sldNum" sz="quarter" idx="12"/>
          </p:nvPr>
        </p:nvSpPr>
        <p:spPr/>
        <p:txBody>
          <a:bodyPr/>
          <a:lstStyle/>
          <a:p>
            <a:fld id="{18F60C1F-40CB-9A45-8DEA-BB622076F957}" type="slidenum">
              <a:rPr lang="en-US" smtClean="0"/>
              <a:t>‹#›</a:t>
            </a:fld>
            <a:endParaRPr lang="en-US"/>
          </a:p>
        </p:txBody>
      </p:sp>
    </p:spTree>
    <p:extLst>
      <p:ext uri="{BB962C8B-B14F-4D97-AF65-F5344CB8AC3E}">
        <p14:creationId xmlns:p14="http://schemas.microsoft.com/office/powerpoint/2010/main" val="3582099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F266D-1F23-6F28-11DE-C98402DF75B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5B04C5-BBF9-EED1-4101-3257943758B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E9B7B9-6825-0313-1756-33322EED37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DFB694-8690-624F-927E-517B05F3D2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2E3F34-77FA-D49D-3F67-8F3C2B1209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E458F94-5A5B-D322-F8DB-BBBDD78C202E}"/>
              </a:ext>
            </a:extLst>
          </p:cNvPr>
          <p:cNvSpPr>
            <a:spLocks noGrp="1"/>
          </p:cNvSpPr>
          <p:nvPr>
            <p:ph type="dt" sz="half" idx="10"/>
          </p:nvPr>
        </p:nvSpPr>
        <p:spPr/>
        <p:txBody>
          <a:bodyPr/>
          <a:lstStyle/>
          <a:p>
            <a:fld id="{83EF0A53-0DFF-0148-A23E-BC101EC1655A}" type="datetimeFigureOut">
              <a:rPr lang="en-US" smtClean="0"/>
              <a:t>9/11/25</a:t>
            </a:fld>
            <a:endParaRPr lang="en-US"/>
          </a:p>
        </p:txBody>
      </p:sp>
      <p:sp>
        <p:nvSpPr>
          <p:cNvPr id="8" name="Footer Placeholder 7">
            <a:extLst>
              <a:ext uri="{FF2B5EF4-FFF2-40B4-BE49-F238E27FC236}">
                <a16:creationId xmlns:a16="http://schemas.microsoft.com/office/drawing/2014/main" id="{2A2599D9-2EAB-D91B-672E-CA44D86578D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554419-D5EC-709E-A899-4DC0753905BC}"/>
              </a:ext>
            </a:extLst>
          </p:cNvPr>
          <p:cNvSpPr>
            <a:spLocks noGrp="1"/>
          </p:cNvSpPr>
          <p:nvPr>
            <p:ph type="sldNum" sz="quarter" idx="12"/>
          </p:nvPr>
        </p:nvSpPr>
        <p:spPr/>
        <p:txBody>
          <a:bodyPr/>
          <a:lstStyle/>
          <a:p>
            <a:fld id="{18F60C1F-40CB-9A45-8DEA-BB622076F957}" type="slidenum">
              <a:rPr lang="en-US" smtClean="0"/>
              <a:t>‹#›</a:t>
            </a:fld>
            <a:endParaRPr lang="en-US"/>
          </a:p>
        </p:txBody>
      </p:sp>
    </p:spTree>
    <p:extLst>
      <p:ext uri="{BB962C8B-B14F-4D97-AF65-F5344CB8AC3E}">
        <p14:creationId xmlns:p14="http://schemas.microsoft.com/office/powerpoint/2010/main" val="1460312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C163C-7F7C-9CB3-1ABC-BA69BFDF1E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77896C-8F34-7B50-B61A-9EC31268E977}"/>
              </a:ext>
            </a:extLst>
          </p:cNvPr>
          <p:cNvSpPr>
            <a:spLocks noGrp="1"/>
          </p:cNvSpPr>
          <p:nvPr>
            <p:ph type="dt" sz="half" idx="10"/>
          </p:nvPr>
        </p:nvSpPr>
        <p:spPr/>
        <p:txBody>
          <a:bodyPr/>
          <a:lstStyle/>
          <a:p>
            <a:fld id="{83EF0A53-0DFF-0148-A23E-BC101EC1655A}" type="datetimeFigureOut">
              <a:rPr lang="en-US" smtClean="0"/>
              <a:t>9/11/25</a:t>
            </a:fld>
            <a:endParaRPr lang="en-US"/>
          </a:p>
        </p:txBody>
      </p:sp>
      <p:sp>
        <p:nvSpPr>
          <p:cNvPr id="4" name="Footer Placeholder 3">
            <a:extLst>
              <a:ext uri="{FF2B5EF4-FFF2-40B4-BE49-F238E27FC236}">
                <a16:creationId xmlns:a16="http://schemas.microsoft.com/office/drawing/2014/main" id="{5387E9AC-E6B1-C0A6-3133-7A2118E8E64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0D76BE-600C-C7AE-C179-F99D929DCF0D}"/>
              </a:ext>
            </a:extLst>
          </p:cNvPr>
          <p:cNvSpPr>
            <a:spLocks noGrp="1"/>
          </p:cNvSpPr>
          <p:nvPr>
            <p:ph type="sldNum" sz="quarter" idx="12"/>
          </p:nvPr>
        </p:nvSpPr>
        <p:spPr/>
        <p:txBody>
          <a:bodyPr/>
          <a:lstStyle/>
          <a:p>
            <a:fld id="{18F60C1F-40CB-9A45-8DEA-BB622076F957}" type="slidenum">
              <a:rPr lang="en-US" smtClean="0"/>
              <a:t>‹#›</a:t>
            </a:fld>
            <a:endParaRPr lang="en-US"/>
          </a:p>
        </p:txBody>
      </p:sp>
    </p:spTree>
    <p:extLst>
      <p:ext uri="{BB962C8B-B14F-4D97-AF65-F5344CB8AC3E}">
        <p14:creationId xmlns:p14="http://schemas.microsoft.com/office/powerpoint/2010/main" val="4048836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B7DFD4-7EC7-C715-0D29-EBF87B11327D}"/>
              </a:ext>
            </a:extLst>
          </p:cNvPr>
          <p:cNvSpPr>
            <a:spLocks noGrp="1"/>
          </p:cNvSpPr>
          <p:nvPr>
            <p:ph type="dt" sz="half" idx="10"/>
          </p:nvPr>
        </p:nvSpPr>
        <p:spPr/>
        <p:txBody>
          <a:bodyPr/>
          <a:lstStyle/>
          <a:p>
            <a:fld id="{83EF0A53-0DFF-0148-A23E-BC101EC1655A}" type="datetimeFigureOut">
              <a:rPr lang="en-US" smtClean="0"/>
              <a:t>9/11/25</a:t>
            </a:fld>
            <a:endParaRPr lang="en-US"/>
          </a:p>
        </p:txBody>
      </p:sp>
      <p:sp>
        <p:nvSpPr>
          <p:cNvPr id="3" name="Footer Placeholder 2">
            <a:extLst>
              <a:ext uri="{FF2B5EF4-FFF2-40B4-BE49-F238E27FC236}">
                <a16:creationId xmlns:a16="http://schemas.microsoft.com/office/drawing/2014/main" id="{BB74A70C-178B-8ECA-9653-7CE63CF9D3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3253298-6594-34C6-F697-8A2A7905DD71}"/>
              </a:ext>
            </a:extLst>
          </p:cNvPr>
          <p:cNvSpPr>
            <a:spLocks noGrp="1"/>
          </p:cNvSpPr>
          <p:nvPr>
            <p:ph type="sldNum" sz="quarter" idx="12"/>
          </p:nvPr>
        </p:nvSpPr>
        <p:spPr/>
        <p:txBody>
          <a:bodyPr/>
          <a:lstStyle/>
          <a:p>
            <a:fld id="{18F60C1F-40CB-9A45-8DEA-BB622076F957}" type="slidenum">
              <a:rPr lang="en-US" smtClean="0"/>
              <a:t>‹#›</a:t>
            </a:fld>
            <a:endParaRPr lang="en-US"/>
          </a:p>
        </p:txBody>
      </p:sp>
    </p:spTree>
    <p:extLst>
      <p:ext uri="{BB962C8B-B14F-4D97-AF65-F5344CB8AC3E}">
        <p14:creationId xmlns:p14="http://schemas.microsoft.com/office/powerpoint/2010/main" val="312154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9BC27-4A3A-3A54-BD59-9E5F556DC7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7DBFF2-E449-CA66-8C3A-D0A262DE47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54C57E-92DD-AF1D-163E-8F2E429D1B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60BAA1-BB57-26E0-9FB8-3CBF0F5EAE53}"/>
              </a:ext>
            </a:extLst>
          </p:cNvPr>
          <p:cNvSpPr>
            <a:spLocks noGrp="1"/>
          </p:cNvSpPr>
          <p:nvPr>
            <p:ph type="dt" sz="half" idx="10"/>
          </p:nvPr>
        </p:nvSpPr>
        <p:spPr/>
        <p:txBody>
          <a:bodyPr/>
          <a:lstStyle/>
          <a:p>
            <a:fld id="{83EF0A53-0DFF-0148-A23E-BC101EC1655A}" type="datetimeFigureOut">
              <a:rPr lang="en-US" smtClean="0"/>
              <a:t>9/11/25</a:t>
            </a:fld>
            <a:endParaRPr lang="en-US"/>
          </a:p>
        </p:txBody>
      </p:sp>
      <p:sp>
        <p:nvSpPr>
          <p:cNvPr id="6" name="Footer Placeholder 5">
            <a:extLst>
              <a:ext uri="{FF2B5EF4-FFF2-40B4-BE49-F238E27FC236}">
                <a16:creationId xmlns:a16="http://schemas.microsoft.com/office/drawing/2014/main" id="{42CF507C-E19C-D646-539C-BB169D1351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87AD973-6095-0A62-295F-145FB6CCFCA0}"/>
              </a:ext>
            </a:extLst>
          </p:cNvPr>
          <p:cNvSpPr>
            <a:spLocks noGrp="1"/>
          </p:cNvSpPr>
          <p:nvPr>
            <p:ph type="sldNum" sz="quarter" idx="12"/>
          </p:nvPr>
        </p:nvSpPr>
        <p:spPr/>
        <p:txBody>
          <a:bodyPr/>
          <a:lstStyle/>
          <a:p>
            <a:fld id="{18F60C1F-40CB-9A45-8DEA-BB622076F957}" type="slidenum">
              <a:rPr lang="en-US" smtClean="0"/>
              <a:t>‹#›</a:t>
            </a:fld>
            <a:endParaRPr lang="en-US"/>
          </a:p>
        </p:txBody>
      </p:sp>
    </p:spTree>
    <p:extLst>
      <p:ext uri="{BB962C8B-B14F-4D97-AF65-F5344CB8AC3E}">
        <p14:creationId xmlns:p14="http://schemas.microsoft.com/office/powerpoint/2010/main" val="3003902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E4EC6-7A97-9398-6BC8-5153F15BB4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7466E6-882D-C645-1E02-E599000856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68F6221-3670-EFD6-FEC4-D992530476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4AE1C6-6DAD-18A8-A432-52F108CF111D}"/>
              </a:ext>
            </a:extLst>
          </p:cNvPr>
          <p:cNvSpPr>
            <a:spLocks noGrp="1"/>
          </p:cNvSpPr>
          <p:nvPr>
            <p:ph type="dt" sz="half" idx="10"/>
          </p:nvPr>
        </p:nvSpPr>
        <p:spPr/>
        <p:txBody>
          <a:bodyPr/>
          <a:lstStyle/>
          <a:p>
            <a:fld id="{83EF0A53-0DFF-0148-A23E-BC101EC1655A}" type="datetimeFigureOut">
              <a:rPr lang="en-US" smtClean="0"/>
              <a:t>9/11/25</a:t>
            </a:fld>
            <a:endParaRPr lang="en-US"/>
          </a:p>
        </p:txBody>
      </p:sp>
      <p:sp>
        <p:nvSpPr>
          <p:cNvPr id="6" name="Footer Placeholder 5">
            <a:extLst>
              <a:ext uri="{FF2B5EF4-FFF2-40B4-BE49-F238E27FC236}">
                <a16:creationId xmlns:a16="http://schemas.microsoft.com/office/drawing/2014/main" id="{6861F0D4-63BD-AEF4-3489-E5B1DEB98C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AE736A-655F-BD63-2977-8F29A0EE31F0}"/>
              </a:ext>
            </a:extLst>
          </p:cNvPr>
          <p:cNvSpPr>
            <a:spLocks noGrp="1"/>
          </p:cNvSpPr>
          <p:nvPr>
            <p:ph type="sldNum" sz="quarter" idx="12"/>
          </p:nvPr>
        </p:nvSpPr>
        <p:spPr/>
        <p:txBody>
          <a:bodyPr/>
          <a:lstStyle/>
          <a:p>
            <a:fld id="{18F60C1F-40CB-9A45-8DEA-BB622076F957}" type="slidenum">
              <a:rPr lang="en-US" smtClean="0"/>
              <a:t>‹#›</a:t>
            </a:fld>
            <a:endParaRPr lang="en-US"/>
          </a:p>
        </p:txBody>
      </p:sp>
    </p:spTree>
    <p:extLst>
      <p:ext uri="{BB962C8B-B14F-4D97-AF65-F5344CB8AC3E}">
        <p14:creationId xmlns:p14="http://schemas.microsoft.com/office/powerpoint/2010/main" val="3897188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06137E-0332-66EB-BA13-CF65021056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A5D3A8-822D-5F99-7E77-0A2C072A88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AF7A00-8BAD-629F-BA3B-962CC19F31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3EF0A53-0DFF-0148-A23E-BC101EC1655A}" type="datetimeFigureOut">
              <a:rPr lang="en-US" smtClean="0"/>
              <a:t>9/11/25</a:t>
            </a:fld>
            <a:endParaRPr lang="en-US"/>
          </a:p>
        </p:txBody>
      </p:sp>
      <p:sp>
        <p:nvSpPr>
          <p:cNvPr id="5" name="Footer Placeholder 4">
            <a:extLst>
              <a:ext uri="{FF2B5EF4-FFF2-40B4-BE49-F238E27FC236}">
                <a16:creationId xmlns:a16="http://schemas.microsoft.com/office/drawing/2014/main" id="{FE513D42-AAAA-25BF-B2FC-E98E6475F6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E54541C-057B-DA97-BD13-55DB514AB8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8F60C1F-40CB-9A45-8DEA-BB622076F957}" type="slidenum">
              <a:rPr lang="en-US" smtClean="0"/>
              <a:t>‹#›</a:t>
            </a:fld>
            <a:endParaRPr lang="en-US"/>
          </a:p>
        </p:txBody>
      </p:sp>
    </p:spTree>
    <p:extLst>
      <p:ext uri="{BB962C8B-B14F-4D97-AF65-F5344CB8AC3E}">
        <p14:creationId xmlns:p14="http://schemas.microsoft.com/office/powerpoint/2010/main" val="30886839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customXml" Target="../ink/ink6.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google.com/search?q=Apple+Knowledge+Navigator+(1987+Concept)+bow-tied&amp;oq=Apple+Knowledge+Navigator+(1987+Concept)+bow-tied&amp;gs_lcrp=EgZjaHJvbWUyBggAEEUYOdIBCTE0NDg3ajBqN6gCCLACAQ&amp;sourceid=chrome&amp;ie=UTF-8#fpstate=ive&amp;vld=cid:721966bf,vid:umJsITGzXd0,st:0"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jpeg"/><Relationship Id="rId4" Type="http://schemas.openxmlformats.org/officeDocument/2006/relationships/image" Target="../media/image10.jp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ustomXml" Target="../ink/ink2.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ebay.com/itm/277137966092" TargetMode="External"/><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4.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0248F-6807-B345-9BF4-3E7F39D35B2B}"/>
              </a:ext>
            </a:extLst>
          </p:cNvPr>
          <p:cNvSpPr>
            <a:spLocks noGrp="1"/>
          </p:cNvSpPr>
          <p:nvPr>
            <p:ph type="ctrTitle"/>
          </p:nvPr>
        </p:nvSpPr>
        <p:spPr/>
        <p:txBody>
          <a:bodyPr>
            <a:normAutofit fontScale="90000"/>
          </a:bodyPr>
          <a:lstStyle/>
          <a:p>
            <a:r>
              <a:rPr lang="en-US" dirty="0"/>
              <a:t>Graduate Artificial Intelligence</a:t>
            </a:r>
            <a:br>
              <a:rPr lang="en-US" dirty="0"/>
            </a:br>
            <a:r>
              <a:rPr lang="en-US" dirty="0"/>
              <a:t>CS 640</a:t>
            </a:r>
            <a:br>
              <a:rPr lang="en-US" dirty="0"/>
            </a:br>
            <a:r>
              <a:rPr lang="en-US" dirty="0"/>
              <a:t>Rule-based Systems</a:t>
            </a:r>
          </a:p>
        </p:txBody>
      </p:sp>
      <p:sp>
        <p:nvSpPr>
          <p:cNvPr id="3" name="Subtitle 2">
            <a:extLst>
              <a:ext uri="{FF2B5EF4-FFF2-40B4-BE49-F238E27FC236}">
                <a16:creationId xmlns:a16="http://schemas.microsoft.com/office/drawing/2014/main" id="{4BEA7B9F-F03C-066A-38CE-5D4D1345DC45}"/>
              </a:ext>
            </a:extLst>
          </p:cNvPr>
          <p:cNvSpPr>
            <a:spLocks noGrp="1"/>
          </p:cNvSpPr>
          <p:nvPr>
            <p:ph type="subTitle" idx="1"/>
          </p:nvPr>
        </p:nvSpPr>
        <p:spPr/>
        <p:txBody>
          <a:bodyPr/>
          <a:lstStyle/>
          <a:p>
            <a:r>
              <a:rPr lang="en-US" dirty="0"/>
              <a:t>Jeffrey Considine</a:t>
            </a:r>
          </a:p>
          <a:p>
            <a:r>
              <a:rPr lang="en-US" dirty="0" err="1"/>
              <a:t>jconsidi@bu.edu</a:t>
            </a:r>
            <a:endParaRPr lang="en-US" dirty="0"/>
          </a:p>
        </p:txBody>
      </p:sp>
    </p:spTree>
    <p:extLst>
      <p:ext uri="{BB962C8B-B14F-4D97-AF65-F5344CB8AC3E}">
        <p14:creationId xmlns:p14="http://schemas.microsoft.com/office/powerpoint/2010/main" val="2379636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F8908-F838-156A-E895-727DE74A4E6F}"/>
              </a:ext>
            </a:extLst>
          </p:cNvPr>
          <p:cNvSpPr>
            <a:spLocks noGrp="1"/>
          </p:cNvSpPr>
          <p:nvPr>
            <p:ph type="title"/>
          </p:nvPr>
        </p:nvSpPr>
        <p:spPr/>
        <p:txBody>
          <a:bodyPr/>
          <a:lstStyle/>
          <a:p>
            <a:r>
              <a:rPr lang="en-US" dirty="0"/>
              <a:t>Prolog - Answers</a:t>
            </a:r>
          </a:p>
        </p:txBody>
      </p:sp>
      <p:sp>
        <p:nvSpPr>
          <p:cNvPr id="3" name="Content Placeholder 2">
            <a:extLst>
              <a:ext uri="{FF2B5EF4-FFF2-40B4-BE49-F238E27FC236}">
                <a16:creationId xmlns:a16="http://schemas.microsoft.com/office/drawing/2014/main" id="{F5E24676-C1E6-3DFD-681A-22B4F9F2CEF9}"/>
              </a:ext>
            </a:extLst>
          </p:cNvPr>
          <p:cNvSpPr>
            <a:spLocks noGrp="1"/>
          </p:cNvSpPr>
          <p:nvPr>
            <p:ph idx="1"/>
          </p:nvPr>
        </p:nvSpPr>
        <p:spPr/>
        <p:txBody>
          <a:bodyPr/>
          <a:lstStyle/>
          <a:p>
            <a:pPr marL="0" indent="0">
              <a:buNone/>
            </a:pPr>
            <a:r>
              <a:rPr lang="en-US" dirty="0"/>
              <a:t>Any question will get one of these two answers.</a:t>
            </a:r>
          </a:p>
          <a:p>
            <a:r>
              <a:rPr lang="en-US" dirty="0"/>
              <a:t>Yes: relationships matching the question provably do exist.</a:t>
            </a:r>
          </a:p>
          <a:p>
            <a:r>
              <a:rPr lang="en-US" dirty="0"/>
              <a:t>No: relationships matching the question cannot be proven.</a:t>
            </a:r>
          </a:p>
          <a:p>
            <a:pPr marL="0" indent="0">
              <a:buNone/>
            </a:pPr>
            <a:endParaRPr lang="en-US" dirty="0"/>
          </a:p>
          <a:p>
            <a:pPr marL="0" indent="0">
              <a:buNone/>
            </a:pPr>
            <a:r>
              <a:rPr lang="en-US" dirty="0"/>
              <a:t>Nuances:</a:t>
            </a:r>
          </a:p>
          <a:p>
            <a:r>
              <a:rPr lang="en-US" dirty="0"/>
              <a:t>All answers are given the current facts and rules.</a:t>
            </a:r>
          </a:p>
          <a:p>
            <a:r>
              <a:rPr lang="en-US" dirty="0"/>
              <a:t>There is no way to say the relationships cannot exist with more rules or facts.</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ED9BB9D4-8A7D-4CD5-4F6A-F0418AA41CC1}"/>
                  </a:ext>
                </a:extLst>
              </p14:cNvPr>
              <p14:cNvContentPartPr/>
              <p14:nvPr/>
            </p14:nvContentPartPr>
            <p14:xfrm>
              <a:off x="2046240" y="2881440"/>
              <a:ext cx="8890200" cy="1095480"/>
            </p14:xfrm>
          </p:contentPart>
        </mc:Choice>
        <mc:Fallback>
          <p:pic>
            <p:nvPicPr>
              <p:cNvPr id="4" name="Ink 3">
                <a:extLst>
                  <a:ext uri="{FF2B5EF4-FFF2-40B4-BE49-F238E27FC236}">
                    <a16:creationId xmlns:a16="http://schemas.microsoft.com/office/drawing/2014/main" id="{ED9BB9D4-8A7D-4CD5-4F6A-F0418AA41CC1}"/>
                  </a:ext>
                </a:extLst>
              </p:cNvPr>
              <p:cNvPicPr/>
              <p:nvPr/>
            </p:nvPicPr>
            <p:blipFill>
              <a:blip r:embed="rId3"/>
              <a:stretch>
                <a:fillRect/>
              </a:stretch>
            </p:blipFill>
            <p:spPr>
              <a:xfrm>
                <a:off x="2036880" y="2872080"/>
                <a:ext cx="8908920" cy="1114200"/>
              </a:xfrm>
              <a:prstGeom prst="rect">
                <a:avLst/>
              </a:prstGeom>
            </p:spPr>
          </p:pic>
        </mc:Fallback>
      </mc:AlternateContent>
    </p:spTree>
    <p:extLst>
      <p:ext uri="{BB962C8B-B14F-4D97-AF65-F5344CB8AC3E}">
        <p14:creationId xmlns:p14="http://schemas.microsoft.com/office/powerpoint/2010/main" val="1965346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3E18E-3436-799F-2E41-A4FECBD7E8DC}"/>
              </a:ext>
            </a:extLst>
          </p:cNvPr>
          <p:cNvSpPr>
            <a:spLocks noGrp="1"/>
          </p:cNvSpPr>
          <p:nvPr>
            <p:ph type="title"/>
          </p:nvPr>
        </p:nvSpPr>
        <p:spPr/>
        <p:txBody>
          <a:bodyPr/>
          <a:lstStyle/>
          <a:p>
            <a:r>
              <a:rPr lang="en-US" dirty="0"/>
              <a:t>Prolog – Variables</a:t>
            </a:r>
          </a:p>
        </p:txBody>
      </p:sp>
      <p:sp>
        <p:nvSpPr>
          <p:cNvPr id="3" name="Content Placeholder 2">
            <a:extLst>
              <a:ext uri="{FF2B5EF4-FFF2-40B4-BE49-F238E27FC236}">
                <a16:creationId xmlns:a16="http://schemas.microsoft.com/office/drawing/2014/main" id="{0457F00D-483D-CAD4-4B1E-001947C912EA}"/>
              </a:ext>
            </a:extLst>
          </p:cNvPr>
          <p:cNvSpPr>
            <a:spLocks noGrp="1"/>
          </p:cNvSpPr>
          <p:nvPr>
            <p:ph sz="half" idx="1"/>
          </p:nvPr>
        </p:nvSpPr>
        <p:spPr/>
        <p:txBody>
          <a:bodyPr>
            <a:normAutofit lnSpcReduction="10000"/>
          </a:bodyPr>
          <a:lstStyle/>
          <a:p>
            <a:r>
              <a:rPr lang="en-US" dirty="0"/>
              <a:t>likes(</a:t>
            </a:r>
            <a:r>
              <a:rPr lang="en-US" dirty="0" err="1"/>
              <a:t>john,mary</a:t>
            </a:r>
            <a:r>
              <a:rPr lang="en-US" dirty="0"/>
              <a:t>).</a:t>
            </a:r>
          </a:p>
          <a:p>
            <a:r>
              <a:rPr lang="en-US" dirty="0"/>
              <a:t>likes(</a:t>
            </a:r>
            <a:r>
              <a:rPr lang="en-US" dirty="0" err="1"/>
              <a:t>mary,john</a:t>
            </a:r>
            <a:r>
              <a:rPr lang="en-US" dirty="0"/>
              <a:t>).</a:t>
            </a:r>
          </a:p>
          <a:p>
            <a:r>
              <a:rPr lang="en-US" dirty="0"/>
              <a:t>valuable(gold).</a:t>
            </a:r>
          </a:p>
          <a:p>
            <a:r>
              <a:rPr lang="en-US" dirty="0"/>
              <a:t>female(jane).</a:t>
            </a:r>
          </a:p>
          <a:p>
            <a:r>
              <a:rPr lang="en-US" dirty="0"/>
              <a:t>owns(</a:t>
            </a:r>
            <a:r>
              <a:rPr lang="en-US" dirty="0" err="1"/>
              <a:t>john,gold</a:t>
            </a:r>
            <a:r>
              <a:rPr lang="en-US" dirty="0"/>
              <a:t>).</a:t>
            </a:r>
          </a:p>
          <a:p>
            <a:r>
              <a:rPr lang="en-US" dirty="0"/>
              <a:t>father(</a:t>
            </a:r>
            <a:r>
              <a:rPr lang="en-US" dirty="0" err="1"/>
              <a:t>john,mary</a:t>
            </a:r>
            <a:r>
              <a:rPr lang="en-US" dirty="0"/>
              <a:t>).</a:t>
            </a:r>
          </a:p>
          <a:p>
            <a:r>
              <a:rPr lang="en-US" dirty="0"/>
              <a:t>gives(</a:t>
            </a:r>
            <a:r>
              <a:rPr lang="en-US" dirty="0" err="1"/>
              <a:t>john,book,mary</a:t>
            </a:r>
            <a:r>
              <a:rPr lang="en-US" dirty="0"/>
              <a:t>).</a:t>
            </a:r>
          </a:p>
          <a:p>
            <a:r>
              <a:rPr lang="en-US" dirty="0"/>
              <a:t>parent(X,Y) :- father(X,Y).</a:t>
            </a:r>
          </a:p>
          <a:p>
            <a:r>
              <a:rPr lang="en-US" dirty="0"/>
              <a:t>parent(X,Y) :- mother(X,Y).</a:t>
            </a:r>
          </a:p>
        </p:txBody>
      </p:sp>
      <p:sp>
        <p:nvSpPr>
          <p:cNvPr id="4" name="Content Placeholder 3">
            <a:extLst>
              <a:ext uri="{FF2B5EF4-FFF2-40B4-BE49-F238E27FC236}">
                <a16:creationId xmlns:a16="http://schemas.microsoft.com/office/drawing/2014/main" id="{CBF900A8-A3BD-FBE2-018B-51D697117FEB}"/>
              </a:ext>
            </a:extLst>
          </p:cNvPr>
          <p:cNvSpPr>
            <a:spLocks noGrp="1"/>
          </p:cNvSpPr>
          <p:nvPr>
            <p:ph sz="half" idx="2"/>
          </p:nvPr>
        </p:nvSpPr>
        <p:spPr/>
        <p:txBody>
          <a:bodyPr/>
          <a:lstStyle/>
          <a:p>
            <a:r>
              <a:rPr lang="en-US" dirty="0"/>
              <a:t>?- likes(</a:t>
            </a:r>
            <a:r>
              <a:rPr lang="en-US" dirty="0" err="1"/>
              <a:t>john,X</a:t>
            </a:r>
            <a:r>
              <a:rPr lang="en-US" dirty="0"/>
              <a:t>).</a:t>
            </a:r>
          </a:p>
          <a:p>
            <a:endParaRPr lang="en-US" dirty="0"/>
          </a:p>
          <a:p>
            <a:endParaRPr lang="en-US" dirty="0"/>
          </a:p>
          <a:p>
            <a:r>
              <a:rPr lang="en-US" dirty="0"/>
              <a:t>?- parent(</a:t>
            </a:r>
            <a:r>
              <a:rPr lang="en-US" dirty="0" err="1"/>
              <a:t>X,mary</a:t>
            </a:r>
            <a:r>
              <a:rPr lang="en-US" dirty="0"/>
              <a:t>).</a:t>
            </a: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E649C22E-E3F0-40F7-32E6-24510B5369BC}"/>
                  </a:ext>
                </a:extLst>
              </p14:cNvPr>
              <p14:cNvContentPartPr/>
              <p14:nvPr/>
            </p14:nvContentPartPr>
            <p14:xfrm>
              <a:off x="3797640" y="1625040"/>
              <a:ext cx="7861320" cy="4434840"/>
            </p14:xfrm>
          </p:contentPart>
        </mc:Choice>
        <mc:Fallback>
          <p:pic>
            <p:nvPicPr>
              <p:cNvPr id="5" name="Ink 4">
                <a:extLst>
                  <a:ext uri="{FF2B5EF4-FFF2-40B4-BE49-F238E27FC236}">
                    <a16:creationId xmlns:a16="http://schemas.microsoft.com/office/drawing/2014/main" id="{E649C22E-E3F0-40F7-32E6-24510B5369BC}"/>
                  </a:ext>
                </a:extLst>
              </p:cNvPr>
              <p:cNvPicPr/>
              <p:nvPr/>
            </p:nvPicPr>
            <p:blipFill>
              <a:blip r:embed="rId3"/>
              <a:stretch>
                <a:fillRect/>
              </a:stretch>
            </p:blipFill>
            <p:spPr>
              <a:xfrm>
                <a:off x="3788280" y="1615680"/>
                <a:ext cx="7880040" cy="4453560"/>
              </a:xfrm>
              <a:prstGeom prst="rect">
                <a:avLst/>
              </a:prstGeom>
            </p:spPr>
          </p:pic>
        </mc:Fallback>
      </mc:AlternateContent>
    </p:spTree>
    <p:extLst>
      <p:ext uri="{BB962C8B-B14F-4D97-AF65-F5344CB8AC3E}">
        <p14:creationId xmlns:p14="http://schemas.microsoft.com/office/powerpoint/2010/main" val="2969006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93D55-65E0-005F-D8B0-0457FA9B8B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3BB3FE-3F9D-BE0E-3F0F-14A814831DBE}"/>
              </a:ext>
            </a:extLst>
          </p:cNvPr>
          <p:cNvSpPr>
            <a:spLocks noGrp="1"/>
          </p:cNvSpPr>
          <p:nvPr>
            <p:ph type="title"/>
          </p:nvPr>
        </p:nvSpPr>
        <p:spPr/>
        <p:txBody>
          <a:bodyPr/>
          <a:lstStyle/>
          <a:p>
            <a:r>
              <a:rPr lang="en-US" dirty="0"/>
              <a:t>Prolog – Conjunctions</a:t>
            </a:r>
          </a:p>
        </p:txBody>
      </p:sp>
      <p:sp>
        <p:nvSpPr>
          <p:cNvPr id="3" name="Content Placeholder 2">
            <a:extLst>
              <a:ext uri="{FF2B5EF4-FFF2-40B4-BE49-F238E27FC236}">
                <a16:creationId xmlns:a16="http://schemas.microsoft.com/office/drawing/2014/main" id="{DF6EDB3F-7E85-8EF7-7EA2-7B42F53B968A}"/>
              </a:ext>
            </a:extLst>
          </p:cNvPr>
          <p:cNvSpPr>
            <a:spLocks noGrp="1"/>
          </p:cNvSpPr>
          <p:nvPr>
            <p:ph sz="half" idx="1"/>
          </p:nvPr>
        </p:nvSpPr>
        <p:spPr/>
        <p:txBody>
          <a:bodyPr>
            <a:normAutofit lnSpcReduction="10000"/>
          </a:bodyPr>
          <a:lstStyle/>
          <a:p>
            <a:r>
              <a:rPr lang="en-US" dirty="0"/>
              <a:t>likes(</a:t>
            </a:r>
            <a:r>
              <a:rPr lang="en-US" dirty="0" err="1"/>
              <a:t>john,mary</a:t>
            </a:r>
            <a:r>
              <a:rPr lang="en-US" dirty="0"/>
              <a:t>).</a:t>
            </a:r>
          </a:p>
          <a:p>
            <a:r>
              <a:rPr lang="en-US" dirty="0"/>
              <a:t>likes(</a:t>
            </a:r>
            <a:r>
              <a:rPr lang="en-US" dirty="0" err="1"/>
              <a:t>mary,john</a:t>
            </a:r>
            <a:r>
              <a:rPr lang="en-US" dirty="0"/>
              <a:t>).</a:t>
            </a:r>
          </a:p>
          <a:p>
            <a:r>
              <a:rPr lang="en-US" dirty="0"/>
              <a:t>valuable(gold).</a:t>
            </a:r>
          </a:p>
          <a:p>
            <a:r>
              <a:rPr lang="en-US" dirty="0"/>
              <a:t>female(jane).</a:t>
            </a:r>
          </a:p>
          <a:p>
            <a:r>
              <a:rPr lang="en-US" dirty="0"/>
              <a:t>owns(</a:t>
            </a:r>
            <a:r>
              <a:rPr lang="en-US" dirty="0" err="1"/>
              <a:t>john,gold</a:t>
            </a:r>
            <a:r>
              <a:rPr lang="en-US" dirty="0"/>
              <a:t>).</a:t>
            </a:r>
          </a:p>
          <a:p>
            <a:r>
              <a:rPr lang="en-US" dirty="0"/>
              <a:t>father(</a:t>
            </a:r>
            <a:r>
              <a:rPr lang="en-US" dirty="0" err="1"/>
              <a:t>john,mary</a:t>
            </a:r>
            <a:r>
              <a:rPr lang="en-US" dirty="0"/>
              <a:t>).</a:t>
            </a:r>
          </a:p>
          <a:p>
            <a:r>
              <a:rPr lang="en-US" dirty="0"/>
              <a:t>gives(</a:t>
            </a:r>
            <a:r>
              <a:rPr lang="en-US" dirty="0" err="1"/>
              <a:t>john,book,mary</a:t>
            </a:r>
            <a:r>
              <a:rPr lang="en-US" dirty="0"/>
              <a:t>).</a:t>
            </a:r>
          </a:p>
          <a:p>
            <a:r>
              <a:rPr lang="en-US" dirty="0"/>
              <a:t>parent(X,Y) :- father(X,Y).</a:t>
            </a:r>
          </a:p>
          <a:p>
            <a:r>
              <a:rPr lang="en-US" dirty="0"/>
              <a:t>parent(X,Y) :- mother(X,Y).</a:t>
            </a:r>
          </a:p>
        </p:txBody>
      </p:sp>
      <p:sp>
        <p:nvSpPr>
          <p:cNvPr id="4" name="Content Placeholder 3">
            <a:extLst>
              <a:ext uri="{FF2B5EF4-FFF2-40B4-BE49-F238E27FC236}">
                <a16:creationId xmlns:a16="http://schemas.microsoft.com/office/drawing/2014/main" id="{F17C6E5A-0409-1A24-B2F3-FFF076913321}"/>
              </a:ext>
            </a:extLst>
          </p:cNvPr>
          <p:cNvSpPr>
            <a:spLocks noGrp="1"/>
          </p:cNvSpPr>
          <p:nvPr>
            <p:ph sz="half" idx="2"/>
          </p:nvPr>
        </p:nvSpPr>
        <p:spPr/>
        <p:txBody>
          <a:bodyPr/>
          <a:lstStyle/>
          <a:p>
            <a:r>
              <a:rPr lang="en-US" dirty="0"/>
              <a:t>?- gives(</a:t>
            </a:r>
            <a:r>
              <a:rPr lang="en-US" dirty="0" err="1"/>
              <a:t>john,X,mary</a:t>
            </a:r>
            <a:r>
              <a:rPr lang="en-US" dirty="0"/>
              <a:t>),  valuable(X).</a:t>
            </a:r>
          </a:p>
          <a:p>
            <a:endParaRPr lang="en-US" dirty="0"/>
          </a:p>
          <a:p>
            <a:endParaRPr lang="en-US" dirty="0"/>
          </a:p>
          <a:p>
            <a:r>
              <a:rPr lang="en-US" dirty="0"/>
              <a:t>grandfather(X,Z) :- father(X,Y), parent(Y,Z).</a:t>
            </a: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98B7C71B-9C45-4E70-00B7-69DDA3C61025}"/>
                  </a:ext>
                </a:extLst>
              </p14:cNvPr>
              <p14:cNvContentPartPr/>
              <p14:nvPr/>
            </p14:nvContentPartPr>
            <p14:xfrm>
              <a:off x="5980680" y="120960"/>
              <a:ext cx="6211440" cy="6442920"/>
            </p14:xfrm>
          </p:contentPart>
        </mc:Choice>
        <mc:Fallback>
          <p:pic>
            <p:nvPicPr>
              <p:cNvPr id="5" name="Ink 4">
                <a:extLst>
                  <a:ext uri="{FF2B5EF4-FFF2-40B4-BE49-F238E27FC236}">
                    <a16:creationId xmlns:a16="http://schemas.microsoft.com/office/drawing/2014/main" id="{98B7C71B-9C45-4E70-00B7-69DDA3C61025}"/>
                  </a:ext>
                </a:extLst>
              </p:cNvPr>
              <p:cNvPicPr/>
              <p:nvPr/>
            </p:nvPicPr>
            <p:blipFill>
              <a:blip r:embed="rId3"/>
              <a:stretch>
                <a:fillRect/>
              </a:stretch>
            </p:blipFill>
            <p:spPr>
              <a:xfrm>
                <a:off x="5971320" y="111600"/>
                <a:ext cx="6230160" cy="6461640"/>
              </a:xfrm>
              <a:prstGeom prst="rect">
                <a:avLst/>
              </a:prstGeom>
            </p:spPr>
          </p:pic>
        </mc:Fallback>
      </mc:AlternateContent>
    </p:spTree>
    <p:extLst>
      <p:ext uri="{BB962C8B-B14F-4D97-AF65-F5344CB8AC3E}">
        <p14:creationId xmlns:p14="http://schemas.microsoft.com/office/powerpoint/2010/main" val="2779318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D40FF-E8D8-AD48-721D-07D9946A295A}"/>
              </a:ext>
            </a:extLst>
          </p:cNvPr>
          <p:cNvSpPr>
            <a:spLocks noGrp="1"/>
          </p:cNvSpPr>
          <p:nvPr>
            <p:ph type="title"/>
          </p:nvPr>
        </p:nvSpPr>
        <p:spPr/>
        <p:txBody>
          <a:bodyPr/>
          <a:lstStyle/>
          <a:p>
            <a:r>
              <a:rPr lang="en-US" dirty="0"/>
              <a:t>Prolog – Inference</a:t>
            </a:r>
          </a:p>
        </p:txBody>
      </p:sp>
      <p:sp>
        <p:nvSpPr>
          <p:cNvPr id="3" name="Content Placeholder 2">
            <a:extLst>
              <a:ext uri="{FF2B5EF4-FFF2-40B4-BE49-F238E27FC236}">
                <a16:creationId xmlns:a16="http://schemas.microsoft.com/office/drawing/2014/main" id="{3E284A4E-2D2C-0B1A-0A82-CFB5D60B49E2}"/>
              </a:ext>
            </a:extLst>
          </p:cNvPr>
          <p:cNvSpPr>
            <a:spLocks noGrp="1"/>
          </p:cNvSpPr>
          <p:nvPr>
            <p:ph idx="1"/>
          </p:nvPr>
        </p:nvSpPr>
        <p:spPr/>
        <p:txBody>
          <a:bodyPr/>
          <a:lstStyle/>
          <a:p>
            <a:r>
              <a:rPr lang="en-US" dirty="0"/>
              <a:t>?- gives(</a:t>
            </a:r>
            <a:r>
              <a:rPr lang="en-US" dirty="0" err="1"/>
              <a:t>john,X,mary</a:t>
            </a:r>
            <a:r>
              <a:rPr lang="en-US" dirty="0"/>
              <a:t>),  valuable(X).</a:t>
            </a:r>
          </a:p>
          <a:p>
            <a:pPr lvl="1"/>
            <a:r>
              <a:rPr lang="en-US" dirty="0"/>
              <a:t>First try to find X such that gives(</a:t>
            </a:r>
            <a:r>
              <a:rPr lang="en-US" dirty="0" err="1"/>
              <a:t>john,X,mary</a:t>
            </a:r>
            <a:r>
              <a:rPr lang="en-US" dirty="0"/>
              <a:t>).</a:t>
            </a:r>
          </a:p>
          <a:p>
            <a:pPr lvl="2"/>
            <a:r>
              <a:rPr lang="en-US" dirty="0"/>
              <a:t>Check facts first.</a:t>
            </a:r>
          </a:p>
          <a:p>
            <a:pPr lvl="2"/>
            <a:r>
              <a:rPr lang="en-US" dirty="0"/>
              <a:t>Then check for rules (recursion).</a:t>
            </a:r>
          </a:p>
          <a:p>
            <a:pPr lvl="1"/>
            <a:r>
              <a:rPr lang="en-US" dirty="0"/>
              <a:t>For each such X found, recursively try to solve the rest of the question.</a:t>
            </a:r>
          </a:p>
          <a:p>
            <a:pPr lvl="2"/>
            <a:r>
              <a:rPr lang="en-US" dirty="0"/>
              <a:t>So recurse on valuable(X).</a:t>
            </a:r>
          </a:p>
          <a:p>
            <a:pPr lvl="2"/>
            <a:r>
              <a:rPr lang="en-US" dirty="0"/>
              <a:t>Backtracking will be used unless first choice of X succeeds.</a:t>
            </a:r>
          </a:p>
        </p:txBody>
      </p:sp>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A919CA02-99F5-3CFB-11CF-F1BF87B92092}"/>
                  </a:ext>
                </a:extLst>
              </p14:cNvPr>
              <p14:cNvContentPartPr/>
              <p14:nvPr/>
            </p14:nvContentPartPr>
            <p14:xfrm>
              <a:off x="1492920" y="1586160"/>
              <a:ext cx="10690560" cy="4971600"/>
            </p14:xfrm>
          </p:contentPart>
        </mc:Choice>
        <mc:Fallback>
          <p:pic>
            <p:nvPicPr>
              <p:cNvPr id="4" name="Ink 3">
                <a:extLst>
                  <a:ext uri="{FF2B5EF4-FFF2-40B4-BE49-F238E27FC236}">
                    <a16:creationId xmlns:a16="http://schemas.microsoft.com/office/drawing/2014/main" id="{A919CA02-99F5-3CFB-11CF-F1BF87B92092}"/>
                  </a:ext>
                </a:extLst>
              </p:cNvPr>
              <p:cNvPicPr/>
              <p:nvPr/>
            </p:nvPicPr>
            <p:blipFill>
              <a:blip r:embed="rId4"/>
              <a:stretch>
                <a:fillRect/>
              </a:stretch>
            </p:blipFill>
            <p:spPr>
              <a:xfrm>
                <a:off x="1483560" y="1576800"/>
                <a:ext cx="10709280" cy="4990320"/>
              </a:xfrm>
              <a:prstGeom prst="rect">
                <a:avLst/>
              </a:prstGeom>
            </p:spPr>
          </p:pic>
        </mc:Fallback>
      </mc:AlternateContent>
    </p:spTree>
    <p:extLst>
      <p:ext uri="{BB962C8B-B14F-4D97-AF65-F5344CB8AC3E}">
        <p14:creationId xmlns:p14="http://schemas.microsoft.com/office/powerpoint/2010/main" val="3317629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FF358-C031-AE0B-67E0-C801345A3C07}"/>
              </a:ext>
            </a:extLst>
          </p:cNvPr>
          <p:cNvSpPr>
            <a:spLocks noGrp="1"/>
          </p:cNvSpPr>
          <p:nvPr>
            <p:ph type="title"/>
          </p:nvPr>
        </p:nvSpPr>
        <p:spPr/>
        <p:txBody>
          <a:bodyPr/>
          <a:lstStyle/>
          <a:p>
            <a:r>
              <a:rPr lang="en-US" dirty="0"/>
              <a:t>Prolog – Inference Costs?</a:t>
            </a:r>
          </a:p>
        </p:txBody>
      </p:sp>
      <p:sp>
        <p:nvSpPr>
          <p:cNvPr id="3" name="Content Placeholder 2">
            <a:extLst>
              <a:ext uri="{FF2B5EF4-FFF2-40B4-BE49-F238E27FC236}">
                <a16:creationId xmlns:a16="http://schemas.microsoft.com/office/drawing/2014/main" id="{9E7627B4-194A-35E7-C30C-D32DB7F9026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257908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7B051-5B66-E3D0-F88E-3700E0F0578E}"/>
              </a:ext>
            </a:extLst>
          </p:cNvPr>
          <p:cNvSpPr>
            <a:spLocks noGrp="1"/>
          </p:cNvSpPr>
          <p:nvPr>
            <p:ph type="title"/>
          </p:nvPr>
        </p:nvSpPr>
        <p:spPr/>
        <p:txBody>
          <a:bodyPr/>
          <a:lstStyle/>
          <a:p>
            <a:r>
              <a:rPr lang="en-US" dirty="0"/>
              <a:t>How much could we prove this way?</a:t>
            </a:r>
          </a:p>
        </p:txBody>
      </p:sp>
      <p:sp>
        <p:nvSpPr>
          <p:cNvPr id="3" name="Content Placeholder 2">
            <a:extLst>
              <a:ext uri="{FF2B5EF4-FFF2-40B4-BE49-F238E27FC236}">
                <a16:creationId xmlns:a16="http://schemas.microsoft.com/office/drawing/2014/main" id="{011E87FF-1CB3-DF6A-9775-D0A8DB7FCAA8}"/>
              </a:ext>
            </a:extLst>
          </p:cNvPr>
          <p:cNvSpPr>
            <a:spLocks noGrp="1"/>
          </p:cNvSpPr>
          <p:nvPr>
            <p:ph idx="1"/>
          </p:nvPr>
        </p:nvSpPr>
        <p:spPr/>
        <p:txBody>
          <a:bodyPr>
            <a:normAutofit/>
          </a:bodyPr>
          <a:lstStyle/>
          <a:p>
            <a:pPr marL="0" indent="0">
              <a:buNone/>
            </a:pPr>
            <a:r>
              <a:rPr lang="en-US" sz="9600" dirty="0">
                <a:solidFill>
                  <a:srgbClr val="7030A0"/>
                </a:solidFill>
              </a:rPr>
              <a:t>???</a:t>
            </a:r>
          </a:p>
        </p:txBody>
      </p:sp>
    </p:spTree>
    <p:extLst>
      <p:ext uri="{BB962C8B-B14F-4D97-AF65-F5344CB8AC3E}">
        <p14:creationId xmlns:p14="http://schemas.microsoft.com/office/powerpoint/2010/main" val="975616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36FDE-6699-118D-6071-35A1AB8E3DB5}"/>
              </a:ext>
            </a:extLst>
          </p:cNvPr>
          <p:cNvSpPr>
            <a:spLocks noGrp="1"/>
          </p:cNvSpPr>
          <p:nvPr>
            <p:ph type="title"/>
          </p:nvPr>
        </p:nvSpPr>
        <p:spPr/>
        <p:txBody>
          <a:bodyPr/>
          <a:lstStyle/>
          <a:p>
            <a:r>
              <a:rPr lang="en-US" dirty="0"/>
              <a:t>Prolog – Limitations of Deductions</a:t>
            </a:r>
          </a:p>
        </p:txBody>
      </p:sp>
      <p:sp>
        <p:nvSpPr>
          <p:cNvPr id="3" name="Content Placeholder 2">
            <a:extLst>
              <a:ext uri="{FF2B5EF4-FFF2-40B4-BE49-F238E27FC236}">
                <a16:creationId xmlns:a16="http://schemas.microsoft.com/office/drawing/2014/main" id="{69BA9210-6FA5-4133-5B77-E8CCDB8894A7}"/>
              </a:ext>
            </a:extLst>
          </p:cNvPr>
          <p:cNvSpPr>
            <a:spLocks noGrp="1"/>
          </p:cNvSpPr>
          <p:nvPr>
            <p:ph idx="1"/>
          </p:nvPr>
        </p:nvSpPr>
        <p:spPr/>
        <p:txBody>
          <a:bodyPr/>
          <a:lstStyle/>
          <a:p>
            <a:r>
              <a:rPr lang="en-US" dirty="0"/>
              <a:t>Only proving positive statements.</a:t>
            </a:r>
          </a:p>
          <a:p>
            <a:endParaRPr lang="en-US" dirty="0"/>
          </a:p>
          <a:p>
            <a:r>
              <a:rPr lang="en-US" dirty="0"/>
              <a:t>Negative statements (no answers) were added as an extension.</a:t>
            </a:r>
          </a:p>
          <a:p>
            <a:pPr lvl="1"/>
            <a:r>
              <a:rPr lang="en-US" dirty="0"/>
              <a:t>Assumption was that relation did not hold if it could not be proven.</a:t>
            </a:r>
          </a:p>
          <a:p>
            <a:pPr lvl="1"/>
            <a:r>
              <a:rPr lang="en-US" dirty="0"/>
              <a:t>What about this?</a:t>
            </a:r>
          </a:p>
          <a:p>
            <a:pPr lvl="2"/>
            <a:r>
              <a:rPr lang="en-US" dirty="0">
                <a:solidFill>
                  <a:srgbClr val="FF0000"/>
                </a:solidFill>
              </a:rPr>
              <a:t>foo(X) :- not foo(X).</a:t>
            </a:r>
          </a:p>
          <a:p>
            <a:pPr lvl="2"/>
            <a:endParaRPr lang="en-US" dirty="0"/>
          </a:p>
          <a:p>
            <a:r>
              <a:rPr lang="en-US" dirty="0"/>
              <a:t>Only works for deterministic statements.</a:t>
            </a:r>
          </a:p>
          <a:p>
            <a:pPr lvl="1"/>
            <a:r>
              <a:rPr lang="en-US" dirty="0"/>
              <a:t>No concept of “probably”.</a:t>
            </a:r>
          </a:p>
        </p:txBody>
      </p:sp>
    </p:spTree>
    <p:extLst>
      <p:ext uri="{BB962C8B-B14F-4D97-AF65-F5344CB8AC3E}">
        <p14:creationId xmlns:p14="http://schemas.microsoft.com/office/powerpoint/2010/main" val="19002329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38079-55CD-88CF-4794-40BB4DB328EB}"/>
              </a:ext>
            </a:extLst>
          </p:cNvPr>
          <p:cNvSpPr>
            <a:spLocks noGrp="1"/>
          </p:cNvSpPr>
          <p:nvPr>
            <p:ph type="title"/>
          </p:nvPr>
        </p:nvSpPr>
        <p:spPr/>
        <p:txBody>
          <a:bodyPr/>
          <a:lstStyle/>
          <a:p>
            <a:r>
              <a:rPr lang="en-US" dirty="0"/>
              <a:t>Limitations of These Rules</a:t>
            </a:r>
          </a:p>
        </p:txBody>
      </p:sp>
      <p:sp>
        <p:nvSpPr>
          <p:cNvPr id="3" name="Content Placeholder 2">
            <a:extLst>
              <a:ext uri="{FF2B5EF4-FFF2-40B4-BE49-F238E27FC236}">
                <a16:creationId xmlns:a16="http://schemas.microsoft.com/office/drawing/2014/main" id="{19EE6CED-1ED0-0899-F8A5-1A72EAFE3989}"/>
              </a:ext>
            </a:extLst>
          </p:cNvPr>
          <p:cNvSpPr>
            <a:spLocks noGrp="1"/>
          </p:cNvSpPr>
          <p:nvPr>
            <p:ph idx="1"/>
          </p:nvPr>
        </p:nvSpPr>
        <p:spPr/>
        <p:txBody>
          <a:bodyPr/>
          <a:lstStyle/>
          <a:p>
            <a:r>
              <a:rPr lang="en-US" dirty="0" err="1"/>
              <a:t>can_fly</a:t>
            </a:r>
            <a:r>
              <a:rPr lang="en-US" dirty="0"/>
              <a:t>(X) :- bird(X).</a:t>
            </a:r>
          </a:p>
          <a:p>
            <a:endParaRPr lang="en-US" dirty="0"/>
          </a:p>
          <a:p>
            <a:pPr marL="0" indent="0">
              <a:buNone/>
            </a:pPr>
            <a:r>
              <a:rPr lang="en-US" sz="9600" dirty="0"/>
              <a:t>🐧</a:t>
            </a:r>
            <a:r>
              <a:rPr lang="en-US" sz="9600" dirty="0">
                <a:solidFill>
                  <a:srgbClr val="7030A0"/>
                </a:solidFill>
              </a:rPr>
              <a:t>?</a:t>
            </a:r>
          </a:p>
        </p:txBody>
      </p:sp>
    </p:spTree>
    <p:extLst>
      <p:ext uri="{BB962C8B-B14F-4D97-AF65-F5344CB8AC3E}">
        <p14:creationId xmlns:p14="http://schemas.microsoft.com/office/powerpoint/2010/main" val="2670539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8C05A-8169-C3F5-24FD-80258F974F03}"/>
              </a:ext>
            </a:extLst>
          </p:cNvPr>
          <p:cNvSpPr>
            <a:spLocks noGrp="1"/>
          </p:cNvSpPr>
          <p:nvPr>
            <p:ph type="title"/>
          </p:nvPr>
        </p:nvSpPr>
        <p:spPr/>
        <p:txBody>
          <a:bodyPr/>
          <a:lstStyle/>
          <a:p>
            <a:r>
              <a:rPr lang="en-US" dirty="0"/>
              <a:t>Probability vs Fuzzy vs Exceptions</a:t>
            </a:r>
          </a:p>
        </p:txBody>
      </p:sp>
      <p:sp>
        <p:nvSpPr>
          <p:cNvPr id="3" name="Content Placeholder 2">
            <a:extLst>
              <a:ext uri="{FF2B5EF4-FFF2-40B4-BE49-F238E27FC236}">
                <a16:creationId xmlns:a16="http://schemas.microsoft.com/office/drawing/2014/main" id="{FB89E71C-AAA1-2482-B966-D5F2092A6B2E}"/>
              </a:ext>
            </a:extLst>
          </p:cNvPr>
          <p:cNvSpPr>
            <a:spLocks noGrp="1"/>
          </p:cNvSpPr>
          <p:nvPr>
            <p:ph idx="1"/>
          </p:nvPr>
        </p:nvSpPr>
        <p:spPr/>
        <p:txBody>
          <a:bodyPr/>
          <a:lstStyle/>
          <a:p>
            <a:r>
              <a:rPr lang="en-US" dirty="0"/>
              <a:t>If you say most birds can fly, what does that mean?</a:t>
            </a:r>
          </a:p>
          <a:p>
            <a:pPr lvl="1"/>
            <a:r>
              <a:rPr lang="en-US" dirty="0"/>
              <a:t>Are we building a conditional probability model?</a:t>
            </a:r>
          </a:p>
          <a:p>
            <a:pPr lvl="1"/>
            <a:r>
              <a:rPr lang="en-US" dirty="0"/>
              <a:t>Or are exceptions white/blacklisted?</a:t>
            </a:r>
          </a:p>
          <a:p>
            <a:pPr lvl="1"/>
            <a:r>
              <a:rPr lang="en-US" dirty="0"/>
              <a:t>Or just hand waving?</a:t>
            </a:r>
          </a:p>
          <a:p>
            <a:pPr lvl="1"/>
            <a:endParaRPr lang="en-US" dirty="0"/>
          </a:p>
          <a:p>
            <a:r>
              <a:rPr lang="en-US" dirty="0" err="1"/>
              <a:t>can_fly</a:t>
            </a:r>
            <a:r>
              <a:rPr lang="en-US" dirty="0"/>
              <a:t>(X) :- bird(X), not </a:t>
            </a:r>
            <a:r>
              <a:rPr lang="en-US" dirty="0" err="1"/>
              <a:t>cannot_fly</a:t>
            </a:r>
            <a:r>
              <a:rPr lang="en-US" dirty="0"/>
              <a:t>(X).</a:t>
            </a:r>
          </a:p>
          <a:p>
            <a:pPr lvl="1"/>
            <a:r>
              <a:rPr lang="en-US" dirty="0">
                <a:solidFill>
                  <a:srgbClr val="7030A0"/>
                </a:solidFill>
              </a:rPr>
              <a:t>Is this better?</a:t>
            </a:r>
          </a:p>
          <a:p>
            <a:pPr lvl="1"/>
            <a:endParaRPr lang="en-US" dirty="0"/>
          </a:p>
          <a:p>
            <a:r>
              <a:rPr lang="en-US" dirty="0"/>
              <a:t>General tension between positive vs negative rules.</a:t>
            </a:r>
          </a:p>
        </p:txBody>
      </p:sp>
    </p:spTree>
    <p:extLst>
      <p:ext uri="{BB962C8B-B14F-4D97-AF65-F5344CB8AC3E}">
        <p14:creationId xmlns:p14="http://schemas.microsoft.com/office/powerpoint/2010/main" val="6560336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CFED43-6803-6C2D-461E-395CEBC94A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5C3ECE-6686-47CF-2264-39FE81BED76A}"/>
              </a:ext>
            </a:extLst>
          </p:cNvPr>
          <p:cNvSpPr>
            <a:spLocks noGrp="1"/>
          </p:cNvSpPr>
          <p:nvPr>
            <p:ph type="title"/>
          </p:nvPr>
        </p:nvSpPr>
        <p:spPr/>
        <p:txBody>
          <a:bodyPr/>
          <a:lstStyle/>
          <a:p>
            <a:r>
              <a:rPr lang="en-US" dirty="0"/>
              <a:t>Any Questions?</a:t>
            </a:r>
          </a:p>
        </p:txBody>
      </p:sp>
      <p:sp>
        <p:nvSpPr>
          <p:cNvPr id="3" name="Content Placeholder 2">
            <a:extLst>
              <a:ext uri="{FF2B5EF4-FFF2-40B4-BE49-F238E27FC236}">
                <a16:creationId xmlns:a16="http://schemas.microsoft.com/office/drawing/2014/main" id="{0D68BEE6-2897-E8BE-D3CE-4D106AEC08D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40486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5F0B0-AAB3-D7FE-8048-454D7B9AFE2C}"/>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1A669A00-9B8A-75C5-A9F7-08ABDCA389E4}"/>
              </a:ext>
            </a:extLst>
          </p:cNvPr>
          <p:cNvSpPr>
            <a:spLocks noGrp="1"/>
          </p:cNvSpPr>
          <p:nvPr>
            <p:ph idx="1"/>
          </p:nvPr>
        </p:nvSpPr>
        <p:spPr/>
        <p:txBody>
          <a:bodyPr/>
          <a:lstStyle/>
          <a:p>
            <a:r>
              <a:rPr lang="en-US" dirty="0"/>
              <a:t>Good old-fashioned AI</a:t>
            </a:r>
          </a:p>
          <a:p>
            <a:r>
              <a:rPr lang="en-US" dirty="0"/>
              <a:t>Prolog</a:t>
            </a:r>
          </a:p>
          <a:p>
            <a:r>
              <a:rPr lang="en-US" dirty="0"/>
              <a:t>Expert systems</a:t>
            </a:r>
          </a:p>
          <a:p>
            <a:r>
              <a:rPr lang="en-US" dirty="0"/>
              <a:t>Closing thoughts</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9B2535E1-06EA-3B3A-756C-8A65EDA6F99D}"/>
                  </a:ext>
                </a:extLst>
              </p14:cNvPr>
              <p14:cNvContentPartPr/>
              <p14:nvPr/>
            </p14:nvContentPartPr>
            <p14:xfrm>
              <a:off x="8331480" y="1077840"/>
              <a:ext cx="3855240" cy="4570200"/>
            </p14:xfrm>
          </p:contentPart>
        </mc:Choice>
        <mc:Fallback>
          <p:pic>
            <p:nvPicPr>
              <p:cNvPr id="4" name="Ink 3">
                <a:extLst>
                  <a:ext uri="{FF2B5EF4-FFF2-40B4-BE49-F238E27FC236}">
                    <a16:creationId xmlns:a16="http://schemas.microsoft.com/office/drawing/2014/main" id="{9B2535E1-06EA-3B3A-756C-8A65EDA6F99D}"/>
                  </a:ext>
                </a:extLst>
              </p:cNvPr>
              <p:cNvPicPr/>
              <p:nvPr/>
            </p:nvPicPr>
            <p:blipFill>
              <a:blip r:embed="rId3"/>
              <a:stretch>
                <a:fillRect/>
              </a:stretch>
            </p:blipFill>
            <p:spPr>
              <a:xfrm>
                <a:off x="8322120" y="1068480"/>
                <a:ext cx="3873960" cy="4588920"/>
              </a:xfrm>
              <a:prstGeom prst="rect">
                <a:avLst/>
              </a:prstGeom>
            </p:spPr>
          </p:pic>
        </mc:Fallback>
      </mc:AlternateContent>
    </p:spTree>
    <p:extLst>
      <p:ext uri="{BB962C8B-B14F-4D97-AF65-F5344CB8AC3E}">
        <p14:creationId xmlns:p14="http://schemas.microsoft.com/office/powerpoint/2010/main" val="709448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543B87-D1B7-F662-9FD0-A6303465176C}"/>
              </a:ext>
            </a:extLst>
          </p:cNvPr>
          <p:cNvSpPr>
            <a:spLocks noGrp="1"/>
          </p:cNvSpPr>
          <p:nvPr>
            <p:ph idx="1"/>
          </p:nvPr>
        </p:nvSpPr>
        <p:spPr>
          <a:xfrm>
            <a:off x="2152650" y="1752600"/>
            <a:ext cx="7886700" cy="4351338"/>
          </a:xfrm>
        </p:spPr>
        <p:txBody>
          <a:bodyPr>
            <a:normAutofit/>
          </a:bodyPr>
          <a:lstStyle/>
          <a:p>
            <a:pPr marL="342900" lvl="1" indent="0">
              <a:buNone/>
            </a:pPr>
            <a:r>
              <a:rPr lang="en-US" sz="2800" dirty="0"/>
              <a:t>Expert system</a:t>
            </a:r>
          </a:p>
          <a:p>
            <a:pPr marL="342900" lvl="1" indent="0">
              <a:buNone/>
            </a:pPr>
            <a:r>
              <a:rPr lang="en-US" sz="2800" dirty="0"/>
              <a:t>= Knowledge-based system</a:t>
            </a:r>
          </a:p>
          <a:p>
            <a:pPr marL="342900" lvl="1" indent="0">
              <a:buNone/>
            </a:pPr>
            <a:r>
              <a:rPr lang="en-US" sz="2800" dirty="0"/>
              <a:t>= Knowledge navigator</a:t>
            </a:r>
          </a:p>
          <a:p>
            <a:pPr marL="342900" lvl="1" indent="0">
              <a:buNone/>
            </a:pPr>
            <a:r>
              <a:rPr lang="en-US" sz="2800" dirty="0"/>
              <a:t>= Rule-based system</a:t>
            </a:r>
          </a:p>
          <a:p>
            <a:pPr marL="342900" lvl="1" indent="0">
              <a:buNone/>
            </a:pPr>
            <a:r>
              <a:rPr lang="en-US" sz="2800" dirty="0"/>
              <a:t>= Deduction/reaction system</a:t>
            </a:r>
          </a:p>
          <a:p>
            <a:pPr marL="342900" lvl="1" indent="0">
              <a:buNone/>
            </a:pPr>
            <a:r>
              <a:rPr lang="en-US" sz="2800" dirty="0"/>
              <a:t>= Recommendation system</a:t>
            </a:r>
          </a:p>
          <a:p>
            <a:pPr marL="342900" lvl="1" indent="0">
              <a:buNone/>
            </a:pPr>
            <a:r>
              <a:rPr lang="en-US" sz="2800" dirty="0"/>
              <a:t>=</a:t>
            </a:r>
            <a:r>
              <a:rPr lang="en-US" sz="2800" dirty="0">
                <a:latin typeface="Magic R" panose="02030504000101010101" pitchFamily="18" charset="-127"/>
                <a:ea typeface="Magic R" panose="02030504000101010101" pitchFamily="18" charset="-127"/>
              </a:rPr>
              <a:t> </a:t>
            </a:r>
            <a:r>
              <a:rPr lang="en-US" sz="2800" dirty="0"/>
              <a:t>Software agent</a:t>
            </a:r>
          </a:p>
        </p:txBody>
      </p:sp>
      <p:sp>
        <p:nvSpPr>
          <p:cNvPr id="3" name="Title 2">
            <a:extLst>
              <a:ext uri="{FF2B5EF4-FFF2-40B4-BE49-F238E27FC236}">
                <a16:creationId xmlns:a16="http://schemas.microsoft.com/office/drawing/2014/main" id="{41C85AFD-3FC9-FDD4-A57F-E5C075A4119D}"/>
              </a:ext>
            </a:extLst>
          </p:cNvPr>
          <p:cNvSpPr>
            <a:spLocks noGrp="1"/>
          </p:cNvSpPr>
          <p:nvPr>
            <p:ph type="title"/>
          </p:nvPr>
        </p:nvSpPr>
        <p:spPr/>
        <p:txBody>
          <a:bodyPr/>
          <a:lstStyle/>
          <a:p>
            <a:r>
              <a:rPr lang="en-US" dirty="0"/>
              <a:t>What is an Expert System?</a:t>
            </a:r>
          </a:p>
        </p:txBody>
      </p:sp>
      <p:sp>
        <p:nvSpPr>
          <p:cNvPr id="5" name="Footer Placeholder 3">
            <a:extLst>
              <a:ext uri="{FF2B5EF4-FFF2-40B4-BE49-F238E27FC236}">
                <a16:creationId xmlns:a16="http://schemas.microsoft.com/office/drawing/2014/main" id="{4F966254-D1B7-788E-AF88-7B904DB6BC0A}"/>
              </a:ext>
            </a:extLst>
          </p:cNvPr>
          <p:cNvSpPr txBox="1">
            <a:spLocks/>
          </p:cNvSpPr>
          <p:nvPr/>
        </p:nvSpPr>
        <p:spPr>
          <a:xfrm>
            <a:off x="2791326" y="6356350"/>
            <a:ext cx="5986915" cy="292815"/>
          </a:xfrm>
          <a:prstGeom prst="rect">
            <a:avLst/>
          </a:prstGeom>
        </p:spPr>
        <p:txBody>
          <a:bodyPr vert="horz" lIns="91440" tIns="45720" rIns="91440" bIns="45720" rtlCol="0" anchor="ctr"/>
          <a:lstStyle>
            <a:defPPr>
              <a:defRPr lang="en-US"/>
            </a:defPPr>
            <a:lvl1pPr marL="0" algn="ctr" defTabSz="914400" rtl="0" eaLnBrk="1" latinLnBrk="0" hangingPunct="1">
              <a:defRPr sz="16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640:  Artificial Intelligence, </a:t>
            </a:r>
            <a:r>
              <a:rPr lang="en-US" dirty="0" err="1"/>
              <a:t>Margrit</a:t>
            </a:r>
            <a:r>
              <a:rPr lang="en-US" dirty="0"/>
              <a:t> </a:t>
            </a:r>
            <a:r>
              <a:rPr lang="en-US" dirty="0" err="1"/>
              <a:t>Betke</a:t>
            </a:r>
            <a:r>
              <a:rPr lang="en-US" dirty="0"/>
              <a:t>, </a:t>
            </a:r>
            <a:r>
              <a:rPr lang="en-US" dirty="0" err="1"/>
              <a:t>Yiwen</a:t>
            </a:r>
            <a:r>
              <a:rPr lang="en-US" dirty="0"/>
              <a:t> Gu, 2024</a:t>
            </a:r>
          </a:p>
        </p:txBody>
      </p:sp>
    </p:spTree>
    <p:extLst>
      <p:ext uri="{BB962C8B-B14F-4D97-AF65-F5344CB8AC3E}">
        <p14:creationId xmlns:p14="http://schemas.microsoft.com/office/powerpoint/2010/main" val="3107050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543B87-D1B7-F662-9FD0-A6303465176C}"/>
              </a:ext>
            </a:extLst>
          </p:cNvPr>
          <p:cNvSpPr>
            <a:spLocks noGrp="1"/>
          </p:cNvSpPr>
          <p:nvPr>
            <p:ph idx="1"/>
          </p:nvPr>
        </p:nvSpPr>
        <p:spPr>
          <a:xfrm>
            <a:off x="2152650" y="1752600"/>
            <a:ext cx="7886700" cy="4351338"/>
          </a:xfrm>
        </p:spPr>
        <p:txBody>
          <a:bodyPr>
            <a:normAutofit lnSpcReduction="10000"/>
          </a:bodyPr>
          <a:lstStyle/>
          <a:p>
            <a:r>
              <a:rPr lang="en-US" sz="2400" dirty="0"/>
              <a:t>Most Famous </a:t>
            </a:r>
            <a:r>
              <a:rPr lang="en-US" sz="2400" dirty="0">
                <a:solidFill>
                  <a:srgbClr val="0070C0"/>
                </a:solidFill>
              </a:rPr>
              <a:t>Industry</a:t>
            </a:r>
            <a:r>
              <a:rPr lang="en-US" sz="2400" dirty="0"/>
              <a:t> Products:</a:t>
            </a:r>
          </a:p>
          <a:p>
            <a:pPr lvl="1"/>
            <a:r>
              <a:rPr lang="en-US" sz="2200" dirty="0"/>
              <a:t>Mavent: check mortgage loans against a variety of laws and regulation, review for compliance. </a:t>
            </a:r>
          </a:p>
          <a:p>
            <a:pPr lvl="1"/>
            <a:r>
              <a:rPr lang="en-US" sz="2200" dirty="0" err="1"/>
              <a:t>Mycin</a:t>
            </a:r>
            <a:r>
              <a:rPr lang="en-US" sz="2200" dirty="0"/>
              <a:t>: diagnose bacterial infections and recommend antibiotic treatments.</a:t>
            </a:r>
          </a:p>
          <a:p>
            <a:pPr lvl="1"/>
            <a:r>
              <a:rPr lang="en-US" sz="2200" dirty="0"/>
              <a:t>XCON: configure orders for new computer systems.</a:t>
            </a:r>
          </a:p>
          <a:p>
            <a:r>
              <a:rPr lang="en-US" sz="2400" dirty="0"/>
              <a:t>Many More </a:t>
            </a:r>
            <a:r>
              <a:rPr lang="en-US" sz="2400" dirty="0">
                <a:solidFill>
                  <a:srgbClr val="00B050"/>
                </a:solidFill>
              </a:rPr>
              <a:t>Agricultural</a:t>
            </a:r>
            <a:r>
              <a:rPr lang="en-US" sz="2400" dirty="0"/>
              <a:t> Expert Systems:</a:t>
            </a:r>
          </a:p>
          <a:p>
            <a:pPr lvl="1"/>
            <a:r>
              <a:rPr lang="en-US" sz="2200" dirty="0"/>
              <a:t>LIMEX: Assessment, irrigation, fertilization, and pest control recommendations to assist lime growers </a:t>
            </a:r>
          </a:p>
          <a:p>
            <a:pPr lvl="1"/>
            <a:r>
              <a:rPr lang="en-US" sz="2200" dirty="0" err="1"/>
              <a:t>Tomatex</a:t>
            </a:r>
            <a:r>
              <a:rPr lang="en-US" sz="2200" dirty="0"/>
              <a:t> (tomatoes)</a:t>
            </a:r>
          </a:p>
          <a:p>
            <a:pPr lvl="1"/>
            <a:r>
              <a:rPr lang="en-US" sz="2200" dirty="0" err="1"/>
              <a:t>Citex</a:t>
            </a:r>
            <a:r>
              <a:rPr lang="en-US" sz="2200" dirty="0"/>
              <a:t> (oranges)</a:t>
            </a:r>
          </a:p>
          <a:p>
            <a:pPr lvl="1"/>
            <a:r>
              <a:rPr lang="en-US" sz="2200" dirty="0" err="1"/>
              <a:t>Cupex</a:t>
            </a:r>
            <a:r>
              <a:rPr lang="en-US" sz="2200" dirty="0"/>
              <a:t> (cucumbers)</a:t>
            </a:r>
          </a:p>
          <a:p>
            <a:pPr lvl="1"/>
            <a:r>
              <a:rPr lang="en-US" sz="2200" dirty="0"/>
              <a:t>Neper Wheat</a:t>
            </a:r>
          </a:p>
          <a:p>
            <a:pPr marL="0" indent="0">
              <a:lnSpc>
                <a:spcPct val="100000"/>
              </a:lnSpc>
              <a:buNone/>
            </a:pPr>
            <a:endParaRPr lang="en-US" sz="3200" dirty="0"/>
          </a:p>
        </p:txBody>
      </p:sp>
      <p:sp>
        <p:nvSpPr>
          <p:cNvPr id="3" name="Title 2">
            <a:extLst>
              <a:ext uri="{FF2B5EF4-FFF2-40B4-BE49-F238E27FC236}">
                <a16:creationId xmlns:a16="http://schemas.microsoft.com/office/drawing/2014/main" id="{41C85AFD-3FC9-FDD4-A57F-E5C075A4119D}"/>
              </a:ext>
            </a:extLst>
          </p:cNvPr>
          <p:cNvSpPr>
            <a:spLocks noGrp="1"/>
          </p:cNvSpPr>
          <p:nvPr>
            <p:ph type="title"/>
          </p:nvPr>
        </p:nvSpPr>
        <p:spPr/>
        <p:txBody>
          <a:bodyPr/>
          <a:lstStyle/>
          <a:p>
            <a:r>
              <a:rPr lang="en-US" dirty="0"/>
              <a:t>Early Successful Expert Systems</a:t>
            </a:r>
          </a:p>
        </p:txBody>
      </p:sp>
      <p:sp>
        <p:nvSpPr>
          <p:cNvPr id="6" name="TextBox 5">
            <a:extLst>
              <a:ext uri="{FF2B5EF4-FFF2-40B4-BE49-F238E27FC236}">
                <a16:creationId xmlns:a16="http://schemas.microsoft.com/office/drawing/2014/main" id="{56A379A3-1CCC-745D-9EBA-9158D864CB7E}"/>
              </a:ext>
            </a:extLst>
          </p:cNvPr>
          <p:cNvSpPr txBox="1"/>
          <p:nvPr/>
        </p:nvSpPr>
        <p:spPr>
          <a:xfrm>
            <a:off x="9067800" y="5741082"/>
            <a:ext cx="1600200" cy="369332"/>
          </a:xfrm>
          <a:prstGeom prst="rect">
            <a:avLst/>
          </a:prstGeom>
          <a:noFill/>
        </p:spPr>
        <p:txBody>
          <a:bodyPr wrap="square">
            <a:spAutoFit/>
          </a:bodyPr>
          <a:lstStyle/>
          <a:p>
            <a:r>
              <a:rPr lang="en-US" dirty="0"/>
              <a:t>Source: WIKI</a:t>
            </a:r>
          </a:p>
        </p:txBody>
      </p:sp>
      <p:sp>
        <p:nvSpPr>
          <p:cNvPr id="7" name="Footer Placeholder 3">
            <a:extLst>
              <a:ext uri="{FF2B5EF4-FFF2-40B4-BE49-F238E27FC236}">
                <a16:creationId xmlns:a16="http://schemas.microsoft.com/office/drawing/2014/main" id="{0D405438-3273-8A6B-DBFE-127E213C7623}"/>
              </a:ext>
            </a:extLst>
          </p:cNvPr>
          <p:cNvSpPr txBox="1">
            <a:spLocks/>
          </p:cNvSpPr>
          <p:nvPr/>
        </p:nvSpPr>
        <p:spPr>
          <a:xfrm>
            <a:off x="2791326" y="6356350"/>
            <a:ext cx="5986915" cy="292815"/>
          </a:xfrm>
          <a:prstGeom prst="rect">
            <a:avLst/>
          </a:prstGeom>
        </p:spPr>
        <p:txBody>
          <a:bodyPr vert="horz" lIns="91440" tIns="45720" rIns="91440" bIns="45720" rtlCol="0" anchor="ctr"/>
          <a:lstStyle>
            <a:defPPr>
              <a:defRPr lang="en-US"/>
            </a:defPPr>
            <a:lvl1pPr marL="0" algn="ctr" defTabSz="914400" rtl="0" eaLnBrk="1" latinLnBrk="0" hangingPunct="1">
              <a:defRPr sz="16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640:  Artificial Intelligence, </a:t>
            </a:r>
            <a:r>
              <a:rPr lang="en-US" dirty="0" err="1"/>
              <a:t>Margrit</a:t>
            </a:r>
            <a:r>
              <a:rPr lang="en-US" dirty="0"/>
              <a:t> </a:t>
            </a:r>
            <a:r>
              <a:rPr lang="en-US" dirty="0" err="1"/>
              <a:t>Betke</a:t>
            </a:r>
            <a:r>
              <a:rPr lang="en-US" dirty="0"/>
              <a:t>, </a:t>
            </a:r>
            <a:r>
              <a:rPr lang="en-US" dirty="0" err="1"/>
              <a:t>Yiwen</a:t>
            </a:r>
            <a:r>
              <a:rPr lang="en-US" dirty="0"/>
              <a:t> Gu, 2024</a:t>
            </a:r>
          </a:p>
        </p:txBody>
      </p:sp>
    </p:spTree>
    <p:extLst>
      <p:ext uri="{BB962C8B-B14F-4D97-AF65-F5344CB8AC3E}">
        <p14:creationId xmlns:p14="http://schemas.microsoft.com/office/powerpoint/2010/main" val="4141178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6014A28-A577-892C-A9BD-F852CE6BAF7A}"/>
              </a:ext>
            </a:extLst>
          </p:cNvPr>
          <p:cNvSpPr>
            <a:spLocks noGrp="1"/>
          </p:cNvSpPr>
          <p:nvPr>
            <p:ph idx="1"/>
          </p:nvPr>
        </p:nvSpPr>
        <p:spPr>
          <a:xfrm>
            <a:off x="2152650" y="1825625"/>
            <a:ext cx="4579218" cy="4351338"/>
          </a:xfrm>
        </p:spPr>
        <p:txBody>
          <a:bodyPr>
            <a:normAutofit/>
          </a:bodyPr>
          <a:lstStyle/>
          <a:p>
            <a:r>
              <a:rPr lang="en-US" sz="2400" dirty="0"/>
              <a:t>Microsoft’s "</a:t>
            </a:r>
            <a:r>
              <a:rPr lang="en-US" sz="2400" dirty="0" err="1"/>
              <a:t>Clippit</a:t>
            </a:r>
            <a:r>
              <a:rPr lang="en-US" sz="2400" dirty="0"/>
              <a:t>" or "</a:t>
            </a:r>
            <a:r>
              <a:rPr lang="en-US" sz="2400" dirty="0" err="1"/>
              <a:t>Clippy</a:t>
            </a:r>
            <a:r>
              <a:rPr lang="en-US" sz="2400" dirty="0"/>
              <a:t>“</a:t>
            </a:r>
          </a:p>
          <a:p>
            <a:pPr lvl="1"/>
            <a:r>
              <a:rPr lang="en-US" sz="2200" dirty="0"/>
              <a:t>Lack of Intelligence</a:t>
            </a:r>
          </a:p>
          <a:p>
            <a:pPr lvl="1"/>
            <a:r>
              <a:rPr lang="en-US" sz="2200" dirty="0"/>
              <a:t>Intrusiveness </a:t>
            </a:r>
          </a:p>
          <a:p>
            <a:pPr marL="0" indent="0">
              <a:buNone/>
            </a:pPr>
            <a:endParaRPr lang="en-US" sz="2400" dirty="0"/>
          </a:p>
          <a:p>
            <a:r>
              <a:rPr lang="en-US" sz="2400" dirty="0"/>
              <a:t>Apple’s Knowledge Navigator</a:t>
            </a:r>
            <a:endParaRPr lang="en-US" dirty="0"/>
          </a:p>
          <a:p>
            <a:pPr lvl="1"/>
            <a:r>
              <a:rPr lang="en-US" sz="2200" dirty="0">
                <a:hlinkClick r:id="rId3"/>
              </a:rPr>
              <a:t>Concept video</a:t>
            </a:r>
            <a:endParaRPr lang="en-US" sz="2200" dirty="0"/>
          </a:p>
          <a:p>
            <a:pPr lvl="1"/>
            <a:r>
              <a:rPr lang="en-US" sz="2200" dirty="0"/>
              <a:t>Not an actual product</a:t>
            </a:r>
          </a:p>
          <a:p>
            <a:pPr lvl="1"/>
            <a:r>
              <a:rPr lang="en-US" sz="2200" dirty="0">
                <a:sym typeface="Wingdings" panose="05000000000000000000" pitchFamily="2" charset="2"/>
              </a:rPr>
              <a:t> Siri, a </a:t>
            </a:r>
            <a:r>
              <a:rPr lang="en-US" sz="2200" dirty="0">
                <a:solidFill>
                  <a:srgbClr val="C00000"/>
                </a:solidFill>
                <a:sym typeface="Wingdings" panose="05000000000000000000" pitchFamily="2" charset="2"/>
              </a:rPr>
              <a:t>hybrid</a:t>
            </a:r>
            <a:r>
              <a:rPr lang="en-US" sz="2200" dirty="0"/>
              <a:t>, incorporates rule-based components for specific tasks (e.g. "set a timer")</a:t>
            </a:r>
          </a:p>
          <a:p>
            <a:pPr lvl="1"/>
            <a:endParaRPr lang="en-US" sz="2200" dirty="0"/>
          </a:p>
          <a:p>
            <a:pPr marL="0" indent="0">
              <a:buNone/>
            </a:pPr>
            <a:endParaRPr lang="en-US" dirty="0"/>
          </a:p>
        </p:txBody>
      </p:sp>
      <p:sp>
        <p:nvSpPr>
          <p:cNvPr id="3" name="Title 2">
            <a:extLst>
              <a:ext uri="{FF2B5EF4-FFF2-40B4-BE49-F238E27FC236}">
                <a16:creationId xmlns:a16="http://schemas.microsoft.com/office/drawing/2014/main" id="{FC53A6E4-34D0-52AE-C93A-9171C6EAFEAC}"/>
              </a:ext>
            </a:extLst>
          </p:cNvPr>
          <p:cNvSpPr>
            <a:spLocks noGrp="1"/>
          </p:cNvSpPr>
          <p:nvPr>
            <p:ph type="title"/>
          </p:nvPr>
        </p:nvSpPr>
        <p:spPr/>
        <p:txBody>
          <a:bodyPr/>
          <a:lstStyle/>
          <a:p>
            <a:r>
              <a:rPr lang="en-US" dirty="0"/>
              <a:t>Not So Successful Office Assistants</a:t>
            </a:r>
          </a:p>
        </p:txBody>
      </p:sp>
      <p:pic>
        <p:nvPicPr>
          <p:cNvPr id="5" name="Picture 4">
            <a:extLst>
              <a:ext uri="{FF2B5EF4-FFF2-40B4-BE49-F238E27FC236}">
                <a16:creationId xmlns:a16="http://schemas.microsoft.com/office/drawing/2014/main" id="{2C03BC45-3B1C-1F70-554B-7E2E9E49B9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46190" y="1752600"/>
            <a:ext cx="1378610" cy="1378610"/>
          </a:xfrm>
          <a:prstGeom prst="rect">
            <a:avLst/>
          </a:prstGeom>
        </p:spPr>
      </p:pic>
      <p:pic>
        <p:nvPicPr>
          <p:cNvPr id="6" name="Picture 5" descr="Apple Predicted Apple Intelligence in This 1987 Video - Business ...">
            <a:extLst>
              <a:ext uri="{FF2B5EF4-FFF2-40B4-BE49-F238E27FC236}">
                <a16:creationId xmlns:a16="http://schemas.microsoft.com/office/drawing/2014/main" id="{ADA2B92A-F25E-151C-A4A8-6C8AF94ED98B}"/>
              </a:ext>
            </a:extLst>
          </p:cNvPr>
          <p:cNvPicPr>
            <a:picLocks noChangeAspect="1"/>
          </p:cNvPicPr>
          <p:nvPr/>
        </p:nvPicPr>
        <p:blipFill>
          <a:blip r:embed="rId5"/>
          <a:stretch>
            <a:fillRect/>
          </a:stretch>
        </p:blipFill>
        <p:spPr>
          <a:xfrm>
            <a:off x="6927190" y="3733800"/>
            <a:ext cx="3359810" cy="2087562"/>
          </a:xfrm>
          <a:prstGeom prst="rect">
            <a:avLst/>
          </a:prstGeom>
        </p:spPr>
      </p:pic>
      <p:sp>
        <p:nvSpPr>
          <p:cNvPr id="8" name="Footer Placeholder 3">
            <a:extLst>
              <a:ext uri="{FF2B5EF4-FFF2-40B4-BE49-F238E27FC236}">
                <a16:creationId xmlns:a16="http://schemas.microsoft.com/office/drawing/2014/main" id="{73234144-9D58-CE70-EB6B-B33386F60170}"/>
              </a:ext>
            </a:extLst>
          </p:cNvPr>
          <p:cNvSpPr txBox="1">
            <a:spLocks/>
          </p:cNvSpPr>
          <p:nvPr/>
        </p:nvSpPr>
        <p:spPr>
          <a:xfrm>
            <a:off x="2791326" y="6356350"/>
            <a:ext cx="5986915" cy="292815"/>
          </a:xfrm>
          <a:prstGeom prst="rect">
            <a:avLst/>
          </a:prstGeom>
        </p:spPr>
        <p:txBody>
          <a:bodyPr vert="horz" lIns="91440" tIns="45720" rIns="91440" bIns="45720" rtlCol="0" anchor="ctr"/>
          <a:lstStyle>
            <a:defPPr>
              <a:defRPr lang="en-US"/>
            </a:defPPr>
            <a:lvl1pPr marL="0" algn="ctr" defTabSz="914400" rtl="0" eaLnBrk="1" latinLnBrk="0" hangingPunct="1">
              <a:defRPr sz="16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640:  Artificial Intelligence, </a:t>
            </a:r>
            <a:r>
              <a:rPr lang="en-US" dirty="0" err="1"/>
              <a:t>Margrit</a:t>
            </a:r>
            <a:r>
              <a:rPr lang="en-US" dirty="0"/>
              <a:t> </a:t>
            </a:r>
            <a:r>
              <a:rPr lang="en-US" dirty="0" err="1"/>
              <a:t>Betke</a:t>
            </a:r>
            <a:r>
              <a:rPr lang="en-US" dirty="0"/>
              <a:t>, </a:t>
            </a:r>
            <a:r>
              <a:rPr lang="en-US" dirty="0" err="1"/>
              <a:t>Yiwen</a:t>
            </a:r>
            <a:r>
              <a:rPr lang="en-US" dirty="0"/>
              <a:t> Gu, 2024</a:t>
            </a:r>
          </a:p>
        </p:txBody>
      </p:sp>
    </p:spTree>
    <p:extLst>
      <p:ext uri="{BB962C8B-B14F-4D97-AF65-F5344CB8AC3E}">
        <p14:creationId xmlns:p14="http://schemas.microsoft.com/office/powerpoint/2010/main" val="1669196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F13B36-875A-B6DD-BBF9-86D168F9BF94}"/>
              </a:ext>
            </a:extLst>
          </p:cNvPr>
          <p:cNvSpPr>
            <a:spLocks noGrp="1"/>
          </p:cNvSpPr>
          <p:nvPr>
            <p:ph idx="1"/>
          </p:nvPr>
        </p:nvSpPr>
        <p:spPr/>
        <p:txBody>
          <a:bodyPr>
            <a:normAutofit/>
          </a:bodyPr>
          <a:lstStyle/>
          <a:p>
            <a:pPr marL="0" indent="0">
              <a:buNone/>
            </a:pPr>
            <a:r>
              <a:rPr lang="en-US" dirty="0">
                <a:solidFill>
                  <a:srgbClr val="0070C0"/>
                </a:solidFill>
              </a:rPr>
              <a:t>Traditional </a:t>
            </a:r>
            <a:r>
              <a:rPr lang="en-US" dirty="0"/>
              <a:t>Expert Systems based on </a:t>
            </a:r>
          </a:p>
          <a:p>
            <a:r>
              <a:rPr lang="en-US" dirty="0"/>
              <a:t>hand-crafted rules and </a:t>
            </a:r>
          </a:p>
          <a:p>
            <a:r>
              <a:rPr lang="en-US" dirty="0"/>
              <a:t>search algorithms like </a:t>
            </a:r>
          </a:p>
          <a:p>
            <a:pPr lvl="1"/>
            <a:r>
              <a:rPr lang="en-US" sz="2100" dirty="0"/>
              <a:t>Depth-First-Search (DFS) or </a:t>
            </a:r>
          </a:p>
          <a:p>
            <a:pPr lvl="1"/>
            <a:r>
              <a:rPr lang="en-US" sz="2100" dirty="0"/>
              <a:t>Bread-First-Search (BFS) </a:t>
            </a:r>
          </a:p>
          <a:p>
            <a:pPr marL="0" indent="0">
              <a:buNone/>
            </a:pPr>
            <a:r>
              <a:rPr lang="en-US" dirty="0"/>
              <a:t>would be replaced by or in combination with systems based on </a:t>
            </a:r>
            <a:r>
              <a:rPr lang="en-US" dirty="0">
                <a:solidFill>
                  <a:srgbClr val="00B050"/>
                </a:solidFill>
              </a:rPr>
              <a:t>Machine Learning</a:t>
            </a:r>
            <a:r>
              <a:rPr lang="en-US" dirty="0">
                <a:solidFill>
                  <a:schemeClr val="accent6">
                    <a:lumMod val="50000"/>
                  </a:schemeClr>
                </a:solidFill>
              </a:rPr>
              <a:t>.</a:t>
            </a:r>
            <a:endParaRPr lang="en-US" dirty="0"/>
          </a:p>
          <a:p>
            <a:pPr marL="0" indent="0">
              <a:buNone/>
            </a:pPr>
            <a:endParaRPr lang="en-US" dirty="0"/>
          </a:p>
        </p:txBody>
      </p:sp>
      <p:sp>
        <p:nvSpPr>
          <p:cNvPr id="3" name="Title 2">
            <a:extLst>
              <a:ext uri="{FF2B5EF4-FFF2-40B4-BE49-F238E27FC236}">
                <a16:creationId xmlns:a16="http://schemas.microsoft.com/office/drawing/2014/main" id="{B3B1931D-1704-4312-953E-B6875CF992D5}"/>
              </a:ext>
            </a:extLst>
          </p:cNvPr>
          <p:cNvSpPr>
            <a:spLocks noGrp="1"/>
          </p:cNvSpPr>
          <p:nvPr>
            <p:ph type="title"/>
          </p:nvPr>
        </p:nvSpPr>
        <p:spPr/>
        <p:txBody>
          <a:bodyPr/>
          <a:lstStyle/>
          <a:p>
            <a:r>
              <a:rPr lang="en-US" dirty="0"/>
              <a:t>Expectation up to recently</a:t>
            </a:r>
          </a:p>
        </p:txBody>
      </p:sp>
      <p:sp>
        <p:nvSpPr>
          <p:cNvPr id="6" name="Footer Placeholder 3">
            <a:extLst>
              <a:ext uri="{FF2B5EF4-FFF2-40B4-BE49-F238E27FC236}">
                <a16:creationId xmlns:a16="http://schemas.microsoft.com/office/drawing/2014/main" id="{F5658B0F-E452-648E-F389-719B23FF40D9}"/>
              </a:ext>
            </a:extLst>
          </p:cNvPr>
          <p:cNvSpPr txBox="1">
            <a:spLocks/>
          </p:cNvSpPr>
          <p:nvPr/>
        </p:nvSpPr>
        <p:spPr>
          <a:xfrm>
            <a:off x="2791326" y="6356350"/>
            <a:ext cx="5986915" cy="292815"/>
          </a:xfrm>
          <a:prstGeom prst="rect">
            <a:avLst/>
          </a:prstGeom>
        </p:spPr>
        <p:txBody>
          <a:bodyPr vert="horz" lIns="91440" tIns="45720" rIns="91440" bIns="45720" rtlCol="0" anchor="ctr"/>
          <a:lstStyle>
            <a:defPPr>
              <a:defRPr lang="en-US"/>
            </a:defPPr>
            <a:lvl1pPr marL="0" algn="ctr" defTabSz="914400" rtl="0" eaLnBrk="1" latinLnBrk="0" hangingPunct="1">
              <a:defRPr sz="16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640:  Artificial Intelligence, </a:t>
            </a:r>
            <a:r>
              <a:rPr lang="en-US" dirty="0" err="1"/>
              <a:t>Margrit</a:t>
            </a:r>
            <a:r>
              <a:rPr lang="en-US" dirty="0"/>
              <a:t> </a:t>
            </a:r>
            <a:r>
              <a:rPr lang="en-US" dirty="0" err="1"/>
              <a:t>Betke</a:t>
            </a:r>
            <a:r>
              <a:rPr lang="en-US" dirty="0"/>
              <a:t>, </a:t>
            </a:r>
            <a:r>
              <a:rPr lang="en-US" dirty="0" err="1"/>
              <a:t>Yiwen</a:t>
            </a:r>
            <a:r>
              <a:rPr lang="en-US" dirty="0"/>
              <a:t> Gu, 2024</a:t>
            </a:r>
          </a:p>
        </p:txBody>
      </p:sp>
    </p:spTree>
    <p:extLst>
      <p:ext uri="{BB962C8B-B14F-4D97-AF65-F5344CB8AC3E}">
        <p14:creationId xmlns:p14="http://schemas.microsoft.com/office/powerpoint/2010/main" val="12676940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Early, rule-based approaches to expert systems need to be understood to develop a new-generation expert system.</a:t>
            </a:r>
          </a:p>
          <a:p>
            <a:r>
              <a:rPr lang="en-US" dirty="0"/>
              <a:t>Pure data-based (statistical) machine learning may not be the answer .</a:t>
            </a:r>
          </a:p>
          <a:p>
            <a:r>
              <a:rPr lang="en-US" dirty="0"/>
              <a:t>Recent research trend: </a:t>
            </a:r>
            <a:r>
              <a:rPr lang="en-US" dirty="0">
                <a:solidFill>
                  <a:srgbClr val="C00000"/>
                </a:solidFill>
              </a:rPr>
              <a:t>Combination</a:t>
            </a:r>
            <a:r>
              <a:rPr lang="en-US" dirty="0"/>
              <a:t> of rule-based systems and knowledge bases (domain knowledge) with statistical machine learning systems.</a:t>
            </a:r>
          </a:p>
        </p:txBody>
      </p:sp>
      <p:sp>
        <p:nvSpPr>
          <p:cNvPr id="2" name="Title 1"/>
          <p:cNvSpPr>
            <a:spLocks noGrp="1"/>
          </p:cNvSpPr>
          <p:nvPr>
            <p:ph type="title"/>
          </p:nvPr>
        </p:nvSpPr>
        <p:spPr/>
        <p:txBody>
          <a:bodyPr/>
          <a:lstStyle/>
          <a:p>
            <a:r>
              <a:rPr lang="en-US" dirty="0"/>
              <a:t>Research Trend since 2020</a:t>
            </a:r>
          </a:p>
        </p:txBody>
      </p:sp>
      <p:sp>
        <p:nvSpPr>
          <p:cNvPr id="5" name="Footer Placeholder 3">
            <a:extLst>
              <a:ext uri="{FF2B5EF4-FFF2-40B4-BE49-F238E27FC236}">
                <a16:creationId xmlns:a16="http://schemas.microsoft.com/office/drawing/2014/main" id="{D49360CE-A951-61B1-6D4E-575DC8EDF2D7}"/>
              </a:ext>
            </a:extLst>
          </p:cNvPr>
          <p:cNvSpPr txBox="1">
            <a:spLocks/>
          </p:cNvSpPr>
          <p:nvPr/>
        </p:nvSpPr>
        <p:spPr>
          <a:xfrm>
            <a:off x="2791326" y="6356350"/>
            <a:ext cx="5986915" cy="292815"/>
          </a:xfrm>
          <a:prstGeom prst="rect">
            <a:avLst/>
          </a:prstGeom>
        </p:spPr>
        <p:txBody>
          <a:bodyPr vert="horz" lIns="91440" tIns="45720" rIns="91440" bIns="45720" rtlCol="0" anchor="ctr"/>
          <a:lstStyle>
            <a:defPPr>
              <a:defRPr lang="en-US"/>
            </a:defPPr>
            <a:lvl1pPr marL="0" algn="ctr" defTabSz="914400" rtl="0" eaLnBrk="1" latinLnBrk="0" hangingPunct="1">
              <a:defRPr sz="16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640:  Artificial Intelligence, </a:t>
            </a:r>
            <a:r>
              <a:rPr lang="en-US" dirty="0" err="1"/>
              <a:t>Margrit</a:t>
            </a:r>
            <a:r>
              <a:rPr lang="en-US" dirty="0"/>
              <a:t> </a:t>
            </a:r>
            <a:r>
              <a:rPr lang="en-US" dirty="0" err="1"/>
              <a:t>Betke</a:t>
            </a:r>
            <a:r>
              <a:rPr lang="en-US" dirty="0"/>
              <a:t>, </a:t>
            </a:r>
            <a:r>
              <a:rPr lang="en-US" dirty="0" err="1"/>
              <a:t>Yiwen</a:t>
            </a:r>
            <a:r>
              <a:rPr lang="en-US" dirty="0"/>
              <a:t> Gu, 2024</a:t>
            </a:r>
          </a:p>
        </p:txBody>
      </p:sp>
    </p:spTree>
    <p:extLst>
      <p:ext uri="{BB962C8B-B14F-4D97-AF65-F5344CB8AC3E}">
        <p14:creationId xmlns:p14="http://schemas.microsoft.com/office/powerpoint/2010/main" val="15036716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879152-4C41-C860-D180-ED5E1FD75E65}"/>
              </a:ext>
            </a:extLst>
          </p:cNvPr>
          <p:cNvSpPr>
            <a:spLocks noGrp="1"/>
          </p:cNvSpPr>
          <p:nvPr>
            <p:ph idx="1"/>
          </p:nvPr>
        </p:nvSpPr>
        <p:spPr/>
        <p:txBody>
          <a:bodyPr vert="horz" lIns="91440" tIns="45720" rIns="91440" bIns="45720" rtlCol="0" anchor="t">
            <a:normAutofit fontScale="92500" lnSpcReduction="10000"/>
          </a:bodyPr>
          <a:lstStyle/>
          <a:p>
            <a:r>
              <a:rPr lang="en-US" dirty="0">
                <a:ea typeface="Calibri"/>
                <a:cs typeface="Calibri"/>
              </a:rPr>
              <a:t>When you call your bank… </a:t>
            </a:r>
          </a:p>
          <a:p>
            <a:pPr>
              <a:buFont typeface="Wingdings" panose="05000000000000000000" pitchFamily="2" charset="2"/>
              <a:buChar char="ß"/>
            </a:pPr>
            <a:r>
              <a:rPr lang="en-US" b="1" dirty="0"/>
              <a:t>Interactive Voice Response (IVR) systems</a:t>
            </a:r>
            <a:r>
              <a:rPr lang="en-US" dirty="0"/>
              <a:t>. These systems prompt users with a series of pre-recorded messages and options, allowing them to navigate menus by pressing numbers or, in some cases, using voice commands.</a:t>
            </a:r>
          </a:p>
          <a:p>
            <a:pPr marL="0" indent="0">
              <a:buNone/>
            </a:pPr>
            <a:endParaRPr lang="en-US" dirty="0"/>
          </a:p>
          <a:p>
            <a:r>
              <a:rPr lang="en-US" dirty="0"/>
              <a:t>When you browse some website…</a:t>
            </a:r>
          </a:p>
          <a:p>
            <a:pPr>
              <a:buFont typeface="Wingdings" panose="05000000000000000000" pitchFamily="2" charset="2"/>
              <a:buChar char="ß"/>
            </a:pPr>
            <a:r>
              <a:rPr lang="en-US" b="1" dirty="0">
                <a:sym typeface="Wingdings" panose="05000000000000000000" pitchFamily="2" charset="2"/>
              </a:rPr>
              <a:t>Website Chatbots. </a:t>
            </a:r>
            <a:r>
              <a:rPr lang="en-US" dirty="0"/>
              <a:t>If you visit a customer service page, the chatbot might ask questions like, "How can I help you today?" and provide options such as "Track my order" or "Return a product." Based on your selection, the chatbot follows a programmed path.</a:t>
            </a:r>
          </a:p>
          <a:p>
            <a:pPr marL="0" indent="0">
              <a:buNone/>
            </a:pPr>
            <a:endParaRPr lang="en-US" dirty="0"/>
          </a:p>
          <a:p>
            <a:pPr>
              <a:buFont typeface="Wingdings" panose="05000000000000000000" pitchFamily="2" charset="2"/>
              <a:buChar char="ß"/>
            </a:pPr>
            <a:endParaRPr lang="en-US" dirty="0"/>
          </a:p>
        </p:txBody>
      </p:sp>
      <p:sp>
        <p:nvSpPr>
          <p:cNvPr id="2" name="Title 1">
            <a:extLst>
              <a:ext uri="{FF2B5EF4-FFF2-40B4-BE49-F238E27FC236}">
                <a16:creationId xmlns:a16="http://schemas.microsoft.com/office/drawing/2014/main" id="{F00A3DF0-D1B8-463B-72A7-2DCF7FFAA0E3}"/>
              </a:ext>
            </a:extLst>
          </p:cNvPr>
          <p:cNvSpPr>
            <a:spLocks noGrp="1"/>
          </p:cNvSpPr>
          <p:nvPr>
            <p:ph type="title"/>
          </p:nvPr>
        </p:nvSpPr>
        <p:spPr/>
        <p:txBody>
          <a:bodyPr/>
          <a:lstStyle/>
          <a:p>
            <a:r>
              <a:rPr lang="en-US" dirty="0">
                <a:ea typeface="Calibri"/>
                <a:cs typeface="Calibri"/>
              </a:rPr>
              <a:t>Expert Systems Around Us</a:t>
            </a:r>
            <a:endParaRPr lang="en-US" dirty="0"/>
          </a:p>
        </p:txBody>
      </p:sp>
      <p:sp>
        <p:nvSpPr>
          <p:cNvPr id="5" name="Footer Placeholder 3">
            <a:extLst>
              <a:ext uri="{FF2B5EF4-FFF2-40B4-BE49-F238E27FC236}">
                <a16:creationId xmlns:a16="http://schemas.microsoft.com/office/drawing/2014/main" id="{714026BF-9B22-93F5-3DB7-11F27E583E91}"/>
              </a:ext>
            </a:extLst>
          </p:cNvPr>
          <p:cNvSpPr txBox="1">
            <a:spLocks/>
          </p:cNvSpPr>
          <p:nvPr/>
        </p:nvSpPr>
        <p:spPr>
          <a:xfrm>
            <a:off x="2791326" y="6356350"/>
            <a:ext cx="5986915" cy="292815"/>
          </a:xfrm>
          <a:prstGeom prst="rect">
            <a:avLst/>
          </a:prstGeom>
        </p:spPr>
        <p:txBody>
          <a:bodyPr vert="horz" lIns="91440" tIns="45720" rIns="91440" bIns="45720" rtlCol="0" anchor="ctr"/>
          <a:lstStyle>
            <a:defPPr>
              <a:defRPr lang="en-US"/>
            </a:defPPr>
            <a:lvl1pPr marL="0" algn="ctr" defTabSz="914400" rtl="0" eaLnBrk="1" latinLnBrk="0" hangingPunct="1">
              <a:defRPr sz="16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640:  Artificial Intelligence, </a:t>
            </a:r>
            <a:r>
              <a:rPr lang="en-US" dirty="0" err="1"/>
              <a:t>Margrit</a:t>
            </a:r>
            <a:r>
              <a:rPr lang="en-US" dirty="0"/>
              <a:t> </a:t>
            </a:r>
            <a:r>
              <a:rPr lang="en-US" dirty="0" err="1"/>
              <a:t>Betke</a:t>
            </a:r>
            <a:r>
              <a:rPr lang="en-US" dirty="0"/>
              <a:t>, </a:t>
            </a:r>
            <a:r>
              <a:rPr lang="en-US" dirty="0" err="1"/>
              <a:t>Yiwen</a:t>
            </a:r>
            <a:r>
              <a:rPr lang="en-US" dirty="0"/>
              <a:t> Gu, 2024</a:t>
            </a:r>
          </a:p>
        </p:txBody>
      </p:sp>
    </p:spTree>
    <p:extLst>
      <p:ext uri="{BB962C8B-B14F-4D97-AF65-F5344CB8AC3E}">
        <p14:creationId xmlns:p14="http://schemas.microsoft.com/office/powerpoint/2010/main" val="1664678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6C62B5-E831-4776-FE7B-2E69CFC5E936}"/>
              </a:ext>
            </a:extLst>
          </p:cNvPr>
          <p:cNvSpPr>
            <a:spLocks noGrp="1"/>
          </p:cNvSpPr>
          <p:nvPr>
            <p:ph idx="1"/>
          </p:nvPr>
        </p:nvSpPr>
        <p:spPr/>
        <p:txBody>
          <a:bodyPr>
            <a:normAutofit fontScale="85000" lnSpcReduction="20000"/>
          </a:bodyPr>
          <a:lstStyle/>
          <a:p>
            <a:pPr marL="0" indent="0">
              <a:buNone/>
            </a:pPr>
            <a:r>
              <a:rPr lang="en-US" dirty="0"/>
              <a:t>Rule-based  </a:t>
            </a:r>
            <a:r>
              <a:rPr lang="en-US" dirty="0">
                <a:solidFill>
                  <a:srgbClr val="00B050"/>
                </a:solidFill>
              </a:rPr>
              <a:t>Deduction</a:t>
            </a:r>
            <a:r>
              <a:rPr lang="en-US" dirty="0"/>
              <a:t> Systems</a:t>
            </a:r>
          </a:p>
          <a:p>
            <a:pPr marL="0" indent="0">
              <a:buNone/>
            </a:pPr>
            <a:r>
              <a:rPr lang="en-US" dirty="0"/>
              <a:t>                      </a:t>
            </a:r>
            <a:r>
              <a:rPr lang="en-US" dirty="0">
                <a:solidFill>
                  <a:srgbClr val="00B050"/>
                </a:solidFill>
              </a:rPr>
              <a:t>Reaction</a:t>
            </a:r>
            <a:r>
              <a:rPr lang="en-US" dirty="0"/>
              <a:t> Systems</a:t>
            </a:r>
          </a:p>
          <a:p>
            <a:pPr marL="0" indent="0">
              <a:buNone/>
            </a:pPr>
            <a:endParaRPr lang="en-US" dirty="0"/>
          </a:p>
          <a:p>
            <a:pPr marL="0" indent="0">
              <a:buNone/>
            </a:pPr>
            <a:r>
              <a:rPr lang="en-US" dirty="0"/>
              <a:t>Rule </a:t>
            </a:r>
            <a:r>
              <a:rPr lang="en-US" dirty="0">
                <a:solidFill>
                  <a:schemeClr val="accent1"/>
                </a:solidFill>
              </a:rPr>
              <a:t>Syntax</a:t>
            </a:r>
            <a:r>
              <a:rPr lang="en-US" dirty="0"/>
              <a:t>:        </a:t>
            </a:r>
          </a:p>
          <a:p>
            <a:pPr marL="0" indent="0">
              <a:buNone/>
            </a:pPr>
            <a:r>
              <a:rPr lang="en-US" dirty="0"/>
              <a:t>                        R</a:t>
            </a:r>
            <a:r>
              <a:rPr lang="en-US" baseline="-25000" dirty="0"/>
              <a:t>n</a:t>
            </a:r>
            <a:r>
              <a:rPr lang="en-US" dirty="0"/>
              <a:t> :    IF            if1</a:t>
            </a:r>
          </a:p>
          <a:p>
            <a:pPr marL="0" indent="0">
              <a:buNone/>
            </a:pPr>
            <a:r>
              <a:rPr lang="en-US" dirty="0"/>
              <a:t>		                      if2</a:t>
            </a:r>
          </a:p>
          <a:p>
            <a:pPr marL="0" indent="0">
              <a:buNone/>
            </a:pPr>
            <a:r>
              <a:rPr lang="en-US" dirty="0"/>
              <a:t>                                                  …</a:t>
            </a:r>
          </a:p>
          <a:p>
            <a:pPr marL="0" indent="0">
              <a:buNone/>
            </a:pPr>
            <a:r>
              <a:rPr lang="en-US" dirty="0"/>
              <a:t>                                  THEN      then1</a:t>
            </a:r>
          </a:p>
          <a:p>
            <a:pPr marL="0" indent="0">
              <a:buNone/>
            </a:pPr>
            <a:r>
              <a:rPr lang="en-US" dirty="0"/>
              <a:t>                                                  then2</a:t>
            </a:r>
          </a:p>
          <a:p>
            <a:pPr marL="0" indent="0">
              <a:buNone/>
            </a:pPr>
            <a:r>
              <a:rPr lang="en-US" dirty="0"/>
              <a:t>                                                  then3</a:t>
            </a:r>
          </a:p>
          <a:p>
            <a:pPr marL="0" indent="0">
              <a:buNone/>
            </a:pPr>
            <a:r>
              <a:rPr lang="en-US" dirty="0"/>
              <a:t>                                                  …</a:t>
            </a:r>
          </a:p>
          <a:p>
            <a:endParaRPr lang="en-US" dirty="0"/>
          </a:p>
        </p:txBody>
      </p:sp>
      <p:sp>
        <p:nvSpPr>
          <p:cNvPr id="3" name="Title 2">
            <a:extLst>
              <a:ext uri="{FF2B5EF4-FFF2-40B4-BE49-F238E27FC236}">
                <a16:creationId xmlns:a16="http://schemas.microsoft.com/office/drawing/2014/main" id="{0829C46E-7530-EA00-75A7-8912426C2DEA}"/>
              </a:ext>
            </a:extLst>
          </p:cNvPr>
          <p:cNvSpPr>
            <a:spLocks noGrp="1"/>
          </p:cNvSpPr>
          <p:nvPr>
            <p:ph type="title"/>
          </p:nvPr>
        </p:nvSpPr>
        <p:spPr/>
        <p:txBody>
          <a:bodyPr/>
          <a:lstStyle/>
          <a:p>
            <a:r>
              <a:rPr lang="en-US" dirty="0">
                <a:solidFill>
                  <a:srgbClr val="00B050"/>
                </a:solidFill>
              </a:rPr>
              <a:t>Types</a:t>
            </a:r>
            <a:r>
              <a:rPr lang="en-US" dirty="0"/>
              <a:t> of Expert Systems, Rule </a:t>
            </a:r>
            <a:r>
              <a:rPr lang="en-US" dirty="0">
                <a:solidFill>
                  <a:schemeClr val="accent1"/>
                </a:solidFill>
              </a:rPr>
              <a:t>Syntax</a:t>
            </a:r>
            <a:endParaRPr lang="en-US" dirty="0"/>
          </a:p>
        </p:txBody>
      </p:sp>
      <p:sp>
        <p:nvSpPr>
          <p:cNvPr id="5" name="TextBox 4">
            <a:extLst>
              <a:ext uri="{FF2B5EF4-FFF2-40B4-BE49-F238E27FC236}">
                <a16:creationId xmlns:a16="http://schemas.microsoft.com/office/drawing/2014/main" id="{07B81365-167C-E1AE-D010-85EC6E850CBF}"/>
              </a:ext>
            </a:extLst>
          </p:cNvPr>
          <p:cNvSpPr txBox="1"/>
          <p:nvPr/>
        </p:nvSpPr>
        <p:spPr>
          <a:xfrm>
            <a:off x="7737836" y="3429001"/>
            <a:ext cx="1853905" cy="461665"/>
          </a:xfrm>
          <a:prstGeom prst="rect">
            <a:avLst/>
          </a:prstGeom>
          <a:noFill/>
        </p:spPr>
        <p:txBody>
          <a:bodyPr wrap="none" rtlCol="0">
            <a:spAutoFit/>
          </a:bodyPr>
          <a:lstStyle/>
          <a:p>
            <a:r>
              <a:rPr lang="en-US" sz="2400" dirty="0">
                <a:solidFill>
                  <a:srgbClr val="FF0000"/>
                </a:solidFill>
              </a:rPr>
              <a:t>antecedents</a:t>
            </a:r>
          </a:p>
        </p:txBody>
      </p:sp>
      <p:sp>
        <p:nvSpPr>
          <p:cNvPr id="6" name="TextBox 5">
            <a:extLst>
              <a:ext uri="{FF2B5EF4-FFF2-40B4-BE49-F238E27FC236}">
                <a16:creationId xmlns:a16="http://schemas.microsoft.com/office/drawing/2014/main" id="{3C9460EE-4B2D-E08C-A60F-730C30A6A651}"/>
              </a:ext>
            </a:extLst>
          </p:cNvPr>
          <p:cNvSpPr txBox="1"/>
          <p:nvPr/>
        </p:nvSpPr>
        <p:spPr>
          <a:xfrm>
            <a:off x="7772401" y="4419601"/>
            <a:ext cx="1921103" cy="461665"/>
          </a:xfrm>
          <a:prstGeom prst="rect">
            <a:avLst/>
          </a:prstGeom>
          <a:noFill/>
        </p:spPr>
        <p:txBody>
          <a:bodyPr wrap="none" rtlCol="0">
            <a:spAutoFit/>
          </a:bodyPr>
          <a:lstStyle/>
          <a:p>
            <a:r>
              <a:rPr lang="en-US" sz="2400" dirty="0">
                <a:solidFill>
                  <a:srgbClr val="FF0000"/>
                </a:solidFill>
              </a:rPr>
              <a:t>consequents</a:t>
            </a:r>
          </a:p>
        </p:txBody>
      </p:sp>
      <p:sp>
        <p:nvSpPr>
          <p:cNvPr id="8" name="Footer Placeholder 3">
            <a:extLst>
              <a:ext uri="{FF2B5EF4-FFF2-40B4-BE49-F238E27FC236}">
                <a16:creationId xmlns:a16="http://schemas.microsoft.com/office/drawing/2014/main" id="{4A2A275C-268C-E4EB-AF26-5EF0B8FAFCE5}"/>
              </a:ext>
            </a:extLst>
          </p:cNvPr>
          <p:cNvSpPr txBox="1">
            <a:spLocks/>
          </p:cNvSpPr>
          <p:nvPr/>
        </p:nvSpPr>
        <p:spPr>
          <a:xfrm>
            <a:off x="2791326" y="6356350"/>
            <a:ext cx="5986915" cy="292815"/>
          </a:xfrm>
          <a:prstGeom prst="rect">
            <a:avLst/>
          </a:prstGeom>
        </p:spPr>
        <p:txBody>
          <a:bodyPr vert="horz" lIns="91440" tIns="45720" rIns="91440" bIns="45720" rtlCol="0" anchor="ctr"/>
          <a:lstStyle>
            <a:defPPr>
              <a:defRPr lang="en-US"/>
            </a:defPPr>
            <a:lvl1pPr marL="0" algn="ctr" defTabSz="914400" rtl="0" eaLnBrk="1" latinLnBrk="0" hangingPunct="1">
              <a:defRPr sz="16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640:  Artificial Intelligence, </a:t>
            </a:r>
            <a:r>
              <a:rPr lang="en-US" dirty="0" err="1"/>
              <a:t>Margrit</a:t>
            </a:r>
            <a:r>
              <a:rPr lang="en-US" dirty="0"/>
              <a:t> </a:t>
            </a:r>
            <a:r>
              <a:rPr lang="en-US" dirty="0" err="1"/>
              <a:t>Betke</a:t>
            </a:r>
            <a:r>
              <a:rPr lang="en-US" dirty="0"/>
              <a:t>, </a:t>
            </a:r>
            <a:r>
              <a:rPr lang="en-US" dirty="0" err="1"/>
              <a:t>Yiwen</a:t>
            </a:r>
            <a:r>
              <a:rPr lang="en-US" dirty="0"/>
              <a:t> Gu, 2024</a:t>
            </a:r>
          </a:p>
        </p:txBody>
      </p:sp>
    </p:spTree>
    <p:extLst>
      <p:ext uri="{BB962C8B-B14F-4D97-AF65-F5344CB8AC3E}">
        <p14:creationId xmlns:p14="http://schemas.microsoft.com/office/powerpoint/2010/main" val="1467010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6B0E9BE-5593-5387-41F5-ECE5536727B6}"/>
              </a:ext>
            </a:extLst>
          </p:cNvPr>
          <p:cNvSpPr>
            <a:spLocks noGrp="1"/>
          </p:cNvSpPr>
          <p:nvPr>
            <p:ph type="title"/>
          </p:nvPr>
        </p:nvSpPr>
        <p:spPr/>
        <p:txBody>
          <a:bodyPr/>
          <a:lstStyle/>
          <a:p>
            <a:r>
              <a:rPr lang="en-US" dirty="0"/>
              <a:t>Circuit Visualization</a:t>
            </a:r>
          </a:p>
        </p:txBody>
      </p:sp>
      <p:grpSp>
        <p:nvGrpSpPr>
          <p:cNvPr id="5" name="Group 4">
            <a:extLst>
              <a:ext uri="{FF2B5EF4-FFF2-40B4-BE49-F238E27FC236}">
                <a16:creationId xmlns:a16="http://schemas.microsoft.com/office/drawing/2014/main" id="{F999E487-3EEC-3EF8-1989-21F5E3D08C8F}"/>
              </a:ext>
            </a:extLst>
          </p:cNvPr>
          <p:cNvGrpSpPr/>
          <p:nvPr/>
        </p:nvGrpSpPr>
        <p:grpSpPr>
          <a:xfrm>
            <a:off x="2775780" y="1827250"/>
            <a:ext cx="6076626" cy="2211503"/>
            <a:chOff x="1270634" y="1752600"/>
            <a:chExt cx="6076626" cy="2211503"/>
          </a:xfrm>
        </p:grpSpPr>
        <p:sp>
          <p:nvSpPr>
            <p:cNvPr id="6" name="TextBox 5">
              <a:extLst>
                <a:ext uri="{FF2B5EF4-FFF2-40B4-BE49-F238E27FC236}">
                  <a16:creationId xmlns:a16="http://schemas.microsoft.com/office/drawing/2014/main" id="{D24E74AC-A8D2-B05D-2F3F-0AE09EEB6827}"/>
                </a:ext>
              </a:extLst>
            </p:cNvPr>
            <p:cNvSpPr txBox="1"/>
            <p:nvPr/>
          </p:nvSpPr>
          <p:spPr>
            <a:xfrm>
              <a:off x="6271324" y="1905000"/>
              <a:ext cx="1075936" cy="1922962"/>
            </a:xfrm>
            <a:prstGeom prst="rect">
              <a:avLst/>
            </a:prstGeom>
            <a:noFill/>
          </p:spPr>
          <p:txBody>
            <a:bodyPr wrap="none" rtlCol="0">
              <a:spAutoFit/>
            </a:bodyPr>
            <a:lstStyle/>
            <a:p>
              <a:pPr>
                <a:lnSpc>
                  <a:spcPts val="3600"/>
                </a:lnSpc>
              </a:pPr>
              <a:r>
                <a:rPr lang="en-US" sz="2800" dirty="0"/>
                <a:t>then1</a:t>
              </a:r>
            </a:p>
            <a:p>
              <a:pPr>
                <a:lnSpc>
                  <a:spcPts val="3600"/>
                </a:lnSpc>
              </a:pPr>
              <a:r>
                <a:rPr lang="en-US" sz="2800" dirty="0"/>
                <a:t>then2</a:t>
              </a:r>
            </a:p>
            <a:p>
              <a:pPr>
                <a:lnSpc>
                  <a:spcPts val="3600"/>
                </a:lnSpc>
              </a:pPr>
              <a:r>
                <a:rPr lang="en-US" sz="2800" dirty="0"/>
                <a:t>then3</a:t>
              </a:r>
            </a:p>
            <a:p>
              <a:pPr>
                <a:lnSpc>
                  <a:spcPts val="3600"/>
                </a:lnSpc>
              </a:pPr>
              <a:r>
                <a:rPr lang="en-US" sz="2800" dirty="0"/>
                <a:t>….</a:t>
              </a:r>
            </a:p>
          </p:txBody>
        </p:sp>
        <p:cxnSp>
          <p:nvCxnSpPr>
            <p:cNvPr id="7" name="Straight Connector 6">
              <a:extLst>
                <a:ext uri="{FF2B5EF4-FFF2-40B4-BE49-F238E27FC236}">
                  <a16:creationId xmlns:a16="http://schemas.microsoft.com/office/drawing/2014/main" id="{170D2713-674F-AA48-9FFC-0F15AAADB16D}"/>
                </a:ext>
              </a:extLst>
            </p:cNvPr>
            <p:cNvCxnSpPr>
              <a:cxnSpLocks/>
            </p:cNvCxnSpPr>
            <p:nvPr/>
          </p:nvCxnSpPr>
          <p:spPr>
            <a:xfrm>
              <a:off x="4343400" y="2209800"/>
              <a:ext cx="1825690" cy="0"/>
            </a:xfrm>
            <a:prstGeom prst="line">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1464EEE-CEB7-6F6A-27F1-E27B6FA939CD}"/>
                </a:ext>
              </a:extLst>
            </p:cNvPr>
            <p:cNvCxnSpPr/>
            <p:nvPr/>
          </p:nvCxnSpPr>
          <p:spPr>
            <a:xfrm>
              <a:off x="4419600" y="2667000"/>
              <a:ext cx="1749490" cy="0"/>
            </a:xfrm>
            <a:prstGeom prst="line">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3F83D62-1B50-6354-3EEF-9545A1C2D2EF}"/>
                </a:ext>
              </a:extLst>
            </p:cNvPr>
            <p:cNvCxnSpPr>
              <a:cxnSpLocks/>
            </p:cNvCxnSpPr>
            <p:nvPr/>
          </p:nvCxnSpPr>
          <p:spPr>
            <a:xfrm>
              <a:off x="4348843" y="3124200"/>
              <a:ext cx="1820247" cy="0"/>
            </a:xfrm>
            <a:prstGeom prst="line">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395F225-8B72-2515-70DD-ABDD10BB82DD}"/>
                </a:ext>
              </a:extLst>
            </p:cNvPr>
            <p:cNvCxnSpPr/>
            <p:nvPr/>
          </p:nvCxnSpPr>
          <p:spPr>
            <a:xfrm>
              <a:off x="1828800" y="2057400"/>
              <a:ext cx="1447800" cy="0"/>
            </a:xfrm>
            <a:prstGeom prst="line">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5305C210-6358-9FFE-E908-61987690D6DF}"/>
                </a:ext>
              </a:extLst>
            </p:cNvPr>
            <p:cNvCxnSpPr/>
            <p:nvPr/>
          </p:nvCxnSpPr>
          <p:spPr>
            <a:xfrm>
              <a:off x="1832688" y="2628900"/>
              <a:ext cx="1447800" cy="0"/>
            </a:xfrm>
            <a:prstGeom prst="line">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101D3FD-B522-3623-12B1-0D288756BA88}"/>
                </a:ext>
              </a:extLst>
            </p:cNvPr>
            <p:cNvCxnSpPr/>
            <p:nvPr/>
          </p:nvCxnSpPr>
          <p:spPr>
            <a:xfrm>
              <a:off x="1828800" y="3200400"/>
              <a:ext cx="1447800" cy="0"/>
            </a:xfrm>
            <a:prstGeom prst="line">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13" name="Flowchart: Delay 12">
              <a:extLst>
                <a:ext uri="{FF2B5EF4-FFF2-40B4-BE49-F238E27FC236}">
                  <a16:creationId xmlns:a16="http://schemas.microsoft.com/office/drawing/2014/main" id="{F48DEA56-DEC9-3D14-C275-0252054E98A8}"/>
                </a:ext>
              </a:extLst>
            </p:cNvPr>
            <p:cNvSpPr/>
            <p:nvPr/>
          </p:nvSpPr>
          <p:spPr>
            <a:xfrm>
              <a:off x="3276600" y="1828805"/>
              <a:ext cx="1295400" cy="1752595"/>
            </a:xfrm>
            <a:prstGeom prst="flowChartDelay">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sz="2800" dirty="0">
                  <a:ln>
                    <a:solidFill>
                      <a:schemeClr val="accent1"/>
                    </a:solidFill>
                  </a:ln>
                </a:rPr>
                <a:t>R</a:t>
              </a:r>
              <a:r>
                <a:rPr lang="en-US" sz="2400" dirty="0">
                  <a:ln>
                    <a:solidFill>
                      <a:schemeClr val="accent1"/>
                    </a:solidFill>
                  </a:ln>
                </a:rPr>
                <a:t>n</a:t>
              </a:r>
              <a:endParaRPr lang="en-US" sz="2800" dirty="0">
                <a:ln>
                  <a:solidFill>
                    <a:schemeClr val="accent1"/>
                  </a:solidFill>
                </a:ln>
              </a:endParaRPr>
            </a:p>
          </p:txBody>
        </p:sp>
        <p:sp>
          <p:nvSpPr>
            <p:cNvPr id="14" name="TextBox 13">
              <a:extLst>
                <a:ext uri="{FF2B5EF4-FFF2-40B4-BE49-F238E27FC236}">
                  <a16:creationId xmlns:a16="http://schemas.microsoft.com/office/drawing/2014/main" id="{A9A6D563-4982-02D3-841C-4A5BB94B9F88}"/>
                </a:ext>
              </a:extLst>
            </p:cNvPr>
            <p:cNvSpPr txBox="1"/>
            <p:nvPr/>
          </p:nvSpPr>
          <p:spPr>
            <a:xfrm>
              <a:off x="1270634" y="1752600"/>
              <a:ext cx="580608" cy="2211503"/>
            </a:xfrm>
            <a:prstGeom prst="rect">
              <a:avLst/>
            </a:prstGeom>
            <a:noFill/>
          </p:spPr>
          <p:txBody>
            <a:bodyPr wrap="none" rtlCol="0">
              <a:spAutoFit/>
            </a:bodyPr>
            <a:lstStyle/>
            <a:p>
              <a:pPr>
                <a:lnSpc>
                  <a:spcPts val="4200"/>
                </a:lnSpc>
              </a:pPr>
              <a:r>
                <a:rPr lang="en-US" sz="2800" dirty="0"/>
                <a:t>if1</a:t>
              </a:r>
            </a:p>
            <a:p>
              <a:pPr>
                <a:lnSpc>
                  <a:spcPts val="4200"/>
                </a:lnSpc>
              </a:pPr>
              <a:r>
                <a:rPr lang="en-US" sz="2800" dirty="0"/>
                <a:t>if2</a:t>
              </a:r>
            </a:p>
            <a:p>
              <a:pPr>
                <a:lnSpc>
                  <a:spcPts val="4200"/>
                </a:lnSpc>
              </a:pPr>
              <a:r>
                <a:rPr lang="en-US" sz="2800" dirty="0"/>
                <a:t>if3</a:t>
              </a:r>
            </a:p>
            <a:p>
              <a:pPr>
                <a:lnSpc>
                  <a:spcPts val="4200"/>
                </a:lnSpc>
              </a:pPr>
              <a:r>
                <a:rPr lang="en-US" sz="2800" dirty="0"/>
                <a:t>….</a:t>
              </a:r>
            </a:p>
          </p:txBody>
        </p:sp>
      </p:grpSp>
      <p:sp>
        <p:nvSpPr>
          <p:cNvPr id="15" name="TextBox 14">
            <a:extLst>
              <a:ext uri="{FF2B5EF4-FFF2-40B4-BE49-F238E27FC236}">
                <a16:creationId xmlns:a16="http://schemas.microsoft.com/office/drawing/2014/main" id="{DC5C6865-D481-31C3-2A4D-1ADCE60C9F54}"/>
              </a:ext>
            </a:extLst>
          </p:cNvPr>
          <p:cNvSpPr txBox="1"/>
          <p:nvPr/>
        </p:nvSpPr>
        <p:spPr>
          <a:xfrm>
            <a:off x="4296353" y="3710967"/>
            <a:ext cx="2286000" cy="461665"/>
          </a:xfrm>
          <a:prstGeom prst="rect">
            <a:avLst/>
          </a:prstGeom>
          <a:noFill/>
        </p:spPr>
        <p:txBody>
          <a:bodyPr wrap="square" rtlCol="0">
            <a:spAutoFit/>
          </a:bodyPr>
          <a:lstStyle/>
          <a:p>
            <a:pPr algn="ctr"/>
            <a:r>
              <a:rPr lang="en-US" sz="2400" dirty="0">
                <a:solidFill>
                  <a:srgbClr val="00B0F0"/>
                </a:solidFill>
              </a:rPr>
              <a:t>AND Gate</a:t>
            </a:r>
          </a:p>
        </p:txBody>
      </p:sp>
      <p:sp>
        <p:nvSpPr>
          <p:cNvPr id="18" name="TextBox 17">
            <a:extLst>
              <a:ext uri="{FF2B5EF4-FFF2-40B4-BE49-F238E27FC236}">
                <a16:creationId xmlns:a16="http://schemas.microsoft.com/office/drawing/2014/main" id="{749F12CE-0387-309E-769A-534F70C4D545}"/>
              </a:ext>
            </a:extLst>
          </p:cNvPr>
          <p:cNvSpPr txBox="1"/>
          <p:nvPr/>
        </p:nvSpPr>
        <p:spPr>
          <a:xfrm>
            <a:off x="3124200" y="4572001"/>
            <a:ext cx="5486400" cy="1200329"/>
          </a:xfrm>
          <a:prstGeom prst="rect">
            <a:avLst/>
          </a:prstGeom>
          <a:noFill/>
        </p:spPr>
        <p:txBody>
          <a:bodyPr wrap="square">
            <a:spAutoFit/>
          </a:bodyPr>
          <a:lstStyle/>
          <a:p>
            <a:r>
              <a:rPr lang="en-US" sz="2400" dirty="0"/>
              <a:t>IF          </a:t>
            </a:r>
            <a:r>
              <a:rPr lang="en-US" sz="2400" i="1" dirty="0">
                <a:solidFill>
                  <a:srgbClr val="00B0F0"/>
                </a:solidFill>
              </a:rPr>
              <a:t>all</a:t>
            </a:r>
            <a:r>
              <a:rPr lang="en-US" sz="2400" i="1" dirty="0"/>
              <a:t> antecedents of Rn are satisfied  </a:t>
            </a:r>
          </a:p>
          <a:p>
            <a:r>
              <a:rPr lang="en-US" sz="2400" dirty="0"/>
              <a:t>THEN   </a:t>
            </a:r>
            <a:r>
              <a:rPr lang="en-US" sz="2400" i="1" dirty="0"/>
              <a:t>rule is </a:t>
            </a:r>
            <a:r>
              <a:rPr lang="en-US" sz="2400" i="1" dirty="0">
                <a:solidFill>
                  <a:srgbClr val="C00000"/>
                </a:solidFill>
              </a:rPr>
              <a:t>“triggered”</a:t>
            </a:r>
            <a:r>
              <a:rPr lang="en-US" sz="2400" dirty="0">
                <a:solidFill>
                  <a:srgbClr val="C00000"/>
                </a:solidFill>
              </a:rPr>
              <a:t>  </a:t>
            </a:r>
            <a:r>
              <a:rPr lang="en-US" sz="2400" dirty="0"/>
              <a:t>or</a:t>
            </a:r>
          </a:p>
          <a:p>
            <a:r>
              <a:rPr lang="en-US" sz="2400" dirty="0"/>
              <a:t>             </a:t>
            </a:r>
            <a:r>
              <a:rPr lang="en-US" sz="2400" i="1" dirty="0"/>
              <a:t>action is</a:t>
            </a:r>
            <a:r>
              <a:rPr lang="en-US" sz="2400" i="1" dirty="0">
                <a:solidFill>
                  <a:srgbClr val="C00000"/>
                </a:solidFill>
              </a:rPr>
              <a:t> “fired” </a:t>
            </a:r>
          </a:p>
        </p:txBody>
      </p:sp>
      <p:sp>
        <p:nvSpPr>
          <p:cNvPr id="16" name="Footer Placeholder 3">
            <a:extLst>
              <a:ext uri="{FF2B5EF4-FFF2-40B4-BE49-F238E27FC236}">
                <a16:creationId xmlns:a16="http://schemas.microsoft.com/office/drawing/2014/main" id="{4916E868-929A-F11D-CDCB-6D39B2BD9830}"/>
              </a:ext>
            </a:extLst>
          </p:cNvPr>
          <p:cNvSpPr txBox="1">
            <a:spLocks/>
          </p:cNvSpPr>
          <p:nvPr/>
        </p:nvSpPr>
        <p:spPr>
          <a:xfrm>
            <a:off x="2791326" y="6356350"/>
            <a:ext cx="5986915" cy="292815"/>
          </a:xfrm>
          <a:prstGeom prst="rect">
            <a:avLst/>
          </a:prstGeom>
        </p:spPr>
        <p:txBody>
          <a:bodyPr vert="horz" lIns="91440" tIns="45720" rIns="91440" bIns="45720" rtlCol="0" anchor="ctr"/>
          <a:lstStyle>
            <a:defPPr>
              <a:defRPr lang="en-US"/>
            </a:defPPr>
            <a:lvl1pPr marL="0" algn="ctr" defTabSz="914400" rtl="0" eaLnBrk="1" latinLnBrk="0" hangingPunct="1">
              <a:defRPr sz="16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640:  Artificial Intelligence, </a:t>
            </a:r>
            <a:r>
              <a:rPr lang="en-US" dirty="0" err="1"/>
              <a:t>Margrit</a:t>
            </a:r>
            <a:r>
              <a:rPr lang="en-US" dirty="0"/>
              <a:t> </a:t>
            </a:r>
            <a:r>
              <a:rPr lang="en-US" dirty="0" err="1"/>
              <a:t>Betke</a:t>
            </a:r>
            <a:r>
              <a:rPr lang="en-US" dirty="0"/>
              <a:t>, </a:t>
            </a:r>
            <a:r>
              <a:rPr lang="en-US" dirty="0" err="1"/>
              <a:t>Yiwen</a:t>
            </a:r>
            <a:r>
              <a:rPr lang="en-US" dirty="0"/>
              <a:t> Gu, 2024</a:t>
            </a:r>
          </a:p>
        </p:txBody>
      </p:sp>
    </p:spTree>
    <p:extLst>
      <p:ext uri="{BB962C8B-B14F-4D97-AF65-F5344CB8AC3E}">
        <p14:creationId xmlns:p14="http://schemas.microsoft.com/office/powerpoint/2010/main" val="2254729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5" grpId="0"/>
      <p:bldP spid="1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00C44E-1727-D4AA-7526-34BB33B0B50C}"/>
              </a:ext>
            </a:extLst>
          </p:cNvPr>
          <p:cNvSpPr>
            <a:spLocks noGrp="1"/>
          </p:cNvSpPr>
          <p:nvPr>
            <p:ph idx="1"/>
          </p:nvPr>
        </p:nvSpPr>
        <p:spPr/>
        <p:txBody>
          <a:bodyPr/>
          <a:lstStyle/>
          <a:p>
            <a:r>
              <a:rPr lang="en-US" dirty="0"/>
              <a:t>“</a:t>
            </a:r>
            <a:r>
              <a:rPr lang="en-US" dirty="0">
                <a:solidFill>
                  <a:srgbClr val="C00000"/>
                </a:solidFill>
              </a:rPr>
              <a:t>Antecedent</a:t>
            </a:r>
            <a:r>
              <a:rPr lang="en-US" dirty="0"/>
              <a:t>”   = assertion</a:t>
            </a:r>
          </a:p>
          <a:p>
            <a:r>
              <a:rPr lang="en-US" dirty="0"/>
              <a:t>“</a:t>
            </a:r>
            <a:r>
              <a:rPr lang="en-US" dirty="0">
                <a:solidFill>
                  <a:srgbClr val="C00000"/>
                </a:solidFill>
              </a:rPr>
              <a:t>Consequent</a:t>
            </a:r>
            <a:r>
              <a:rPr lang="en-US" dirty="0"/>
              <a:t>”  = assertion in deduction system</a:t>
            </a:r>
          </a:p>
          <a:p>
            <a:pPr marL="0" indent="0">
              <a:buNone/>
            </a:pPr>
            <a:r>
              <a:rPr lang="en-US" dirty="0"/>
              <a:t>                              = reaction in reaction systems </a:t>
            </a:r>
          </a:p>
          <a:p>
            <a:r>
              <a:rPr lang="en-US" dirty="0"/>
              <a:t>Fact = something true (never false)</a:t>
            </a:r>
          </a:p>
          <a:p>
            <a:r>
              <a:rPr lang="en-US" dirty="0"/>
              <a:t>Assertion = statement that something is true (can be false)</a:t>
            </a:r>
          </a:p>
        </p:txBody>
      </p:sp>
      <p:sp>
        <p:nvSpPr>
          <p:cNvPr id="3" name="Title 2">
            <a:extLst>
              <a:ext uri="{FF2B5EF4-FFF2-40B4-BE49-F238E27FC236}">
                <a16:creationId xmlns:a16="http://schemas.microsoft.com/office/drawing/2014/main" id="{D7000579-DFD9-3B48-1CB5-7C739D7AE934}"/>
              </a:ext>
            </a:extLst>
          </p:cNvPr>
          <p:cNvSpPr>
            <a:spLocks noGrp="1"/>
          </p:cNvSpPr>
          <p:nvPr>
            <p:ph type="title"/>
          </p:nvPr>
        </p:nvSpPr>
        <p:spPr/>
        <p:txBody>
          <a:bodyPr/>
          <a:lstStyle/>
          <a:p>
            <a:r>
              <a:rPr lang="en-US" dirty="0"/>
              <a:t>Terminology</a:t>
            </a:r>
          </a:p>
        </p:txBody>
      </p:sp>
      <p:sp>
        <p:nvSpPr>
          <p:cNvPr id="6" name="Footer Placeholder 3">
            <a:extLst>
              <a:ext uri="{FF2B5EF4-FFF2-40B4-BE49-F238E27FC236}">
                <a16:creationId xmlns:a16="http://schemas.microsoft.com/office/drawing/2014/main" id="{0A68E30E-2615-19E3-04C5-EBD17A6F6AD2}"/>
              </a:ext>
            </a:extLst>
          </p:cNvPr>
          <p:cNvSpPr txBox="1">
            <a:spLocks/>
          </p:cNvSpPr>
          <p:nvPr/>
        </p:nvSpPr>
        <p:spPr>
          <a:xfrm>
            <a:off x="2791326" y="6356350"/>
            <a:ext cx="5986915" cy="292815"/>
          </a:xfrm>
          <a:prstGeom prst="rect">
            <a:avLst/>
          </a:prstGeom>
        </p:spPr>
        <p:txBody>
          <a:bodyPr vert="horz" lIns="91440" tIns="45720" rIns="91440" bIns="45720" rtlCol="0" anchor="ctr"/>
          <a:lstStyle>
            <a:defPPr>
              <a:defRPr lang="en-US"/>
            </a:defPPr>
            <a:lvl1pPr marL="0" algn="ctr" defTabSz="914400" rtl="0" eaLnBrk="1" latinLnBrk="0" hangingPunct="1">
              <a:defRPr sz="16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640:  Artificial Intelligence, </a:t>
            </a:r>
            <a:r>
              <a:rPr lang="en-US" dirty="0" err="1"/>
              <a:t>Margrit</a:t>
            </a:r>
            <a:r>
              <a:rPr lang="en-US" dirty="0"/>
              <a:t> </a:t>
            </a:r>
            <a:r>
              <a:rPr lang="en-US" dirty="0" err="1"/>
              <a:t>Betke</a:t>
            </a:r>
            <a:r>
              <a:rPr lang="en-US" dirty="0"/>
              <a:t>, </a:t>
            </a:r>
            <a:r>
              <a:rPr lang="en-US" dirty="0" err="1"/>
              <a:t>Yiwen</a:t>
            </a:r>
            <a:r>
              <a:rPr lang="en-US" dirty="0"/>
              <a:t> Gu, 2024</a:t>
            </a:r>
          </a:p>
        </p:txBody>
      </p:sp>
    </p:spTree>
    <p:extLst>
      <p:ext uri="{BB962C8B-B14F-4D97-AF65-F5344CB8AC3E}">
        <p14:creationId xmlns:p14="http://schemas.microsoft.com/office/powerpoint/2010/main" val="3793756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AC0BC12-760E-DBA8-C50A-446D9019000B}"/>
              </a:ext>
            </a:extLst>
          </p:cNvPr>
          <p:cNvSpPr>
            <a:spLocks noGrp="1"/>
          </p:cNvSpPr>
          <p:nvPr>
            <p:ph idx="1"/>
          </p:nvPr>
        </p:nvSpPr>
        <p:spPr>
          <a:xfrm>
            <a:off x="2152650" y="1825625"/>
            <a:ext cx="8058150" cy="4351338"/>
          </a:xfrm>
        </p:spPr>
        <p:txBody>
          <a:bodyPr>
            <a:normAutofit fontScale="92500" lnSpcReduction="20000"/>
          </a:bodyPr>
          <a:lstStyle/>
          <a:p>
            <a:pPr>
              <a:buFont typeface="Wingdings" panose="05000000000000000000" pitchFamily="2" charset="2"/>
              <a:buChar char="v"/>
            </a:pPr>
            <a:r>
              <a:rPr lang="en-US" dirty="0"/>
              <a:t>  It’s going to be sunny tomorrow.</a:t>
            </a:r>
          </a:p>
          <a:p>
            <a:pPr lvl="1">
              <a:buFont typeface="Wingdings" panose="05000000000000000000" pitchFamily="2" charset="2"/>
              <a:buChar char="Ø"/>
            </a:pPr>
            <a:r>
              <a:rPr lang="en-US"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Assertions</a:t>
            </a:r>
            <a:endParaRPr lang="en-US" dirty="0"/>
          </a:p>
          <a:p>
            <a:pPr>
              <a:buFont typeface="Wingdings" panose="05000000000000000000" pitchFamily="2" charset="2"/>
              <a:buChar char="v"/>
            </a:pPr>
            <a:r>
              <a:rPr lang="en-US" dirty="0"/>
              <a:t>  It’s going to be sunny tomorrow,  according to the weather forecast.</a:t>
            </a:r>
          </a:p>
          <a:p>
            <a:pPr lvl="1">
              <a:buFont typeface="Wingdings" panose="05000000000000000000" pitchFamily="2" charset="2"/>
              <a:buChar char="Ø"/>
            </a:pPr>
            <a:r>
              <a:rPr lang="en-US"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Facts</a:t>
            </a:r>
            <a:endParaRPr lang="en-US" dirty="0"/>
          </a:p>
          <a:p>
            <a:pPr>
              <a:buFont typeface="Wingdings" panose="05000000000000000000" pitchFamily="2" charset="2"/>
              <a:buChar char="v"/>
            </a:pPr>
            <a:r>
              <a:rPr lang="en-US" dirty="0"/>
              <a:t>  An apple everyday keep the doctor away.</a:t>
            </a:r>
          </a:p>
          <a:p>
            <a:pPr lvl="1">
              <a:buFont typeface="Wingdings" panose="05000000000000000000" pitchFamily="2" charset="2"/>
              <a:buChar char="Ø"/>
            </a:pPr>
            <a:r>
              <a:rPr lang="en-US" b="1" dirty="0">
                <a:ln w="9525">
                  <a:solidFill>
                    <a:prstClr val="white"/>
                  </a:solidFill>
                  <a:prstDash val="solid"/>
                </a:ln>
                <a:solidFill>
                  <a:srgbClr val="5B9BD5"/>
                </a:solidFill>
                <a:effectLst>
                  <a:outerShdw blurRad="12700" dist="38100" dir="2700000" algn="tl" rotWithShape="0">
                    <a:srgbClr val="5B9BD5">
                      <a:lumMod val="60000"/>
                      <a:lumOff val="40000"/>
                    </a:srgbClr>
                  </a:outerShdw>
                </a:effectLst>
                <a:latin typeface="Calibri"/>
              </a:rPr>
              <a:t>Assertions</a:t>
            </a:r>
            <a:endParaRPr lang="en-US" dirty="0"/>
          </a:p>
          <a:p>
            <a:pPr>
              <a:buFont typeface="Wingdings" panose="05000000000000000000" pitchFamily="2" charset="2"/>
              <a:buChar char="v"/>
            </a:pPr>
            <a:r>
              <a:rPr lang="en-US" dirty="0"/>
              <a:t>  Milk is good for your health.</a:t>
            </a:r>
          </a:p>
          <a:p>
            <a:pPr lvl="1">
              <a:buFont typeface="Wingdings" panose="05000000000000000000" pitchFamily="2" charset="2"/>
              <a:buChar char="Ø"/>
            </a:pPr>
            <a:r>
              <a:rPr lang="en-US" b="1" dirty="0">
                <a:ln w="9525">
                  <a:solidFill>
                    <a:prstClr val="white"/>
                  </a:solidFill>
                  <a:prstDash val="solid"/>
                </a:ln>
                <a:solidFill>
                  <a:srgbClr val="5B9BD5"/>
                </a:solidFill>
                <a:effectLst>
                  <a:outerShdw blurRad="12700" dist="38100" dir="2700000" algn="tl" rotWithShape="0">
                    <a:srgbClr val="5B9BD5">
                      <a:lumMod val="60000"/>
                      <a:lumOff val="40000"/>
                    </a:srgbClr>
                  </a:outerShdw>
                </a:effectLst>
                <a:latin typeface="Calibri"/>
              </a:rPr>
              <a:t>Assertions</a:t>
            </a:r>
            <a:endParaRPr lang="en-US" dirty="0"/>
          </a:p>
          <a:p>
            <a:pPr>
              <a:buFont typeface="Wingdings" panose="05000000000000000000" pitchFamily="2" charset="2"/>
              <a:buChar char="v"/>
            </a:pPr>
            <a:r>
              <a:rPr lang="en-US" dirty="0"/>
              <a:t>  Milk is a good source of calcium, which is important for bone health.</a:t>
            </a:r>
          </a:p>
          <a:p>
            <a:pPr lvl="1">
              <a:buFont typeface="Wingdings" panose="05000000000000000000" pitchFamily="2" charset="2"/>
              <a:buChar char="Ø"/>
            </a:pPr>
            <a:r>
              <a:rPr lang="en-US" b="1" dirty="0">
                <a:ln w="9525">
                  <a:solidFill>
                    <a:prstClr val="white"/>
                  </a:solidFill>
                  <a:prstDash val="solid"/>
                </a:ln>
                <a:solidFill>
                  <a:srgbClr val="5B9BD5"/>
                </a:solidFill>
                <a:effectLst>
                  <a:outerShdw blurRad="12700" dist="38100" dir="2700000" algn="tl" rotWithShape="0">
                    <a:srgbClr val="5B9BD5">
                      <a:lumMod val="60000"/>
                      <a:lumOff val="40000"/>
                    </a:srgbClr>
                  </a:outerShdw>
                </a:effectLst>
                <a:latin typeface="Calibri"/>
              </a:rPr>
              <a:t>Facts</a:t>
            </a:r>
            <a:endParaRPr lang="en-US" dirty="0"/>
          </a:p>
        </p:txBody>
      </p:sp>
      <p:sp>
        <p:nvSpPr>
          <p:cNvPr id="6" name="Title 5">
            <a:extLst>
              <a:ext uri="{FF2B5EF4-FFF2-40B4-BE49-F238E27FC236}">
                <a16:creationId xmlns:a16="http://schemas.microsoft.com/office/drawing/2014/main" id="{57BEC959-3A13-8DFE-7ED4-AF94832EE9BC}"/>
              </a:ext>
            </a:extLst>
          </p:cNvPr>
          <p:cNvSpPr>
            <a:spLocks noGrp="1"/>
          </p:cNvSpPr>
          <p:nvPr>
            <p:ph type="title"/>
          </p:nvPr>
        </p:nvSpPr>
        <p:spPr>
          <a:xfrm>
            <a:off x="3013939" y="605386"/>
            <a:ext cx="6164123" cy="845040"/>
          </a:xfrm>
          <a:prstGeom prst="rect">
            <a:avLst/>
          </a:prstGeom>
          <a:noFill/>
        </p:spPr>
        <p:txBody>
          <a:bodyPr vert="horz" wrap="none" lIns="91440" tIns="45720" rIns="91440" bIns="45720" rtlCol="0" anchor="ctr">
            <a:spAutoFit/>
          </a:bodyPr>
          <a:lstStyle/>
          <a:p>
            <a:pPr algn="ctr"/>
            <a:r>
              <a:rPr lang="en-US" sz="54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Facts or Assertions?</a:t>
            </a:r>
          </a:p>
        </p:txBody>
      </p:sp>
      <p:sp>
        <p:nvSpPr>
          <p:cNvPr id="5" name="Footer Placeholder 3">
            <a:extLst>
              <a:ext uri="{FF2B5EF4-FFF2-40B4-BE49-F238E27FC236}">
                <a16:creationId xmlns:a16="http://schemas.microsoft.com/office/drawing/2014/main" id="{026FD1AC-ECB2-EB40-C468-D5C6A043EB34}"/>
              </a:ext>
            </a:extLst>
          </p:cNvPr>
          <p:cNvSpPr txBox="1">
            <a:spLocks/>
          </p:cNvSpPr>
          <p:nvPr/>
        </p:nvSpPr>
        <p:spPr>
          <a:xfrm>
            <a:off x="2791326" y="6356350"/>
            <a:ext cx="5986915" cy="292815"/>
          </a:xfrm>
          <a:prstGeom prst="rect">
            <a:avLst/>
          </a:prstGeom>
        </p:spPr>
        <p:txBody>
          <a:bodyPr vert="horz" lIns="91440" tIns="45720" rIns="91440" bIns="45720" rtlCol="0" anchor="ctr"/>
          <a:lstStyle>
            <a:defPPr>
              <a:defRPr lang="en-US"/>
            </a:defPPr>
            <a:lvl1pPr marL="0" algn="ctr" defTabSz="914400" rtl="0" eaLnBrk="1" latinLnBrk="0" hangingPunct="1">
              <a:defRPr sz="16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640:  Artificial Intelligence, </a:t>
            </a:r>
            <a:r>
              <a:rPr lang="en-US" dirty="0" err="1"/>
              <a:t>Margrit</a:t>
            </a:r>
            <a:r>
              <a:rPr lang="en-US" dirty="0"/>
              <a:t> </a:t>
            </a:r>
            <a:r>
              <a:rPr lang="en-US" dirty="0" err="1"/>
              <a:t>Betke</a:t>
            </a:r>
            <a:r>
              <a:rPr lang="en-US" dirty="0"/>
              <a:t>, </a:t>
            </a:r>
            <a:r>
              <a:rPr lang="en-US" dirty="0" err="1"/>
              <a:t>Yiwen</a:t>
            </a:r>
            <a:r>
              <a:rPr lang="en-US" dirty="0"/>
              <a:t> Gu, 2024</a:t>
            </a:r>
          </a:p>
        </p:txBody>
      </p:sp>
    </p:spTree>
    <p:extLst>
      <p:ext uri="{BB962C8B-B14F-4D97-AF65-F5344CB8AC3E}">
        <p14:creationId xmlns:p14="http://schemas.microsoft.com/office/powerpoint/2010/main" val="651891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18A5D-113D-8FB9-44CA-7188BC959AF8}"/>
              </a:ext>
            </a:extLst>
          </p:cNvPr>
          <p:cNvSpPr>
            <a:spLocks noGrp="1"/>
          </p:cNvSpPr>
          <p:nvPr>
            <p:ph type="title"/>
          </p:nvPr>
        </p:nvSpPr>
        <p:spPr/>
        <p:txBody>
          <a:bodyPr/>
          <a:lstStyle/>
          <a:p>
            <a:r>
              <a:rPr lang="en-US" dirty="0"/>
              <a:t>Good Old-Fashioned AI (GOFAI)</a:t>
            </a:r>
          </a:p>
        </p:txBody>
      </p:sp>
      <p:sp>
        <p:nvSpPr>
          <p:cNvPr id="3" name="Content Placeholder 2">
            <a:extLst>
              <a:ext uri="{FF2B5EF4-FFF2-40B4-BE49-F238E27FC236}">
                <a16:creationId xmlns:a16="http://schemas.microsoft.com/office/drawing/2014/main" id="{6AAB368D-CECC-B059-BAFD-EA5634DDC385}"/>
              </a:ext>
            </a:extLst>
          </p:cNvPr>
          <p:cNvSpPr>
            <a:spLocks noGrp="1"/>
          </p:cNvSpPr>
          <p:nvPr>
            <p:ph idx="1"/>
          </p:nvPr>
        </p:nvSpPr>
        <p:spPr/>
        <p:txBody>
          <a:bodyPr/>
          <a:lstStyle/>
          <a:p>
            <a:r>
              <a:rPr lang="en-US" dirty="0"/>
              <a:t>Focused on logic, symbolic computations.</a:t>
            </a:r>
          </a:p>
          <a:p>
            <a:r>
              <a:rPr lang="en-US" dirty="0"/>
              <a:t>Dismissive of fuzzy, connectionist approaches.</a:t>
            </a:r>
          </a:p>
          <a:p>
            <a:endParaRPr lang="en-US" dirty="0"/>
          </a:p>
          <a:p>
            <a:pPr marL="0" indent="0">
              <a:buNone/>
            </a:pPr>
            <a:r>
              <a:rPr lang="en-US" dirty="0"/>
              <a:t>Not clearly defined.</a:t>
            </a:r>
          </a:p>
          <a:p>
            <a:pPr marL="0" indent="0">
              <a:buNone/>
            </a:pPr>
            <a:endParaRPr lang="en-US" dirty="0"/>
          </a:p>
          <a:p>
            <a:pPr marL="0" indent="0">
              <a:buNone/>
            </a:pPr>
            <a:r>
              <a:rPr lang="en-US" dirty="0"/>
              <a:t>Maybe a compliment or diss depending on context.</a:t>
            </a:r>
          </a:p>
        </p:txBody>
      </p:sp>
    </p:spTree>
    <p:extLst>
      <p:ext uri="{BB962C8B-B14F-4D97-AF65-F5344CB8AC3E}">
        <p14:creationId xmlns:p14="http://schemas.microsoft.com/office/powerpoint/2010/main" val="6194339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00C44E-1727-D4AA-7526-34BB33B0B50C}"/>
              </a:ext>
            </a:extLst>
          </p:cNvPr>
          <p:cNvSpPr>
            <a:spLocks noGrp="1"/>
          </p:cNvSpPr>
          <p:nvPr>
            <p:ph idx="1"/>
          </p:nvPr>
        </p:nvSpPr>
        <p:spPr/>
        <p:txBody>
          <a:bodyPr/>
          <a:lstStyle/>
          <a:p>
            <a:r>
              <a:rPr lang="en-US" dirty="0"/>
              <a:t>“</a:t>
            </a:r>
            <a:r>
              <a:rPr lang="en-US" dirty="0">
                <a:solidFill>
                  <a:srgbClr val="C00000"/>
                </a:solidFill>
              </a:rPr>
              <a:t>Antecedent</a:t>
            </a:r>
            <a:r>
              <a:rPr lang="en-US" dirty="0"/>
              <a:t>”   = assertion</a:t>
            </a:r>
          </a:p>
          <a:p>
            <a:r>
              <a:rPr lang="en-US" dirty="0"/>
              <a:t>“</a:t>
            </a:r>
            <a:r>
              <a:rPr lang="en-US" dirty="0">
                <a:solidFill>
                  <a:srgbClr val="C00000"/>
                </a:solidFill>
              </a:rPr>
              <a:t>Consequent</a:t>
            </a:r>
            <a:r>
              <a:rPr lang="en-US" dirty="0"/>
              <a:t>”  = assertion in deduction system</a:t>
            </a:r>
          </a:p>
          <a:p>
            <a:pPr marL="0" indent="0">
              <a:buNone/>
            </a:pPr>
            <a:r>
              <a:rPr lang="en-US" dirty="0"/>
              <a:t>                              = reaction in reaction systems </a:t>
            </a:r>
          </a:p>
          <a:p>
            <a:r>
              <a:rPr lang="en-US" dirty="0"/>
              <a:t>Fact = something true (never false)</a:t>
            </a:r>
          </a:p>
          <a:p>
            <a:r>
              <a:rPr lang="en-US" dirty="0"/>
              <a:t>Assertion = statement that something is true (can be false)</a:t>
            </a:r>
          </a:p>
          <a:p>
            <a:endParaRPr lang="en-US" dirty="0"/>
          </a:p>
          <a:p>
            <a:r>
              <a:rPr lang="en-US" dirty="0"/>
              <a:t>“ </a:t>
            </a:r>
            <a:r>
              <a:rPr lang="en-US" dirty="0">
                <a:solidFill>
                  <a:srgbClr val="C00000"/>
                </a:solidFill>
              </a:rPr>
              <a:t>Working Memory</a:t>
            </a:r>
            <a:r>
              <a:rPr lang="en-US" dirty="0"/>
              <a:t>” =  collection of assertions</a:t>
            </a:r>
          </a:p>
          <a:p>
            <a:r>
              <a:rPr lang="en-US" dirty="0"/>
              <a:t>“ </a:t>
            </a:r>
            <a:r>
              <a:rPr lang="en-US" dirty="0">
                <a:solidFill>
                  <a:srgbClr val="C00000"/>
                </a:solidFill>
              </a:rPr>
              <a:t>Forward Chaining</a:t>
            </a:r>
            <a:r>
              <a:rPr lang="en-US" dirty="0"/>
              <a:t>” =  moving from IF to THEN:</a:t>
            </a:r>
          </a:p>
          <a:p>
            <a:endParaRPr lang="en-US" dirty="0"/>
          </a:p>
        </p:txBody>
      </p:sp>
      <p:sp>
        <p:nvSpPr>
          <p:cNvPr id="3" name="Title 2">
            <a:extLst>
              <a:ext uri="{FF2B5EF4-FFF2-40B4-BE49-F238E27FC236}">
                <a16:creationId xmlns:a16="http://schemas.microsoft.com/office/drawing/2014/main" id="{D7000579-DFD9-3B48-1CB5-7C739D7AE934}"/>
              </a:ext>
            </a:extLst>
          </p:cNvPr>
          <p:cNvSpPr>
            <a:spLocks noGrp="1"/>
          </p:cNvSpPr>
          <p:nvPr>
            <p:ph type="title"/>
          </p:nvPr>
        </p:nvSpPr>
        <p:spPr/>
        <p:txBody>
          <a:bodyPr/>
          <a:lstStyle/>
          <a:p>
            <a:r>
              <a:rPr lang="en-US" dirty="0"/>
              <a:t>Terminology</a:t>
            </a:r>
          </a:p>
        </p:txBody>
      </p:sp>
      <p:sp>
        <p:nvSpPr>
          <p:cNvPr id="6" name="Footer Placeholder 3">
            <a:extLst>
              <a:ext uri="{FF2B5EF4-FFF2-40B4-BE49-F238E27FC236}">
                <a16:creationId xmlns:a16="http://schemas.microsoft.com/office/drawing/2014/main" id="{B2263E5E-9266-7A9B-6B66-4435767D5405}"/>
              </a:ext>
            </a:extLst>
          </p:cNvPr>
          <p:cNvSpPr txBox="1">
            <a:spLocks/>
          </p:cNvSpPr>
          <p:nvPr/>
        </p:nvSpPr>
        <p:spPr>
          <a:xfrm>
            <a:off x="2791326" y="6356350"/>
            <a:ext cx="5986915" cy="292815"/>
          </a:xfrm>
          <a:prstGeom prst="rect">
            <a:avLst/>
          </a:prstGeom>
        </p:spPr>
        <p:txBody>
          <a:bodyPr vert="horz" lIns="91440" tIns="45720" rIns="91440" bIns="45720" rtlCol="0" anchor="ctr"/>
          <a:lstStyle>
            <a:defPPr>
              <a:defRPr lang="en-US"/>
            </a:defPPr>
            <a:lvl1pPr marL="0" algn="ctr" defTabSz="914400" rtl="0" eaLnBrk="1" latinLnBrk="0" hangingPunct="1">
              <a:defRPr sz="16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640:  Artificial Intelligence, </a:t>
            </a:r>
            <a:r>
              <a:rPr lang="en-US" dirty="0" err="1"/>
              <a:t>Margrit</a:t>
            </a:r>
            <a:r>
              <a:rPr lang="en-US" dirty="0"/>
              <a:t> </a:t>
            </a:r>
            <a:r>
              <a:rPr lang="en-US" dirty="0" err="1"/>
              <a:t>Betke</a:t>
            </a:r>
            <a:r>
              <a:rPr lang="en-US" dirty="0"/>
              <a:t>, </a:t>
            </a:r>
            <a:r>
              <a:rPr lang="en-US" dirty="0" err="1"/>
              <a:t>Yiwen</a:t>
            </a:r>
            <a:r>
              <a:rPr lang="en-US" dirty="0"/>
              <a:t> Gu, 2024</a:t>
            </a:r>
          </a:p>
        </p:txBody>
      </p:sp>
    </p:spTree>
    <p:extLst>
      <p:ext uri="{BB962C8B-B14F-4D97-AF65-F5344CB8AC3E}">
        <p14:creationId xmlns:p14="http://schemas.microsoft.com/office/powerpoint/2010/main" val="24360248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8A75B1-5C2D-B8BA-DD9B-9DCE558C15AB}"/>
              </a:ext>
            </a:extLst>
          </p:cNvPr>
          <p:cNvSpPr>
            <a:spLocks noGrp="1"/>
          </p:cNvSpPr>
          <p:nvPr>
            <p:ph idx="1"/>
          </p:nvPr>
        </p:nvSpPr>
        <p:spPr/>
        <p:txBody>
          <a:bodyPr/>
          <a:lstStyle/>
          <a:p>
            <a:pPr marL="0" indent="0">
              <a:buNone/>
            </a:pPr>
            <a:r>
              <a:rPr lang="en-US" u="sng" dirty="0"/>
              <a:t>1</a:t>
            </a:r>
            <a:r>
              <a:rPr lang="en-US" u="sng" baseline="30000" dirty="0"/>
              <a:t>st</a:t>
            </a:r>
            <a:r>
              <a:rPr lang="en-US" u="sng" dirty="0"/>
              <a:t> idea:  Build a rule for each type of animal:</a:t>
            </a:r>
          </a:p>
          <a:p>
            <a:pPr marL="0" indent="0">
              <a:buNone/>
            </a:pPr>
            <a:r>
              <a:rPr lang="en-US" dirty="0"/>
              <a:t>R</a:t>
            </a:r>
            <a:r>
              <a:rPr lang="en-US" baseline="-25000" dirty="0"/>
              <a:t>n</a:t>
            </a:r>
            <a:r>
              <a:rPr lang="en-US" dirty="0"/>
              <a:t> :     IF  </a:t>
            </a:r>
            <a:r>
              <a:rPr lang="en-US" i="1" dirty="0"/>
              <a:t>all characteristics of an animal</a:t>
            </a:r>
          </a:p>
          <a:p>
            <a:pPr marL="0" indent="0">
              <a:buNone/>
            </a:pPr>
            <a:r>
              <a:rPr lang="en-US" dirty="0"/>
              <a:t>           THEN     </a:t>
            </a:r>
            <a:r>
              <a:rPr lang="en-US" i="1" dirty="0"/>
              <a:t>This is animal of type n</a:t>
            </a:r>
          </a:p>
          <a:p>
            <a:pPr marL="0" indent="0">
              <a:buNone/>
            </a:pPr>
            <a:endParaRPr lang="en-US" i="1" dirty="0"/>
          </a:p>
          <a:p>
            <a:pPr marL="0" indent="0">
              <a:buNone/>
            </a:pPr>
            <a:r>
              <a:rPr lang="en-US" i="1" dirty="0"/>
              <a:t>=&gt;    </a:t>
            </a:r>
            <a:r>
              <a:rPr lang="en-US" dirty="0"/>
              <a:t> 7 rules with long list of antecedents</a:t>
            </a:r>
          </a:p>
        </p:txBody>
      </p:sp>
      <p:sp>
        <p:nvSpPr>
          <p:cNvPr id="4" name="Text Placeholder 3">
            <a:extLst>
              <a:ext uri="{FF2B5EF4-FFF2-40B4-BE49-F238E27FC236}">
                <a16:creationId xmlns:a16="http://schemas.microsoft.com/office/drawing/2014/main" id="{CBD6DE7E-3C5D-FEB3-C3BE-B62767B820C4}"/>
              </a:ext>
            </a:extLst>
          </p:cNvPr>
          <p:cNvSpPr>
            <a:spLocks noGrp="1"/>
          </p:cNvSpPr>
          <p:nvPr>
            <p:ph type="body" sz="quarter" idx="12"/>
          </p:nvPr>
        </p:nvSpPr>
        <p:spPr/>
        <p:txBody>
          <a:bodyPr/>
          <a:lstStyle/>
          <a:p>
            <a:r>
              <a:rPr lang="en-US" dirty="0">
                <a:solidFill>
                  <a:schemeClr val="bg2">
                    <a:lumMod val="50000"/>
                  </a:schemeClr>
                </a:solidFill>
              </a:rPr>
              <a:t>Deduction system to identify animals in a zoo</a:t>
            </a:r>
          </a:p>
          <a:p>
            <a:r>
              <a:rPr lang="en-US" dirty="0">
                <a:solidFill>
                  <a:schemeClr val="bg2">
                    <a:lumMod val="50000"/>
                  </a:schemeClr>
                </a:solidFill>
              </a:rPr>
              <a:t>7 animals:  </a:t>
            </a:r>
          </a:p>
          <a:p>
            <a:pPr marL="0" indent="0">
              <a:buNone/>
            </a:pPr>
            <a:r>
              <a:rPr lang="en-US" sz="2400" dirty="0">
                <a:solidFill>
                  <a:schemeClr val="bg2">
                    <a:lumMod val="50000"/>
                  </a:schemeClr>
                </a:solidFill>
              </a:rPr>
              <a:t>   cheetah, tiger, giraffe, zebra, ostrich, penguin, albatross</a:t>
            </a:r>
          </a:p>
        </p:txBody>
      </p:sp>
      <p:sp>
        <p:nvSpPr>
          <p:cNvPr id="6" name="Title 2">
            <a:extLst>
              <a:ext uri="{FF2B5EF4-FFF2-40B4-BE49-F238E27FC236}">
                <a16:creationId xmlns:a16="http://schemas.microsoft.com/office/drawing/2014/main" id="{FC15E74B-E2A1-E5D8-764A-9FCA5D8B6AB7}"/>
              </a:ext>
            </a:extLst>
          </p:cNvPr>
          <p:cNvSpPr txBox="1">
            <a:spLocks/>
          </p:cNvSpPr>
          <p:nvPr/>
        </p:nvSpPr>
        <p:spPr>
          <a:xfrm>
            <a:off x="2152650" y="365127"/>
            <a:ext cx="7886700" cy="13255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dirty="0"/>
              <a:t>Example:  </a:t>
            </a:r>
            <a:r>
              <a:rPr lang="en-US" dirty="0" err="1"/>
              <a:t>ZooKeeper</a:t>
            </a:r>
            <a:endParaRPr lang="en-US" dirty="0"/>
          </a:p>
        </p:txBody>
      </p:sp>
      <p:sp>
        <p:nvSpPr>
          <p:cNvPr id="7" name="TextBox 6">
            <a:extLst>
              <a:ext uri="{FF2B5EF4-FFF2-40B4-BE49-F238E27FC236}">
                <a16:creationId xmlns:a16="http://schemas.microsoft.com/office/drawing/2014/main" id="{8A086508-D93A-8A5F-885D-C951D65E9896}"/>
              </a:ext>
            </a:extLst>
          </p:cNvPr>
          <p:cNvSpPr txBox="1"/>
          <p:nvPr/>
        </p:nvSpPr>
        <p:spPr>
          <a:xfrm>
            <a:off x="6629400" y="90766"/>
            <a:ext cx="3886200" cy="369332"/>
          </a:xfrm>
          <a:prstGeom prst="rect">
            <a:avLst/>
          </a:prstGeom>
          <a:noFill/>
        </p:spPr>
        <p:txBody>
          <a:bodyPr wrap="square">
            <a:spAutoFit/>
          </a:bodyPr>
          <a:lstStyle/>
          <a:p>
            <a:pPr algn="r"/>
            <a:r>
              <a:rPr lang="en-US" dirty="0"/>
              <a:t>Reference: Patrick Winston’s AI book</a:t>
            </a:r>
          </a:p>
        </p:txBody>
      </p:sp>
      <p:sp>
        <p:nvSpPr>
          <p:cNvPr id="8" name="Footer Placeholder 3">
            <a:extLst>
              <a:ext uri="{FF2B5EF4-FFF2-40B4-BE49-F238E27FC236}">
                <a16:creationId xmlns:a16="http://schemas.microsoft.com/office/drawing/2014/main" id="{DD8FF5F9-652F-C82E-8CC0-339262079B38}"/>
              </a:ext>
            </a:extLst>
          </p:cNvPr>
          <p:cNvSpPr txBox="1">
            <a:spLocks/>
          </p:cNvSpPr>
          <p:nvPr/>
        </p:nvSpPr>
        <p:spPr>
          <a:xfrm>
            <a:off x="2791326" y="6356350"/>
            <a:ext cx="5986915" cy="292815"/>
          </a:xfrm>
          <a:prstGeom prst="rect">
            <a:avLst/>
          </a:prstGeom>
        </p:spPr>
        <p:txBody>
          <a:bodyPr vert="horz" lIns="91440" tIns="45720" rIns="91440" bIns="45720" rtlCol="0" anchor="ctr"/>
          <a:lstStyle>
            <a:defPPr>
              <a:defRPr lang="en-US"/>
            </a:defPPr>
            <a:lvl1pPr marL="0" algn="ctr" defTabSz="914400" rtl="0" eaLnBrk="1" latinLnBrk="0" hangingPunct="1">
              <a:defRPr sz="16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640:  Artificial Intelligence, </a:t>
            </a:r>
            <a:r>
              <a:rPr lang="en-US" dirty="0" err="1"/>
              <a:t>Margrit</a:t>
            </a:r>
            <a:r>
              <a:rPr lang="en-US" dirty="0"/>
              <a:t> </a:t>
            </a:r>
            <a:r>
              <a:rPr lang="en-US" dirty="0" err="1"/>
              <a:t>Betke</a:t>
            </a:r>
            <a:r>
              <a:rPr lang="en-US" dirty="0"/>
              <a:t>, </a:t>
            </a:r>
            <a:r>
              <a:rPr lang="en-US" dirty="0" err="1"/>
              <a:t>Yiwen</a:t>
            </a:r>
            <a:r>
              <a:rPr lang="en-US" dirty="0"/>
              <a:t> Gu, 2024</a:t>
            </a:r>
          </a:p>
        </p:txBody>
      </p:sp>
    </p:spTree>
    <p:extLst>
      <p:ext uri="{BB962C8B-B14F-4D97-AF65-F5344CB8AC3E}">
        <p14:creationId xmlns:p14="http://schemas.microsoft.com/office/powerpoint/2010/main" val="23572031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8A75B1-5C2D-B8BA-DD9B-9DCE558C15AB}"/>
              </a:ext>
            </a:extLst>
          </p:cNvPr>
          <p:cNvSpPr>
            <a:spLocks noGrp="1"/>
          </p:cNvSpPr>
          <p:nvPr>
            <p:ph idx="1"/>
          </p:nvPr>
        </p:nvSpPr>
        <p:spPr/>
        <p:txBody>
          <a:bodyPr>
            <a:normAutofit fontScale="92500" lnSpcReduction="20000"/>
          </a:bodyPr>
          <a:lstStyle/>
          <a:p>
            <a:pPr marL="0" indent="0">
              <a:buNone/>
            </a:pPr>
            <a:r>
              <a:rPr lang="en-US" u="sng" dirty="0"/>
              <a:t>2</a:t>
            </a:r>
            <a:r>
              <a:rPr lang="en-US" u="sng" baseline="30000" dirty="0"/>
              <a:t>nd</a:t>
            </a:r>
            <a:r>
              <a:rPr lang="en-US" u="sng" dirty="0"/>
              <a:t> idea:  Create rules that produce intermediate assertions</a:t>
            </a:r>
          </a:p>
          <a:p>
            <a:pPr marL="857250" lvl="1" indent="-457200"/>
            <a:r>
              <a:rPr lang="en-US" dirty="0"/>
              <a:t>Reduce number of antecedents by checking common characteristics</a:t>
            </a:r>
          </a:p>
          <a:p>
            <a:pPr marL="857250" lvl="1" indent="-457200"/>
            <a:r>
              <a:rPr lang="en-US" dirty="0"/>
              <a:t>Produce intermediate assertions</a:t>
            </a:r>
          </a:p>
          <a:p>
            <a:pPr marL="857250" lvl="1" indent="-457200"/>
            <a:r>
              <a:rPr lang="en-US" dirty="0"/>
              <a:t>Compute chains of conclusions</a:t>
            </a:r>
          </a:p>
          <a:p>
            <a:pPr marL="0" indent="0">
              <a:buNone/>
            </a:pPr>
            <a:endParaRPr lang="en-US" dirty="0"/>
          </a:p>
          <a:p>
            <a:pPr marL="0" indent="0">
              <a:buNone/>
            </a:pPr>
            <a:r>
              <a:rPr lang="en-US" dirty="0"/>
              <a:t>Z1:   IF        </a:t>
            </a:r>
            <a:r>
              <a:rPr lang="en-US" i="1" dirty="0">
                <a:solidFill>
                  <a:srgbClr val="0070C0"/>
                </a:solidFill>
              </a:rPr>
              <a:t>?x</a:t>
            </a:r>
            <a:r>
              <a:rPr lang="en-US" i="1" dirty="0"/>
              <a:t>  has hair</a:t>
            </a:r>
          </a:p>
          <a:p>
            <a:pPr marL="0" indent="0">
              <a:buNone/>
            </a:pPr>
            <a:r>
              <a:rPr lang="en-US" dirty="0"/>
              <a:t>        THEN  </a:t>
            </a:r>
            <a:r>
              <a:rPr lang="en-US" i="1" dirty="0">
                <a:solidFill>
                  <a:srgbClr val="0070C0"/>
                </a:solidFill>
              </a:rPr>
              <a:t>?x</a:t>
            </a:r>
            <a:r>
              <a:rPr lang="en-US" i="1" dirty="0"/>
              <a:t> is a mammal</a:t>
            </a:r>
          </a:p>
          <a:p>
            <a:pPr marL="0" indent="0">
              <a:buNone/>
            </a:pPr>
            <a:r>
              <a:rPr lang="en-US" dirty="0"/>
              <a:t>                                                            </a:t>
            </a:r>
            <a:r>
              <a:rPr lang="en-US" i="1" dirty="0">
                <a:solidFill>
                  <a:srgbClr val="0070C0"/>
                </a:solidFill>
              </a:rPr>
              <a:t>?x</a:t>
            </a:r>
            <a:r>
              <a:rPr lang="en-US" dirty="0"/>
              <a:t> is a </a:t>
            </a:r>
            <a:r>
              <a:rPr lang="en-US" dirty="0">
                <a:solidFill>
                  <a:srgbClr val="C00000"/>
                </a:solidFill>
              </a:rPr>
              <a:t>variable</a:t>
            </a:r>
          </a:p>
        </p:txBody>
      </p:sp>
      <p:sp>
        <p:nvSpPr>
          <p:cNvPr id="4" name="Text Placeholder 3">
            <a:extLst>
              <a:ext uri="{FF2B5EF4-FFF2-40B4-BE49-F238E27FC236}">
                <a16:creationId xmlns:a16="http://schemas.microsoft.com/office/drawing/2014/main" id="{CBD6DE7E-3C5D-FEB3-C3BE-B62767B820C4}"/>
              </a:ext>
            </a:extLst>
          </p:cNvPr>
          <p:cNvSpPr>
            <a:spLocks noGrp="1"/>
          </p:cNvSpPr>
          <p:nvPr>
            <p:ph type="body" sz="quarter" idx="12"/>
          </p:nvPr>
        </p:nvSpPr>
        <p:spPr/>
        <p:txBody>
          <a:bodyPr/>
          <a:lstStyle/>
          <a:p>
            <a:r>
              <a:rPr lang="en-US" dirty="0">
                <a:solidFill>
                  <a:schemeClr val="bg2">
                    <a:lumMod val="50000"/>
                  </a:schemeClr>
                </a:solidFill>
              </a:rPr>
              <a:t>Deduction system to identify animals in a zoo</a:t>
            </a:r>
          </a:p>
          <a:p>
            <a:r>
              <a:rPr lang="en-US" dirty="0">
                <a:solidFill>
                  <a:schemeClr val="bg2">
                    <a:lumMod val="50000"/>
                  </a:schemeClr>
                </a:solidFill>
              </a:rPr>
              <a:t>7 animals:  </a:t>
            </a:r>
          </a:p>
          <a:p>
            <a:pPr marL="0" indent="0">
              <a:buNone/>
            </a:pPr>
            <a:r>
              <a:rPr lang="en-US" sz="2400" dirty="0">
                <a:solidFill>
                  <a:schemeClr val="bg2">
                    <a:lumMod val="50000"/>
                  </a:schemeClr>
                </a:solidFill>
              </a:rPr>
              <a:t>   cheetah, tiger, giraffe, zebra, ostrich, penguin, albatross</a:t>
            </a:r>
          </a:p>
        </p:txBody>
      </p:sp>
      <p:sp>
        <p:nvSpPr>
          <p:cNvPr id="6" name="Title 2">
            <a:extLst>
              <a:ext uri="{FF2B5EF4-FFF2-40B4-BE49-F238E27FC236}">
                <a16:creationId xmlns:a16="http://schemas.microsoft.com/office/drawing/2014/main" id="{FC15E74B-E2A1-E5D8-764A-9FCA5D8B6AB7}"/>
              </a:ext>
            </a:extLst>
          </p:cNvPr>
          <p:cNvSpPr txBox="1">
            <a:spLocks/>
          </p:cNvSpPr>
          <p:nvPr/>
        </p:nvSpPr>
        <p:spPr>
          <a:xfrm>
            <a:off x="2152650" y="365127"/>
            <a:ext cx="7886700" cy="1325563"/>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r>
              <a:rPr lang="en-US"/>
              <a:t>Example:  ZooKeeper</a:t>
            </a:r>
            <a:endParaRPr lang="en-US" dirty="0"/>
          </a:p>
        </p:txBody>
      </p:sp>
      <p:sp>
        <p:nvSpPr>
          <p:cNvPr id="7" name="TextBox 6">
            <a:extLst>
              <a:ext uri="{FF2B5EF4-FFF2-40B4-BE49-F238E27FC236}">
                <a16:creationId xmlns:a16="http://schemas.microsoft.com/office/drawing/2014/main" id="{8A086508-D93A-8A5F-885D-C951D65E9896}"/>
              </a:ext>
            </a:extLst>
          </p:cNvPr>
          <p:cNvSpPr txBox="1"/>
          <p:nvPr/>
        </p:nvSpPr>
        <p:spPr>
          <a:xfrm>
            <a:off x="6629400" y="90766"/>
            <a:ext cx="3886200" cy="369332"/>
          </a:xfrm>
          <a:prstGeom prst="rect">
            <a:avLst/>
          </a:prstGeom>
          <a:noFill/>
        </p:spPr>
        <p:txBody>
          <a:bodyPr wrap="square">
            <a:spAutoFit/>
          </a:bodyPr>
          <a:lstStyle/>
          <a:p>
            <a:pPr algn="r"/>
            <a:r>
              <a:rPr lang="en-US" dirty="0"/>
              <a:t>Reference: Patrick Winston’s AI book</a:t>
            </a:r>
          </a:p>
        </p:txBody>
      </p:sp>
      <p:sp>
        <p:nvSpPr>
          <p:cNvPr id="8" name="Footer Placeholder 3">
            <a:extLst>
              <a:ext uri="{FF2B5EF4-FFF2-40B4-BE49-F238E27FC236}">
                <a16:creationId xmlns:a16="http://schemas.microsoft.com/office/drawing/2014/main" id="{C8FB7547-CE5F-78F5-743F-D35C091D474D}"/>
              </a:ext>
            </a:extLst>
          </p:cNvPr>
          <p:cNvSpPr txBox="1">
            <a:spLocks/>
          </p:cNvSpPr>
          <p:nvPr/>
        </p:nvSpPr>
        <p:spPr>
          <a:xfrm>
            <a:off x="2791326" y="6356350"/>
            <a:ext cx="5986915" cy="292815"/>
          </a:xfrm>
          <a:prstGeom prst="rect">
            <a:avLst/>
          </a:prstGeom>
        </p:spPr>
        <p:txBody>
          <a:bodyPr vert="horz" lIns="91440" tIns="45720" rIns="91440" bIns="45720" rtlCol="0" anchor="ctr"/>
          <a:lstStyle>
            <a:defPPr>
              <a:defRPr lang="en-US"/>
            </a:defPPr>
            <a:lvl1pPr marL="0" algn="ctr" defTabSz="914400" rtl="0" eaLnBrk="1" latinLnBrk="0" hangingPunct="1">
              <a:defRPr sz="16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640:  Artificial Intelligence, </a:t>
            </a:r>
            <a:r>
              <a:rPr lang="en-US" dirty="0" err="1"/>
              <a:t>Margrit</a:t>
            </a:r>
            <a:r>
              <a:rPr lang="en-US" dirty="0"/>
              <a:t> </a:t>
            </a:r>
            <a:r>
              <a:rPr lang="en-US" dirty="0" err="1"/>
              <a:t>Betke</a:t>
            </a:r>
            <a:r>
              <a:rPr lang="en-US" dirty="0"/>
              <a:t>, </a:t>
            </a:r>
            <a:r>
              <a:rPr lang="en-US" dirty="0" err="1"/>
              <a:t>Yiwen</a:t>
            </a:r>
            <a:r>
              <a:rPr lang="en-US" dirty="0"/>
              <a:t> Gu, 2024</a:t>
            </a:r>
          </a:p>
        </p:txBody>
      </p:sp>
    </p:spTree>
    <p:extLst>
      <p:ext uri="{BB962C8B-B14F-4D97-AF65-F5344CB8AC3E}">
        <p14:creationId xmlns:p14="http://schemas.microsoft.com/office/powerpoint/2010/main" val="2677596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CB57E1-1F97-8DD0-73EF-983BF9E27E90}"/>
              </a:ext>
            </a:extLst>
          </p:cNvPr>
          <p:cNvSpPr>
            <a:spLocks noGrp="1"/>
          </p:cNvSpPr>
          <p:nvPr>
            <p:ph idx="1"/>
          </p:nvPr>
        </p:nvSpPr>
        <p:spPr/>
        <p:txBody>
          <a:bodyPr/>
          <a:lstStyle/>
          <a:p>
            <a:r>
              <a:rPr lang="en-US" dirty="0"/>
              <a:t>If the assertion “Stretch has hair” is in the working memory, variable x can be </a:t>
            </a:r>
            <a:r>
              <a:rPr lang="en-US" dirty="0">
                <a:solidFill>
                  <a:srgbClr val="C00000"/>
                </a:solidFill>
              </a:rPr>
              <a:t>bound</a:t>
            </a:r>
            <a:r>
              <a:rPr lang="en-US" dirty="0"/>
              <a:t> to Stretch</a:t>
            </a:r>
          </a:p>
          <a:p>
            <a:r>
              <a:rPr lang="en-US" dirty="0"/>
              <a:t>We also say “Stretch is the </a:t>
            </a:r>
            <a:r>
              <a:rPr lang="en-US" dirty="0">
                <a:solidFill>
                  <a:srgbClr val="C00000"/>
                </a:solidFill>
              </a:rPr>
              <a:t>binding</a:t>
            </a:r>
            <a:r>
              <a:rPr lang="en-US" dirty="0"/>
              <a:t> of x”</a:t>
            </a:r>
          </a:p>
          <a:p>
            <a:r>
              <a:rPr lang="en-US" dirty="0"/>
              <a:t>If all variables in the antecedent are bound, the rule is </a:t>
            </a:r>
            <a:r>
              <a:rPr lang="en-US" dirty="0">
                <a:solidFill>
                  <a:srgbClr val="C00000"/>
                </a:solidFill>
              </a:rPr>
              <a:t>instantiated</a:t>
            </a:r>
          </a:p>
        </p:txBody>
      </p:sp>
      <p:sp>
        <p:nvSpPr>
          <p:cNvPr id="3" name="Title 2">
            <a:extLst>
              <a:ext uri="{FF2B5EF4-FFF2-40B4-BE49-F238E27FC236}">
                <a16:creationId xmlns:a16="http://schemas.microsoft.com/office/drawing/2014/main" id="{34767C9D-874D-455F-E2F0-2142566421D5}"/>
              </a:ext>
            </a:extLst>
          </p:cNvPr>
          <p:cNvSpPr>
            <a:spLocks noGrp="1"/>
          </p:cNvSpPr>
          <p:nvPr>
            <p:ph type="title"/>
          </p:nvPr>
        </p:nvSpPr>
        <p:spPr/>
        <p:txBody>
          <a:bodyPr/>
          <a:lstStyle/>
          <a:p>
            <a:r>
              <a:rPr lang="en-US" dirty="0"/>
              <a:t>More Terminology</a:t>
            </a:r>
          </a:p>
        </p:txBody>
      </p:sp>
      <p:sp>
        <p:nvSpPr>
          <p:cNvPr id="6" name="Footer Placeholder 3">
            <a:extLst>
              <a:ext uri="{FF2B5EF4-FFF2-40B4-BE49-F238E27FC236}">
                <a16:creationId xmlns:a16="http://schemas.microsoft.com/office/drawing/2014/main" id="{770E6FD8-06D4-58C4-6BE7-A7623B617BAA}"/>
              </a:ext>
            </a:extLst>
          </p:cNvPr>
          <p:cNvSpPr txBox="1">
            <a:spLocks/>
          </p:cNvSpPr>
          <p:nvPr/>
        </p:nvSpPr>
        <p:spPr>
          <a:xfrm>
            <a:off x="2791326" y="6356350"/>
            <a:ext cx="5986915" cy="292815"/>
          </a:xfrm>
          <a:prstGeom prst="rect">
            <a:avLst/>
          </a:prstGeom>
        </p:spPr>
        <p:txBody>
          <a:bodyPr vert="horz" lIns="91440" tIns="45720" rIns="91440" bIns="45720" rtlCol="0" anchor="ctr"/>
          <a:lstStyle>
            <a:defPPr>
              <a:defRPr lang="en-US"/>
            </a:defPPr>
            <a:lvl1pPr marL="0" algn="ctr" defTabSz="914400" rtl="0" eaLnBrk="1" latinLnBrk="0" hangingPunct="1">
              <a:defRPr sz="16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640:  Artificial Intelligence, </a:t>
            </a:r>
            <a:r>
              <a:rPr lang="en-US" dirty="0" err="1"/>
              <a:t>Margrit</a:t>
            </a:r>
            <a:r>
              <a:rPr lang="en-US" dirty="0"/>
              <a:t> </a:t>
            </a:r>
            <a:r>
              <a:rPr lang="en-US" dirty="0" err="1"/>
              <a:t>Betke</a:t>
            </a:r>
            <a:r>
              <a:rPr lang="en-US" dirty="0"/>
              <a:t>, </a:t>
            </a:r>
            <a:r>
              <a:rPr lang="en-US" dirty="0" err="1"/>
              <a:t>Yiwen</a:t>
            </a:r>
            <a:r>
              <a:rPr lang="en-US" dirty="0"/>
              <a:t> Gu, 2024</a:t>
            </a:r>
          </a:p>
        </p:txBody>
      </p:sp>
    </p:spTree>
    <p:extLst>
      <p:ext uri="{BB962C8B-B14F-4D97-AF65-F5344CB8AC3E}">
        <p14:creationId xmlns:p14="http://schemas.microsoft.com/office/powerpoint/2010/main" val="30467275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EEA20-814A-D0D4-C82A-CDE069429D11}"/>
              </a:ext>
            </a:extLst>
          </p:cNvPr>
          <p:cNvSpPr>
            <a:spLocks noGrp="1"/>
          </p:cNvSpPr>
          <p:nvPr>
            <p:ph type="title"/>
          </p:nvPr>
        </p:nvSpPr>
        <p:spPr>
          <a:xfrm>
            <a:off x="2152650" y="1"/>
            <a:ext cx="7886700" cy="1325563"/>
          </a:xfrm>
        </p:spPr>
        <p:txBody>
          <a:bodyPr/>
          <a:lstStyle/>
          <a:p>
            <a:r>
              <a:rPr lang="en-US" sz="3200" dirty="0" err="1"/>
              <a:t>ZooKeeper</a:t>
            </a:r>
            <a:r>
              <a:rPr lang="en-US" sz="3200" dirty="0"/>
              <a:t> Rules</a:t>
            </a:r>
            <a:endParaRPr lang="en-US" dirty="0"/>
          </a:p>
        </p:txBody>
      </p:sp>
      <p:sp>
        <p:nvSpPr>
          <p:cNvPr id="4" name="Content Placeholder 2">
            <a:extLst>
              <a:ext uri="{FF2B5EF4-FFF2-40B4-BE49-F238E27FC236}">
                <a16:creationId xmlns:a16="http://schemas.microsoft.com/office/drawing/2014/main" id="{AB187196-ECC7-9F92-DEA5-EA73B8174929}"/>
              </a:ext>
            </a:extLst>
          </p:cNvPr>
          <p:cNvSpPr txBox="1">
            <a:spLocks/>
          </p:cNvSpPr>
          <p:nvPr/>
        </p:nvSpPr>
        <p:spPr>
          <a:xfrm>
            <a:off x="2209800" y="1524000"/>
            <a:ext cx="3276600" cy="5181600"/>
          </a:xfrm>
          <a:prstGeom prst="rect">
            <a:avLst/>
          </a:prstGeom>
        </p:spPr>
        <p:txBody>
          <a:bodyPr vert="horz" lIns="91440" tIns="45720" rIns="91440" bIns="45720" rtlCol="0" anchor="t">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400"/>
              </a:spcBef>
              <a:buNone/>
            </a:pPr>
            <a:r>
              <a:rPr lang="en-US" sz="1700" dirty="0"/>
              <a:t>Z1:   IF        ?x  has hair</a:t>
            </a:r>
          </a:p>
          <a:p>
            <a:pPr marL="0" indent="0">
              <a:spcBef>
                <a:spcPts val="400"/>
              </a:spcBef>
              <a:buNone/>
            </a:pPr>
            <a:r>
              <a:rPr lang="en-US" sz="1700" dirty="0"/>
              <a:t>        THEN  ?x is a mammal</a:t>
            </a:r>
          </a:p>
          <a:p>
            <a:pPr marL="0" indent="0">
              <a:spcBef>
                <a:spcPts val="400"/>
              </a:spcBef>
              <a:buNone/>
            </a:pPr>
            <a:endParaRPr lang="en-US" sz="1700" dirty="0"/>
          </a:p>
          <a:p>
            <a:pPr marL="0" indent="0">
              <a:spcBef>
                <a:spcPts val="400"/>
              </a:spcBef>
              <a:buNone/>
            </a:pPr>
            <a:r>
              <a:rPr lang="en-US" sz="1700" dirty="0"/>
              <a:t>Z2:   IF        ?x  gives milk</a:t>
            </a:r>
          </a:p>
          <a:p>
            <a:pPr marL="0" indent="0">
              <a:spcBef>
                <a:spcPts val="400"/>
              </a:spcBef>
              <a:buNone/>
            </a:pPr>
            <a:r>
              <a:rPr lang="en-US" sz="1700" dirty="0"/>
              <a:t>        THEN  ?x is a mammal</a:t>
            </a:r>
          </a:p>
          <a:p>
            <a:pPr marL="0" indent="0">
              <a:spcBef>
                <a:spcPts val="400"/>
              </a:spcBef>
              <a:buNone/>
            </a:pPr>
            <a:endParaRPr lang="en-US" sz="1700" dirty="0"/>
          </a:p>
          <a:p>
            <a:pPr marL="0" indent="0">
              <a:spcBef>
                <a:spcPts val="400"/>
              </a:spcBef>
              <a:buNone/>
            </a:pPr>
            <a:r>
              <a:rPr lang="en-US" sz="1700" dirty="0"/>
              <a:t>Z3:   IF        ?x  has feathers</a:t>
            </a:r>
          </a:p>
          <a:p>
            <a:pPr marL="0" indent="0">
              <a:spcBef>
                <a:spcPts val="400"/>
              </a:spcBef>
              <a:buNone/>
            </a:pPr>
            <a:r>
              <a:rPr lang="en-US" sz="1700" dirty="0"/>
              <a:t>        THEN  ?x is a bird</a:t>
            </a:r>
          </a:p>
          <a:p>
            <a:pPr marL="0" indent="0">
              <a:spcBef>
                <a:spcPts val="400"/>
              </a:spcBef>
              <a:buNone/>
            </a:pPr>
            <a:endParaRPr lang="en-US" sz="1700" dirty="0"/>
          </a:p>
          <a:p>
            <a:pPr marL="0" indent="0">
              <a:spcBef>
                <a:spcPts val="400"/>
              </a:spcBef>
              <a:buNone/>
            </a:pPr>
            <a:r>
              <a:rPr lang="en-US" sz="1700" dirty="0"/>
              <a:t>Z4:   IF        ?x  flies</a:t>
            </a:r>
          </a:p>
          <a:p>
            <a:pPr marL="0" indent="0">
              <a:spcBef>
                <a:spcPts val="400"/>
              </a:spcBef>
              <a:buNone/>
            </a:pPr>
            <a:r>
              <a:rPr lang="en-US" sz="1700" dirty="0"/>
              <a:t>                    ?x lays eggs</a:t>
            </a:r>
          </a:p>
          <a:p>
            <a:pPr marL="0" indent="0">
              <a:spcBef>
                <a:spcPts val="400"/>
              </a:spcBef>
              <a:buNone/>
            </a:pPr>
            <a:r>
              <a:rPr lang="en-US" sz="1700" dirty="0"/>
              <a:t>        THEN  ?x is a bird</a:t>
            </a:r>
          </a:p>
          <a:p>
            <a:pPr marL="0" indent="0">
              <a:spcBef>
                <a:spcPts val="400"/>
              </a:spcBef>
              <a:buNone/>
            </a:pPr>
            <a:endParaRPr lang="en-US" sz="1700" dirty="0"/>
          </a:p>
          <a:p>
            <a:pPr marL="0" indent="0">
              <a:spcBef>
                <a:spcPts val="400"/>
              </a:spcBef>
              <a:buNone/>
            </a:pPr>
            <a:r>
              <a:rPr lang="en-US" sz="1700" dirty="0"/>
              <a:t>Z5:   IF        ?x  is a mammal</a:t>
            </a:r>
          </a:p>
          <a:p>
            <a:pPr marL="0" indent="0">
              <a:spcBef>
                <a:spcPts val="400"/>
              </a:spcBef>
              <a:buNone/>
            </a:pPr>
            <a:r>
              <a:rPr lang="en-US" sz="1700" dirty="0"/>
              <a:t>	      ?x  eats meat</a:t>
            </a:r>
          </a:p>
          <a:p>
            <a:pPr marL="0" indent="0">
              <a:spcBef>
                <a:spcPts val="400"/>
              </a:spcBef>
              <a:buNone/>
            </a:pPr>
            <a:r>
              <a:rPr lang="en-US" sz="1700" dirty="0"/>
              <a:t>        THEN  ?x is a carnivore</a:t>
            </a:r>
          </a:p>
        </p:txBody>
      </p:sp>
      <p:sp>
        <p:nvSpPr>
          <p:cNvPr id="5" name="Content Placeholder 2">
            <a:extLst>
              <a:ext uri="{FF2B5EF4-FFF2-40B4-BE49-F238E27FC236}">
                <a16:creationId xmlns:a16="http://schemas.microsoft.com/office/drawing/2014/main" id="{F5B709DA-0485-5838-EE74-8B5336D620B2}"/>
              </a:ext>
            </a:extLst>
          </p:cNvPr>
          <p:cNvSpPr txBox="1">
            <a:spLocks/>
          </p:cNvSpPr>
          <p:nvPr/>
        </p:nvSpPr>
        <p:spPr>
          <a:xfrm>
            <a:off x="6248400" y="503238"/>
            <a:ext cx="4419600" cy="574516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400"/>
              </a:spcBef>
              <a:buNone/>
            </a:pPr>
            <a:r>
              <a:rPr lang="en-US" sz="1700" dirty="0"/>
              <a:t>Z6:   IF        ?x is a mammal</a:t>
            </a:r>
          </a:p>
          <a:p>
            <a:pPr marL="0" indent="0">
              <a:spcBef>
                <a:spcPts val="400"/>
              </a:spcBef>
              <a:buNone/>
            </a:pPr>
            <a:r>
              <a:rPr lang="en-US" sz="1700" dirty="0"/>
              <a:t>                    ?x has pointed teeth</a:t>
            </a:r>
          </a:p>
          <a:p>
            <a:pPr marL="0" indent="0">
              <a:spcBef>
                <a:spcPts val="400"/>
              </a:spcBef>
              <a:buNone/>
            </a:pPr>
            <a:r>
              <a:rPr lang="en-US" sz="1700" dirty="0"/>
              <a:t>                    ?x has claws</a:t>
            </a:r>
          </a:p>
          <a:p>
            <a:pPr marL="0" indent="0">
              <a:spcBef>
                <a:spcPts val="400"/>
              </a:spcBef>
              <a:buNone/>
            </a:pPr>
            <a:r>
              <a:rPr lang="en-US" sz="1700" dirty="0"/>
              <a:t>                    ?x has forward-pointing eyes</a:t>
            </a:r>
          </a:p>
          <a:p>
            <a:pPr marL="0" indent="0">
              <a:spcBef>
                <a:spcPts val="400"/>
              </a:spcBef>
              <a:buNone/>
            </a:pPr>
            <a:r>
              <a:rPr lang="en-US" sz="1700" dirty="0"/>
              <a:t>        THEN  ?x is a carnivore</a:t>
            </a:r>
          </a:p>
          <a:p>
            <a:pPr marL="0" indent="0">
              <a:spcBef>
                <a:spcPts val="400"/>
              </a:spcBef>
              <a:buNone/>
            </a:pPr>
            <a:endParaRPr lang="en-US" sz="1700" dirty="0"/>
          </a:p>
          <a:p>
            <a:pPr marL="0" indent="0">
              <a:spcBef>
                <a:spcPts val="400"/>
              </a:spcBef>
              <a:buNone/>
            </a:pPr>
            <a:r>
              <a:rPr lang="en-US" sz="1700" dirty="0"/>
              <a:t>Z7:   IF        ?x  is a mammal </a:t>
            </a:r>
          </a:p>
          <a:p>
            <a:pPr marL="0" indent="0">
              <a:spcBef>
                <a:spcPts val="400"/>
              </a:spcBef>
              <a:buNone/>
            </a:pPr>
            <a:r>
              <a:rPr lang="en-US" sz="1700" dirty="0"/>
              <a:t>                    ?x  has hoofs</a:t>
            </a:r>
          </a:p>
          <a:p>
            <a:pPr marL="0" indent="0">
              <a:spcBef>
                <a:spcPts val="400"/>
              </a:spcBef>
              <a:buNone/>
            </a:pPr>
            <a:r>
              <a:rPr lang="en-US" sz="1700" dirty="0"/>
              <a:t>        THEN  ?x is an ungulate</a:t>
            </a:r>
          </a:p>
          <a:p>
            <a:pPr marL="0" indent="0">
              <a:spcBef>
                <a:spcPts val="400"/>
              </a:spcBef>
              <a:buNone/>
            </a:pPr>
            <a:endParaRPr lang="en-US" sz="1700" dirty="0"/>
          </a:p>
          <a:p>
            <a:pPr marL="0" indent="0">
              <a:spcBef>
                <a:spcPts val="400"/>
              </a:spcBef>
              <a:buNone/>
            </a:pPr>
            <a:r>
              <a:rPr lang="en-US" sz="1700" dirty="0"/>
              <a:t>Z8:   IF         ?x  is a mammal</a:t>
            </a:r>
          </a:p>
          <a:p>
            <a:pPr marL="0" indent="0">
              <a:spcBef>
                <a:spcPts val="400"/>
              </a:spcBef>
              <a:buNone/>
            </a:pPr>
            <a:r>
              <a:rPr lang="en-US" sz="1700" dirty="0"/>
              <a:t>	  ?x  chews cud</a:t>
            </a:r>
          </a:p>
          <a:p>
            <a:pPr marL="0" indent="0">
              <a:spcBef>
                <a:spcPts val="400"/>
              </a:spcBef>
              <a:buNone/>
            </a:pPr>
            <a:r>
              <a:rPr lang="en-US" sz="1700" dirty="0"/>
              <a:t>        THEN  ?x is an ungulate</a:t>
            </a:r>
          </a:p>
          <a:p>
            <a:pPr marL="0" indent="0">
              <a:spcBef>
                <a:spcPts val="400"/>
              </a:spcBef>
              <a:buNone/>
            </a:pPr>
            <a:endParaRPr lang="en-US" sz="1700" dirty="0"/>
          </a:p>
          <a:p>
            <a:pPr marL="0" indent="0">
              <a:spcBef>
                <a:spcPts val="400"/>
              </a:spcBef>
              <a:buNone/>
            </a:pPr>
            <a:r>
              <a:rPr lang="en-US" sz="1700" dirty="0"/>
              <a:t>Z9:   IF        ?x  is a carnivore</a:t>
            </a:r>
          </a:p>
          <a:p>
            <a:pPr marL="0" indent="0">
              <a:spcBef>
                <a:spcPts val="400"/>
              </a:spcBef>
              <a:buNone/>
            </a:pPr>
            <a:r>
              <a:rPr lang="en-US" sz="1700" dirty="0"/>
              <a:t>	 ?x  has tawny color</a:t>
            </a:r>
          </a:p>
          <a:p>
            <a:pPr marL="0" indent="0">
              <a:spcBef>
                <a:spcPts val="400"/>
              </a:spcBef>
              <a:buNone/>
            </a:pPr>
            <a:r>
              <a:rPr lang="en-US" sz="1700" dirty="0"/>
              <a:t>	 ?x has dark spots</a:t>
            </a:r>
          </a:p>
          <a:p>
            <a:pPr marL="0" indent="0">
              <a:spcBef>
                <a:spcPts val="400"/>
              </a:spcBef>
              <a:buNone/>
            </a:pPr>
            <a:r>
              <a:rPr lang="en-US" sz="1700" dirty="0"/>
              <a:t>        THEN  ?x is a cheetah</a:t>
            </a:r>
          </a:p>
        </p:txBody>
      </p:sp>
      <p:sp>
        <p:nvSpPr>
          <p:cNvPr id="6" name="Footer Placeholder 3">
            <a:extLst>
              <a:ext uri="{FF2B5EF4-FFF2-40B4-BE49-F238E27FC236}">
                <a16:creationId xmlns:a16="http://schemas.microsoft.com/office/drawing/2014/main" id="{D991D4C0-C3FE-2204-4B02-9C47EC046A12}"/>
              </a:ext>
            </a:extLst>
          </p:cNvPr>
          <p:cNvSpPr txBox="1">
            <a:spLocks/>
          </p:cNvSpPr>
          <p:nvPr/>
        </p:nvSpPr>
        <p:spPr>
          <a:xfrm>
            <a:off x="2791326" y="6356350"/>
            <a:ext cx="5986915" cy="292815"/>
          </a:xfrm>
          <a:prstGeom prst="rect">
            <a:avLst/>
          </a:prstGeom>
        </p:spPr>
        <p:txBody>
          <a:bodyPr vert="horz" lIns="91440" tIns="45720" rIns="91440" bIns="45720" rtlCol="0" anchor="ctr"/>
          <a:lstStyle>
            <a:defPPr>
              <a:defRPr lang="en-US"/>
            </a:defPPr>
            <a:lvl1pPr marL="0" algn="ctr" defTabSz="914400" rtl="0" eaLnBrk="1" latinLnBrk="0" hangingPunct="1">
              <a:defRPr sz="16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640:  Artificial Intelligence, </a:t>
            </a:r>
            <a:r>
              <a:rPr lang="en-US" dirty="0" err="1"/>
              <a:t>Margrit</a:t>
            </a:r>
            <a:r>
              <a:rPr lang="en-US" dirty="0"/>
              <a:t> </a:t>
            </a:r>
            <a:r>
              <a:rPr lang="en-US" dirty="0" err="1"/>
              <a:t>Betke</a:t>
            </a:r>
            <a:r>
              <a:rPr lang="en-US" dirty="0"/>
              <a:t>, </a:t>
            </a:r>
            <a:r>
              <a:rPr lang="en-US" dirty="0" err="1"/>
              <a:t>Yiwen</a:t>
            </a:r>
            <a:r>
              <a:rPr lang="en-US" dirty="0"/>
              <a:t> Gu, 2024</a:t>
            </a:r>
          </a:p>
        </p:txBody>
      </p:sp>
    </p:spTree>
    <p:extLst>
      <p:ext uri="{BB962C8B-B14F-4D97-AF65-F5344CB8AC3E}">
        <p14:creationId xmlns:p14="http://schemas.microsoft.com/office/powerpoint/2010/main" val="11379559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EEA20-814A-D0D4-C82A-CDE069429D11}"/>
              </a:ext>
            </a:extLst>
          </p:cNvPr>
          <p:cNvSpPr>
            <a:spLocks noGrp="1"/>
          </p:cNvSpPr>
          <p:nvPr>
            <p:ph type="title"/>
          </p:nvPr>
        </p:nvSpPr>
        <p:spPr>
          <a:xfrm>
            <a:off x="2152650" y="1"/>
            <a:ext cx="7886700" cy="1325563"/>
          </a:xfrm>
        </p:spPr>
        <p:txBody>
          <a:bodyPr/>
          <a:lstStyle/>
          <a:p>
            <a:r>
              <a:rPr lang="en-US" sz="3200" dirty="0" err="1"/>
              <a:t>ZooKeeper</a:t>
            </a:r>
            <a:r>
              <a:rPr lang="en-US" sz="3200" dirty="0"/>
              <a:t> Rules Cont.</a:t>
            </a:r>
            <a:endParaRPr lang="en-US" dirty="0"/>
          </a:p>
        </p:txBody>
      </p:sp>
      <p:sp>
        <p:nvSpPr>
          <p:cNvPr id="6" name="Content Placeholder 2">
            <a:extLst>
              <a:ext uri="{FF2B5EF4-FFF2-40B4-BE49-F238E27FC236}">
                <a16:creationId xmlns:a16="http://schemas.microsoft.com/office/drawing/2014/main" id="{80AED70D-21C2-3EE5-3286-FA965327E1FE}"/>
              </a:ext>
            </a:extLst>
          </p:cNvPr>
          <p:cNvSpPr txBox="1">
            <a:spLocks/>
          </p:cNvSpPr>
          <p:nvPr/>
        </p:nvSpPr>
        <p:spPr>
          <a:xfrm>
            <a:off x="2209800" y="1371600"/>
            <a:ext cx="3886200" cy="5029200"/>
          </a:xfrm>
          <a:prstGeom prst="rect">
            <a:avLst/>
          </a:prstGeom>
        </p:spPr>
        <p:txBody>
          <a:bodyPr>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spcBef>
                <a:spcPts val="400"/>
              </a:spcBef>
              <a:buNone/>
            </a:pPr>
            <a:r>
              <a:rPr lang="en-US" sz="1700" dirty="0"/>
              <a:t>Z10:   IF         ?x  is a carnivore</a:t>
            </a:r>
          </a:p>
          <a:p>
            <a:pPr marL="0" indent="0">
              <a:spcBef>
                <a:spcPts val="400"/>
              </a:spcBef>
              <a:buNone/>
            </a:pPr>
            <a:r>
              <a:rPr lang="en-US" sz="1700" dirty="0"/>
              <a:t>                       ?x has tawny color</a:t>
            </a:r>
          </a:p>
          <a:p>
            <a:pPr marL="0" indent="0">
              <a:spcBef>
                <a:spcPts val="400"/>
              </a:spcBef>
              <a:buNone/>
            </a:pPr>
            <a:r>
              <a:rPr lang="en-US" sz="1700" dirty="0"/>
              <a:t>                       ?x has black strips</a:t>
            </a:r>
          </a:p>
          <a:p>
            <a:pPr marL="0" indent="0">
              <a:spcBef>
                <a:spcPts val="400"/>
              </a:spcBef>
              <a:buNone/>
            </a:pPr>
            <a:r>
              <a:rPr lang="en-US" sz="1700" dirty="0"/>
              <a:t>           THEN  ?x is a tiger</a:t>
            </a:r>
          </a:p>
          <a:p>
            <a:pPr marL="0" indent="0">
              <a:spcBef>
                <a:spcPts val="400"/>
              </a:spcBef>
              <a:buNone/>
            </a:pPr>
            <a:endParaRPr lang="en-US" sz="1700" dirty="0"/>
          </a:p>
          <a:p>
            <a:pPr marL="0" indent="0">
              <a:spcBef>
                <a:spcPts val="400"/>
              </a:spcBef>
              <a:buNone/>
            </a:pPr>
            <a:r>
              <a:rPr lang="en-US" sz="1700" dirty="0"/>
              <a:t>Z11:    IF        ?x  is an ungulate</a:t>
            </a:r>
          </a:p>
          <a:p>
            <a:pPr marL="0" indent="0">
              <a:spcBef>
                <a:spcPts val="400"/>
              </a:spcBef>
              <a:buNone/>
            </a:pPr>
            <a:r>
              <a:rPr lang="en-US" sz="1700" dirty="0"/>
              <a:t>                       ?x  has long legs</a:t>
            </a:r>
          </a:p>
          <a:p>
            <a:pPr marL="0" indent="0">
              <a:spcBef>
                <a:spcPts val="400"/>
              </a:spcBef>
              <a:buNone/>
            </a:pPr>
            <a:r>
              <a:rPr lang="en-US" sz="1700" dirty="0"/>
              <a:t>                       ?x   has long neck</a:t>
            </a:r>
          </a:p>
          <a:p>
            <a:pPr marL="0" indent="0">
              <a:spcBef>
                <a:spcPts val="400"/>
              </a:spcBef>
              <a:buNone/>
            </a:pPr>
            <a:r>
              <a:rPr lang="en-US" sz="1700" dirty="0"/>
              <a:t>                       ?x  has tawny color</a:t>
            </a:r>
          </a:p>
          <a:p>
            <a:pPr marL="0" indent="0">
              <a:spcBef>
                <a:spcPts val="400"/>
              </a:spcBef>
              <a:buNone/>
            </a:pPr>
            <a:r>
              <a:rPr lang="en-US" sz="1700" dirty="0"/>
              <a:t>                       ?x  has dark spots</a:t>
            </a:r>
          </a:p>
          <a:p>
            <a:pPr marL="0" indent="0">
              <a:spcBef>
                <a:spcPts val="400"/>
              </a:spcBef>
              <a:buNone/>
            </a:pPr>
            <a:r>
              <a:rPr lang="en-US" sz="1700" dirty="0"/>
              <a:t>           THEN  ?x is a giraffe</a:t>
            </a:r>
          </a:p>
          <a:p>
            <a:pPr marL="0" indent="0">
              <a:spcBef>
                <a:spcPts val="400"/>
              </a:spcBef>
              <a:buNone/>
            </a:pPr>
            <a:endParaRPr lang="en-US" sz="1700" dirty="0"/>
          </a:p>
          <a:p>
            <a:pPr marL="0" indent="0">
              <a:spcBef>
                <a:spcPts val="400"/>
              </a:spcBef>
              <a:buNone/>
            </a:pPr>
            <a:r>
              <a:rPr lang="en-US" sz="1700" dirty="0"/>
              <a:t>Z12:    IF        ?x is an ungulate</a:t>
            </a:r>
          </a:p>
          <a:p>
            <a:pPr marL="0" indent="0">
              <a:spcBef>
                <a:spcPts val="400"/>
              </a:spcBef>
              <a:buNone/>
            </a:pPr>
            <a:r>
              <a:rPr lang="en-US" sz="1700" dirty="0"/>
              <a:t>                       ?x has white color</a:t>
            </a:r>
          </a:p>
          <a:p>
            <a:pPr marL="0" indent="0">
              <a:spcBef>
                <a:spcPts val="400"/>
              </a:spcBef>
              <a:buNone/>
            </a:pPr>
            <a:r>
              <a:rPr lang="en-US" sz="1700" dirty="0"/>
              <a:t>                       ?x has black stripes</a:t>
            </a:r>
          </a:p>
          <a:p>
            <a:pPr marL="0" indent="0">
              <a:spcBef>
                <a:spcPts val="400"/>
              </a:spcBef>
              <a:buNone/>
            </a:pPr>
            <a:r>
              <a:rPr lang="en-US" sz="1700" dirty="0"/>
              <a:t>           THEN  ?x is a zebra</a:t>
            </a:r>
          </a:p>
        </p:txBody>
      </p:sp>
      <p:sp>
        <p:nvSpPr>
          <p:cNvPr id="7" name="Content Placeholder 2">
            <a:extLst>
              <a:ext uri="{FF2B5EF4-FFF2-40B4-BE49-F238E27FC236}">
                <a16:creationId xmlns:a16="http://schemas.microsoft.com/office/drawing/2014/main" id="{095A9695-9432-E76D-7BB0-24C795538823}"/>
              </a:ext>
            </a:extLst>
          </p:cNvPr>
          <p:cNvSpPr txBox="1">
            <a:spLocks/>
          </p:cNvSpPr>
          <p:nvPr/>
        </p:nvSpPr>
        <p:spPr>
          <a:xfrm>
            <a:off x="6553200" y="914400"/>
            <a:ext cx="3505200" cy="51816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spcBef>
                <a:spcPts val="400"/>
              </a:spcBef>
              <a:buNone/>
            </a:pPr>
            <a:r>
              <a:rPr lang="en-US" sz="1700" dirty="0"/>
              <a:t>Z13:   IF        ?x  is a bird</a:t>
            </a:r>
          </a:p>
          <a:p>
            <a:pPr marL="0" indent="0">
              <a:spcBef>
                <a:spcPts val="400"/>
              </a:spcBef>
              <a:buNone/>
            </a:pPr>
            <a:r>
              <a:rPr lang="en-US" sz="1700" dirty="0"/>
              <a:t>                      ?x  does not fly</a:t>
            </a:r>
          </a:p>
          <a:p>
            <a:pPr marL="0" indent="0">
              <a:spcBef>
                <a:spcPts val="400"/>
              </a:spcBef>
              <a:buNone/>
            </a:pPr>
            <a:r>
              <a:rPr lang="en-US" sz="1700" dirty="0"/>
              <a:t>                      ?x  has long legs</a:t>
            </a:r>
          </a:p>
          <a:p>
            <a:pPr marL="0" indent="0">
              <a:spcBef>
                <a:spcPts val="400"/>
              </a:spcBef>
              <a:buNone/>
            </a:pPr>
            <a:r>
              <a:rPr lang="en-US" sz="1700" dirty="0"/>
              <a:t>                      ?x  has long neck</a:t>
            </a:r>
          </a:p>
          <a:p>
            <a:pPr marL="0" indent="0">
              <a:spcBef>
                <a:spcPts val="400"/>
              </a:spcBef>
              <a:buNone/>
            </a:pPr>
            <a:r>
              <a:rPr lang="en-US" sz="1700" dirty="0"/>
              <a:t>                      ?x  is black and white</a:t>
            </a:r>
          </a:p>
          <a:p>
            <a:pPr marL="0" indent="0">
              <a:spcBef>
                <a:spcPts val="400"/>
              </a:spcBef>
              <a:buNone/>
            </a:pPr>
            <a:r>
              <a:rPr lang="en-US" sz="1700" dirty="0"/>
              <a:t>          THEN  ?x is an ostrich</a:t>
            </a:r>
          </a:p>
          <a:p>
            <a:pPr marL="0" indent="0">
              <a:spcBef>
                <a:spcPts val="400"/>
              </a:spcBef>
              <a:buNone/>
            </a:pPr>
            <a:endParaRPr lang="en-US" sz="1700" dirty="0"/>
          </a:p>
          <a:p>
            <a:pPr marL="0" indent="0">
              <a:spcBef>
                <a:spcPts val="400"/>
              </a:spcBef>
              <a:buNone/>
            </a:pPr>
            <a:r>
              <a:rPr lang="en-US" sz="1700" dirty="0"/>
              <a:t>Z14:   IF        ?x  is a bird</a:t>
            </a:r>
          </a:p>
          <a:p>
            <a:pPr marL="0" indent="0">
              <a:spcBef>
                <a:spcPts val="400"/>
              </a:spcBef>
              <a:buNone/>
            </a:pPr>
            <a:r>
              <a:rPr lang="en-US" sz="1700" dirty="0"/>
              <a:t>                      ?x  does not fly</a:t>
            </a:r>
          </a:p>
          <a:p>
            <a:pPr marL="0" indent="0">
              <a:spcBef>
                <a:spcPts val="400"/>
              </a:spcBef>
              <a:buNone/>
            </a:pPr>
            <a:r>
              <a:rPr lang="en-US" sz="1700" dirty="0"/>
              <a:t>	   ?x  swims</a:t>
            </a:r>
          </a:p>
          <a:p>
            <a:pPr marL="0" indent="0">
              <a:spcBef>
                <a:spcPts val="400"/>
              </a:spcBef>
              <a:buNone/>
            </a:pPr>
            <a:r>
              <a:rPr lang="en-US" sz="1700" dirty="0"/>
              <a:t>	   ?x  is black and white</a:t>
            </a:r>
          </a:p>
          <a:p>
            <a:pPr marL="0" indent="0">
              <a:spcBef>
                <a:spcPts val="400"/>
              </a:spcBef>
              <a:buNone/>
            </a:pPr>
            <a:r>
              <a:rPr lang="en-US" sz="1700" dirty="0"/>
              <a:t>          THEN  ?x is a penguin</a:t>
            </a:r>
          </a:p>
          <a:p>
            <a:pPr marL="0" indent="0">
              <a:spcBef>
                <a:spcPts val="400"/>
              </a:spcBef>
              <a:buNone/>
            </a:pPr>
            <a:endParaRPr lang="en-US" sz="1700" dirty="0"/>
          </a:p>
          <a:p>
            <a:pPr marL="0" indent="0">
              <a:spcBef>
                <a:spcPts val="400"/>
              </a:spcBef>
              <a:buNone/>
            </a:pPr>
            <a:r>
              <a:rPr lang="en-US" sz="1700" dirty="0"/>
              <a:t>Z15:   IF        ?x is a bird</a:t>
            </a:r>
          </a:p>
          <a:p>
            <a:pPr marL="0" indent="0">
              <a:spcBef>
                <a:spcPts val="400"/>
              </a:spcBef>
              <a:buNone/>
            </a:pPr>
            <a:r>
              <a:rPr lang="en-US" sz="1700" dirty="0"/>
              <a:t>                      ?x is a good flyer</a:t>
            </a:r>
          </a:p>
          <a:p>
            <a:pPr marL="0" indent="0">
              <a:spcBef>
                <a:spcPts val="400"/>
              </a:spcBef>
              <a:buNone/>
            </a:pPr>
            <a:r>
              <a:rPr lang="en-US" sz="1700" dirty="0"/>
              <a:t>          THEN  ?x is an albatross</a:t>
            </a:r>
          </a:p>
        </p:txBody>
      </p:sp>
      <p:sp>
        <p:nvSpPr>
          <p:cNvPr id="4" name="Footer Placeholder 3">
            <a:extLst>
              <a:ext uri="{FF2B5EF4-FFF2-40B4-BE49-F238E27FC236}">
                <a16:creationId xmlns:a16="http://schemas.microsoft.com/office/drawing/2014/main" id="{B453561B-4BFE-5245-6A97-41249F2B05E2}"/>
              </a:ext>
            </a:extLst>
          </p:cNvPr>
          <p:cNvSpPr txBox="1">
            <a:spLocks/>
          </p:cNvSpPr>
          <p:nvPr/>
        </p:nvSpPr>
        <p:spPr>
          <a:xfrm>
            <a:off x="2791326" y="6356350"/>
            <a:ext cx="5986915" cy="292815"/>
          </a:xfrm>
          <a:prstGeom prst="rect">
            <a:avLst/>
          </a:prstGeom>
        </p:spPr>
        <p:txBody>
          <a:bodyPr vert="horz" lIns="91440" tIns="45720" rIns="91440" bIns="45720" rtlCol="0" anchor="ctr"/>
          <a:lstStyle>
            <a:defPPr>
              <a:defRPr lang="en-US"/>
            </a:defPPr>
            <a:lvl1pPr marL="0" algn="ctr" defTabSz="914400" rtl="0" eaLnBrk="1" latinLnBrk="0" hangingPunct="1">
              <a:defRPr sz="16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640:  Artificial Intelligence, </a:t>
            </a:r>
            <a:r>
              <a:rPr lang="en-US" dirty="0" err="1"/>
              <a:t>Margrit</a:t>
            </a:r>
            <a:r>
              <a:rPr lang="en-US" dirty="0"/>
              <a:t> </a:t>
            </a:r>
            <a:r>
              <a:rPr lang="en-US" dirty="0" err="1"/>
              <a:t>Betke</a:t>
            </a:r>
            <a:r>
              <a:rPr lang="en-US" dirty="0"/>
              <a:t>, </a:t>
            </a:r>
            <a:r>
              <a:rPr lang="en-US" dirty="0" err="1"/>
              <a:t>Yiwen</a:t>
            </a:r>
            <a:r>
              <a:rPr lang="en-US" dirty="0"/>
              <a:t> Gu, 2024</a:t>
            </a:r>
          </a:p>
        </p:txBody>
      </p:sp>
    </p:spTree>
    <p:extLst>
      <p:ext uri="{BB962C8B-B14F-4D97-AF65-F5344CB8AC3E}">
        <p14:creationId xmlns:p14="http://schemas.microsoft.com/office/powerpoint/2010/main" val="23505565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26A632-876D-D946-A345-2689DF1C1B2E}"/>
              </a:ext>
            </a:extLst>
          </p:cNvPr>
          <p:cNvSpPr>
            <a:spLocks noGrp="1"/>
          </p:cNvSpPr>
          <p:nvPr>
            <p:ph idx="1"/>
          </p:nvPr>
        </p:nvSpPr>
        <p:spPr/>
        <p:txBody>
          <a:bodyPr/>
          <a:lstStyle/>
          <a:p>
            <a:pPr marL="0" indent="0">
              <a:buNone/>
            </a:pPr>
            <a:r>
              <a:rPr lang="en-US" sz="2400" u="sng" dirty="0"/>
              <a:t>Working Memory:</a:t>
            </a:r>
          </a:p>
          <a:p>
            <a:r>
              <a:rPr lang="en-US" dirty="0"/>
              <a:t>Stretch has hair</a:t>
            </a:r>
          </a:p>
          <a:p>
            <a:r>
              <a:rPr lang="en-US" dirty="0"/>
              <a:t>Stretch chews cud</a:t>
            </a:r>
          </a:p>
          <a:p>
            <a:r>
              <a:rPr lang="en-US" dirty="0"/>
              <a:t>Stretch has long legs</a:t>
            </a:r>
          </a:p>
          <a:p>
            <a:r>
              <a:rPr lang="en-US" dirty="0"/>
              <a:t>Stretch has a long neck</a:t>
            </a:r>
          </a:p>
          <a:p>
            <a:r>
              <a:rPr lang="en-US" dirty="0"/>
              <a:t>Stretch has tawny color</a:t>
            </a:r>
          </a:p>
          <a:p>
            <a:r>
              <a:rPr lang="en-US" dirty="0"/>
              <a:t>Stretch has dark spots</a:t>
            </a:r>
          </a:p>
          <a:p>
            <a:endParaRPr lang="en-US" dirty="0"/>
          </a:p>
        </p:txBody>
      </p:sp>
      <p:sp>
        <p:nvSpPr>
          <p:cNvPr id="3" name="Title 2">
            <a:extLst>
              <a:ext uri="{FF2B5EF4-FFF2-40B4-BE49-F238E27FC236}">
                <a16:creationId xmlns:a16="http://schemas.microsoft.com/office/drawing/2014/main" id="{0714C8EA-C8AA-0F64-2B06-CBE7366F6B95}"/>
              </a:ext>
            </a:extLst>
          </p:cNvPr>
          <p:cNvSpPr>
            <a:spLocks noGrp="1"/>
          </p:cNvSpPr>
          <p:nvPr>
            <p:ph type="title"/>
          </p:nvPr>
        </p:nvSpPr>
        <p:spPr/>
        <p:txBody>
          <a:bodyPr/>
          <a:lstStyle/>
          <a:p>
            <a:r>
              <a:rPr lang="en-US" dirty="0"/>
              <a:t>Example: What is Stretch?</a:t>
            </a:r>
          </a:p>
        </p:txBody>
      </p:sp>
      <p:sp>
        <p:nvSpPr>
          <p:cNvPr id="5" name="Footer Placeholder 3">
            <a:extLst>
              <a:ext uri="{FF2B5EF4-FFF2-40B4-BE49-F238E27FC236}">
                <a16:creationId xmlns:a16="http://schemas.microsoft.com/office/drawing/2014/main" id="{1C668373-E60D-2FF6-0A56-BE9662FA75DE}"/>
              </a:ext>
            </a:extLst>
          </p:cNvPr>
          <p:cNvSpPr txBox="1">
            <a:spLocks/>
          </p:cNvSpPr>
          <p:nvPr/>
        </p:nvSpPr>
        <p:spPr>
          <a:xfrm>
            <a:off x="2791326" y="6356350"/>
            <a:ext cx="5986915" cy="292815"/>
          </a:xfrm>
          <a:prstGeom prst="rect">
            <a:avLst/>
          </a:prstGeom>
        </p:spPr>
        <p:txBody>
          <a:bodyPr vert="horz" lIns="91440" tIns="45720" rIns="91440" bIns="45720" rtlCol="0" anchor="ctr"/>
          <a:lstStyle>
            <a:defPPr>
              <a:defRPr lang="en-US"/>
            </a:defPPr>
            <a:lvl1pPr marL="0" algn="ctr" defTabSz="914400" rtl="0" eaLnBrk="1" latinLnBrk="0" hangingPunct="1">
              <a:defRPr sz="16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640:  Artificial Intelligence, </a:t>
            </a:r>
            <a:r>
              <a:rPr lang="en-US" dirty="0" err="1"/>
              <a:t>Margrit</a:t>
            </a:r>
            <a:r>
              <a:rPr lang="en-US" dirty="0"/>
              <a:t> </a:t>
            </a:r>
            <a:r>
              <a:rPr lang="en-US" dirty="0" err="1"/>
              <a:t>Betke</a:t>
            </a:r>
            <a:r>
              <a:rPr lang="en-US" dirty="0"/>
              <a:t>, </a:t>
            </a:r>
            <a:r>
              <a:rPr lang="en-US" dirty="0" err="1"/>
              <a:t>Yiwen</a:t>
            </a:r>
            <a:r>
              <a:rPr lang="en-US" dirty="0"/>
              <a:t> Gu, 2024</a:t>
            </a:r>
          </a:p>
        </p:txBody>
      </p:sp>
    </p:spTree>
    <p:extLst>
      <p:ext uri="{BB962C8B-B14F-4D97-AF65-F5344CB8AC3E}">
        <p14:creationId xmlns:p14="http://schemas.microsoft.com/office/powerpoint/2010/main" val="4007611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26A632-876D-D946-A345-2689DF1C1B2E}"/>
              </a:ext>
            </a:extLst>
          </p:cNvPr>
          <p:cNvSpPr>
            <a:spLocks noGrp="1"/>
          </p:cNvSpPr>
          <p:nvPr>
            <p:ph idx="1"/>
          </p:nvPr>
        </p:nvSpPr>
        <p:spPr/>
        <p:txBody>
          <a:bodyPr>
            <a:normAutofit/>
          </a:bodyPr>
          <a:lstStyle/>
          <a:p>
            <a:pPr>
              <a:buFont typeface="Wingdings" panose="05000000000000000000" pitchFamily="2" charset="2"/>
              <a:buChar char="Ø"/>
            </a:pPr>
            <a:r>
              <a:rPr lang="en-US" sz="2400" dirty="0"/>
              <a:t>Until no rule produces </a:t>
            </a:r>
            <a:r>
              <a:rPr lang="en-US" sz="2400" dirty="0">
                <a:solidFill>
                  <a:schemeClr val="accent2"/>
                </a:solidFill>
              </a:rPr>
              <a:t>a new assertion</a:t>
            </a:r>
            <a:r>
              <a:rPr lang="en-US" sz="2400" dirty="0"/>
              <a:t>,</a:t>
            </a:r>
          </a:p>
          <a:p>
            <a:pPr lvl="1">
              <a:buFont typeface="Wingdings" panose="05000000000000000000" pitchFamily="2" charset="2"/>
              <a:buChar char="Ø"/>
            </a:pPr>
            <a:r>
              <a:rPr lang="en-US" dirty="0"/>
              <a:t>For each rule,</a:t>
            </a:r>
          </a:p>
          <a:p>
            <a:pPr lvl="2">
              <a:buFont typeface="Wingdings" panose="05000000000000000000" pitchFamily="2" charset="2"/>
              <a:buChar char="Ø"/>
            </a:pPr>
            <a:r>
              <a:rPr lang="en-US" sz="2400" dirty="0"/>
              <a:t>For </a:t>
            </a:r>
            <a:r>
              <a:rPr lang="en-US" sz="2400" dirty="0">
                <a:solidFill>
                  <a:srgbClr val="0070C0"/>
                </a:solidFill>
              </a:rPr>
              <a:t>each set of possible variable bindings</a:t>
            </a:r>
            <a:r>
              <a:rPr lang="en-US" sz="2400" dirty="0"/>
              <a:t> determined by matching the </a:t>
            </a:r>
            <a:r>
              <a:rPr lang="en-US" sz="2400" dirty="0">
                <a:solidFill>
                  <a:schemeClr val="accent6">
                    <a:lumMod val="75000"/>
                  </a:schemeClr>
                </a:solidFill>
              </a:rPr>
              <a:t>antecedents</a:t>
            </a:r>
            <a:r>
              <a:rPr lang="en-US" sz="2400" dirty="0"/>
              <a:t> to </a:t>
            </a:r>
            <a:r>
              <a:rPr lang="en-US" sz="2400" dirty="0">
                <a:solidFill>
                  <a:schemeClr val="accent6">
                    <a:lumMod val="75000"/>
                  </a:schemeClr>
                </a:solidFill>
              </a:rPr>
              <a:t>working memory</a:t>
            </a:r>
            <a:r>
              <a:rPr lang="en-US" sz="2400" dirty="0"/>
              <a:t>,</a:t>
            </a:r>
          </a:p>
          <a:p>
            <a:pPr lvl="3">
              <a:buFont typeface="Wingdings" panose="05000000000000000000" pitchFamily="2" charset="2"/>
              <a:buChar char="Ø"/>
            </a:pPr>
            <a:r>
              <a:rPr lang="en-US" sz="2400" dirty="0"/>
              <a:t>Instantiate the consequent.</a:t>
            </a:r>
          </a:p>
          <a:p>
            <a:pPr lvl="3">
              <a:buFont typeface="Wingdings" panose="05000000000000000000" pitchFamily="2" charset="2"/>
              <a:buChar char="Ø"/>
            </a:pPr>
            <a:r>
              <a:rPr lang="en-US" sz="2400" dirty="0"/>
              <a:t>Determine whether the instantiated consequent is already asserted.  If it is not, </a:t>
            </a:r>
            <a:r>
              <a:rPr lang="en-US" sz="2400" dirty="0">
                <a:solidFill>
                  <a:schemeClr val="accent2"/>
                </a:solidFill>
              </a:rPr>
              <a:t>assert</a:t>
            </a:r>
            <a:r>
              <a:rPr lang="en-US" sz="2400" dirty="0"/>
              <a:t> it.</a:t>
            </a:r>
          </a:p>
        </p:txBody>
      </p:sp>
      <p:sp>
        <p:nvSpPr>
          <p:cNvPr id="3" name="Title 2">
            <a:extLst>
              <a:ext uri="{FF2B5EF4-FFF2-40B4-BE49-F238E27FC236}">
                <a16:creationId xmlns:a16="http://schemas.microsoft.com/office/drawing/2014/main" id="{0714C8EA-C8AA-0F64-2B06-CBE7366F6B95}"/>
              </a:ext>
            </a:extLst>
          </p:cNvPr>
          <p:cNvSpPr>
            <a:spLocks noGrp="1"/>
          </p:cNvSpPr>
          <p:nvPr>
            <p:ph type="title"/>
          </p:nvPr>
        </p:nvSpPr>
        <p:spPr/>
        <p:txBody>
          <a:bodyPr/>
          <a:lstStyle/>
          <a:p>
            <a:r>
              <a:rPr lang="en-US" dirty="0"/>
              <a:t>Forward Chaining Procedure</a:t>
            </a:r>
          </a:p>
        </p:txBody>
      </p:sp>
      <p:sp>
        <p:nvSpPr>
          <p:cNvPr id="5" name="Footer Placeholder 3">
            <a:extLst>
              <a:ext uri="{FF2B5EF4-FFF2-40B4-BE49-F238E27FC236}">
                <a16:creationId xmlns:a16="http://schemas.microsoft.com/office/drawing/2014/main" id="{3F589775-324C-9300-2862-57AA92B678A9}"/>
              </a:ext>
            </a:extLst>
          </p:cNvPr>
          <p:cNvSpPr txBox="1">
            <a:spLocks/>
          </p:cNvSpPr>
          <p:nvPr/>
        </p:nvSpPr>
        <p:spPr>
          <a:xfrm>
            <a:off x="2791326" y="6356350"/>
            <a:ext cx="5986915" cy="292815"/>
          </a:xfrm>
          <a:prstGeom prst="rect">
            <a:avLst/>
          </a:prstGeom>
        </p:spPr>
        <p:txBody>
          <a:bodyPr vert="horz" lIns="91440" tIns="45720" rIns="91440" bIns="45720" rtlCol="0" anchor="ctr"/>
          <a:lstStyle>
            <a:defPPr>
              <a:defRPr lang="en-US"/>
            </a:defPPr>
            <a:lvl1pPr marL="0" algn="ctr" defTabSz="914400" rtl="0" eaLnBrk="1" latinLnBrk="0" hangingPunct="1">
              <a:defRPr sz="16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640:  Artificial Intelligence, </a:t>
            </a:r>
            <a:r>
              <a:rPr lang="en-US" dirty="0" err="1"/>
              <a:t>Margrit</a:t>
            </a:r>
            <a:r>
              <a:rPr lang="en-US" dirty="0"/>
              <a:t> </a:t>
            </a:r>
            <a:r>
              <a:rPr lang="en-US" dirty="0" err="1"/>
              <a:t>Betke</a:t>
            </a:r>
            <a:r>
              <a:rPr lang="en-US" dirty="0"/>
              <a:t>, </a:t>
            </a:r>
            <a:r>
              <a:rPr lang="en-US" dirty="0" err="1"/>
              <a:t>Yiwen</a:t>
            </a:r>
            <a:r>
              <a:rPr lang="en-US" dirty="0"/>
              <a:t> Gu, 2024</a:t>
            </a:r>
          </a:p>
        </p:txBody>
      </p:sp>
    </p:spTree>
    <p:extLst>
      <p:ext uri="{BB962C8B-B14F-4D97-AF65-F5344CB8AC3E}">
        <p14:creationId xmlns:p14="http://schemas.microsoft.com/office/powerpoint/2010/main" val="30617746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Arrow Connector 6">
            <a:extLst>
              <a:ext uri="{FF2B5EF4-FFF2-40B4-BE49-F238E27FC236}">
                <a16:creationId xmlns:a16="http://schemas.microsoft.com/office/drawing/2014/main" id="{62C034C1-D896-7A9D-0C66-9BEC3ACF4F96}"/>
              </a:ext>
            </a:extLst>
          </p:cNvPr>
          <p:cNvCxnSpPr>
            <a:cxnSpLocks/>
            <a:stCxn id="78" idx="3"/>
            <a:endCxn id="9" idx="1"/>
          </p:cNvCxnSpPr>
          <p:nvPr/>
        </p:nvCxnSpPr>
        <p:spPr>
          <a:xfrm>
            <a:off x="4419601" y="2139868"/>
            <a:ext cx="76264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1FF0E338-D82C-1CCE-4CB4-90A72AE651FD}"/>
              </a:ext>
            </a:extLst>
          </p:cNvPr>
          <p:cNvCxnSpPr>
            <a:cxnSpLocks/>
            <a:stCxn id="74" idx="3"/>
          </p:cNvCxnSpPr>
          <p:nvPr/>
        </p:nvCxnSpPr>
        <p:spPr>
          <a:xfrm>
            <a:off x="4419601" y="2732273"/>
            <a:ext cx="3279958" cy="297"/>
          </a:xfrm>
          <a:prstGeom prst="straightConnector1">
            <a:avLst/>
          </a:prstGeom>
          <a:ln w="38100" cap="sq">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D7AD151C-D919-1C25-33A8-9CE17BD1F005}"/>
              </a:ext>
            </a:extLst>
          </p:cNvPr>
          <p:cNvSpPr txBox="1"/>
          <p:nvPr/>
        </p:nvSpPr>
        <p:spPr>
          <a:xfrm>
            <a:off x="6202442" y="1955202"/>
            <a:ext cx="1082348" cy="369332"/>
          </a:xfrm>
          <a:prstGeom prst="rect">
            <a:avLst/>
          </a:prstGeom>
          <a:noFill/>
        </p:spPr>
        <p:txBody>
          <a:bodyPr wrap="none" rtlCol="0">
            <a:spAutoFit/>
          </a:bodyPr>
          <a:lstStyle/>
          <a:p>
            <a:r>
              <a:rPr lang="en-US" dirty="0"/>
              <a:t>mammal</a:t>
            </a:r>
          </a:p>
        </p:txBody>
      </p:sp>
      <p:cxnSp>
        <p:nvCxnSpPr>
          <p:cNvPr id="13" name="Straight Arrow Connector 12">
            <a:extLst>
              <a:ext uri="{FF2B5EF4-FFF2-40B4-BE49-F238E27FC236}">
                <a16:creationId xmlns:a16="http://schemas.microsoft.com/office/drawing/2014/main" id="{4A1AB4ED-3217-D942-CF97-DAC238867E2E}"/>
              </a:ext>
            </a:extLst>
          </p:cNvPr>
          <p:cNvCxnSpPr>
            <a:cxnSpLocks/>
            <a:stCxn id="11" idx="3"/>
          </p:cNvCxnSpPr>
          <p:nvPr/>
        </p:nvCxnSpPr>
        <p:spPr>
          <a:xfrm>
            <a:off x="7284791" y="2139868"/>
            <a:ext cx="414769"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71B4F1A-CB6F-ED35-69C5-7980C8C7AA1B}"/>
              </a:ext>
            </a:extLst>
          </p:cNvPr>
          <p:cNvCxnSpPr>
            <a:cxnSpLocks/>
            <a:stCxn id="9" idx="3"/>
            <a:endCxn id="11" idx="1"/>
          </p:cNvCxnSpPr>
          <p:nvPr/>
        </p:nvCxnSpPr>
        <p:spPr>
          <a:xfrm>
            <a:off x="5822330" y="2139868"/>
            <a:ext cx="380113"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50C20F2-BE0E-0314-C5CA-1727DBB203D7}"/>
              </a:ext>
            </a:extLst>
          </p:cNvPr>
          <p:cNvCxnSpPr>
            <a:cxnSpLocks/>
            <a:endCxn id="20" idx="3"/>
          </p:cNvCxnSpPr>
          <p:nvPr/>
        </p:nvCxnSpPr>
        <p:spPr>
          <a:xfrm>
            <a:off x="8269401" y="2431096"/>
            <a:ext cx="460963" cy="27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D29BEF9-581D-6557-B61B-D37FFCCB4EBB}"/>
              </a:ext>
            </a:extLst>
          </p:cNvPr>
          <p:cNvSpPr txBox="1"/>
          <p:nvPr/>
        </p:nvSpPr>
        <p:spPr>
          <a:xfrm flipH="1">
            <a:off x="8730364" y="2249200"/>
            <a:ext cx="1096029" cy="369332"/>
          </a:xfrm>
          <a:prstGeom prst="rect">
            <a:avLst/>
          </a:prstGeom>
          <a:noFill/>
        </p:spPr>
        <p:txBody>
          <a:bodyPr wrap="square" rtlCol="0">
            <a:spAutoFit/>
          </a:bodyPr>
          <a:lstStyle/>
          <a:p>
            <a:r>
              <a:rPr lang="en-US" dirty="0"/>
              <a:t>ungulate</a:t>
            </a:r>
          </a:p>
        </p:txBody>
      </p:sp>
      <p:cxnSp>
        <p:nvCxnSpPr>
          <p:cNvPr id="32" name="Straight Arrow Connector 31">
            <a:extLst>
              <a:ext uri="{FF2B5EF4-FFF2-40B4-BE49-F238E27FC236}">
                <a16:creationId xmlns:a16="http://schemas.microsoft.com/office/drawing/2014/main" id="{74D20684-5D3C-9440-F78D-5A6D1EABCC08}"/>
              </a:ext>
            </a:extLst>
          </p:cNvPr>
          <p:cNvCxnSpPr>
            <a:cxnSpLocks/>
          </p:cNvCxnSpPr>
          <p:nvPr/>
        </p:nvCxnSpPr>
        <p:spPr>
          <a:xfrm>
            <a:off x="4831730" y="4408969"/>
            <a:ext cx="118416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BB909A6-85AA-28D8-F315-DAB8DA47A49E}"/>
              </a:ext>
            </a:extLst>
          </p:cNvPr>
          <p:cNvCxnSpPr>
            <a:cxnSpLocks/>
          </p:cNvCxnSpPr>
          <p:nvPr/>
        </p:nvCxnSpPr>
        <p:spPr>
          <a:xfrm>
            <a:off x="6659178" y="4591530"/>
            <a:ext cx="437702" cy="277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7F118FFE-90F9-1486-10B5-3E8B01076A24}"/>
              </a:ext>
            </a:extLst>
          </p:cNvPr>
          <p:cNvSpPr txBox="1"/>
          <p:nvPr/>
        </p:nvSpPr>
        <p:spPr>
          <a:xfrm>
            <a:off x="7090619" y="4391474"/>
            <a:ext cx="2212465" cy="400110"/>
          </a:xfrm>
          <a:prstGeom prst="rect">
            <a:avLst/>
          </a:prstGeom>
          <a:noFill/>
        </p:spPr>
        <p:txBody>
          <a:bodyPr wrap="none" rtlCol="0">
            <a:spAutoFit/>
          </a:bodyPr>
          <a:lstStyle/>
          <a:p>
            <a:r>
              <a:rPr lang="en-US" sz="2000" b="1" dirty="0"/>
              <a:t>Stretch is a </a:t>
            </a:r>
            <a:r>
              <a:rPr lang="en-US" b="1" dirty="0"/>
              <a:t>giraffe</a:t>
            </a:r>
          </a:p>
        </p:txBody>
      </p:sp>
      <p:sp>
        <p:nvSpPr>
          <p:cNvPr id="9" name="Flowchart: Delay 8">
            <a:extLst>
              <a:ext uri="{FF2B5EF4-FFF2-40B4-BE49-F238E27FC236}">
                <a16:creationId xmlns:a16="http://schemas.microsoft.com/office/drawing/2014/main" id="{801A0D8B-B8E5-3848-177C-8ADF8C003808}"/>
              </a:ext>
            </a:extLst>
          </p:cNvPr>
          <p:cNvSpPr/>
          <p:nvPr/>
        </p:nvSpPr>
        <p:spPr>
          <a:xfrm>
            <a:off x="5182249" y="1728388"/>
            <a:ext cx="640080" cy="822960"/>
          </a:xfrm>
          <a:prstGeom prst="flowChartDelay">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C00000"/>
                </a:solidFill>
              </a:rPr>
              <a:t>Z1</a:t>
            </a:r>
          </a:p>
        </p:txBody>
      </p:sp>
      <p:sp>
        <p:nvSpPr>
          <p:cNvPr id="10" name="Flowchart: Delay 9">
            <a:extLst>
              <a:ext uri="{FF2B5EF4-FFF2-40B4-BE49-F238E27FC236}">
                <a16:creationId xmlns:a16="http://schemas.microsoft.com/office/drawing/2014/main" id="{5E07D363-B2C4-ED3F-CEC1-67DCE4FFA9A4}"/>
              </a:ext>
            </a:extLst>
          </p:cNvPr>
          <p:cNvSpPr/>
          <p:nvPr/>
        </p:nvSpPr>
        <p:spPr>
          <a:xfrm>
            <a:off x="6015890" y="3875569"/>
            <a:ext cx="640080" cy="1312272"/>
          </a:xfrm>
          <a:prstGeom prst="flowChartDelay">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C00000"/>
                </a:solidFill>
              </a:rPr>
              <a:t>Z11</a:t>
            </a:r>
            <a:endParaRPr lang="en-US" sz="2000" b="1" dirty="0">
              <a:ln>
                <a:solidFill>
                  <a:schemeClr val="accent1"/>
                </a:solidFill>
              </a:ln>
              <a:solidFill>
                <a:srgbClr val="C00000"/>
              </a:solidFill>
            </a:endParaRPr>
          </a:p>
        </p:txBody>
      </p:sp>
      <p:sp>
        <p:nvSpPr>
          <p:cNvPr id="12" name="Flowchart: Delay 11">
            <a:extLst>
              <a:ext uri="{FF2B5EF4-FFF2-40B4-BE49-F238E27FC236}">
                <a16:creationId xmlns:a16="http://schemas.microsoft.com/office/drawing/2014/main" id="{F8B4F990-E5AE-B8E6-AACC-896C307EFD32}"/>
              </a:ext>
            </a:extLst>
          </p:cNvPr>
          <p:cNvSpPr/>
          <p:nvPr/>
        </p:nvSpPr>
        <p:spPr>
          <a:xfrm>
            <a:off x="7699559" y="1871219"/>
            <a:ext cx="640080" cy="1105472"/>
          </a:xfrm>
          <a:prstGeom prst="flowChartDelay">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rgbClr val="C00000"/>
                </a:solidFill>
              </a:rPr>
              <a:t>Z8</a:t>
            </a:r>
          </a:p>
        </p:txBody>
      </p:sp>
      <p:cxnSp>
        <p:nvCxnSpPr>
          <p:cNvPr id="28" name="Connector: Elbow 27">
            <a:extLst>
              <a:ext uri="{FF2B5EF4-FFF2-40B4-BE49-F238E27FC236}">
                <a16:creationId xmlns:a16="http://schemas.microsoft.com/office/drawing/2014/main" id="{09ED5D6C-8436-A723-EF84-778AEC592FAB}"/>
              </a:ext>
            </a:extLst>
          </p:cNvPr>
          <p:cNvCxnSpPr>
            <a:cxnSpLocks/>
          </p:cNvCxnSpPr>
          <p:nvPr/>
        </p:nvCxnSpPr>
        <p:spPr>
          <a:xfrm flipV="1">
            <a:off x="4844896" y="4802303"/>
            <a:ext cx="1170995" cy="140067"/>
          </a:xfrm>
          <a:prstGeom prst="bentConnector3">
            <a:avLst>
              <a:gd name="adj1" fmla="val 5904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A0148B7D-8544-07D7-0B3B-6719214BEE97}"/>
              </a:ext>
            </a:extLst>
          </p:cNvPr>
          <p:cNvCxnSpPr>
            <a:cxnSpLocks/>
          </p:cNvCxnSpPr>
          <p:nvPr/>
        </p:nvCxnSpPr>
        <p:spPr>
          <a:xfrm flipV="1">
            <a:off x="4831730" y="5022577"/>
            <a:ext cx="1184161" cy="206520"/>
          </a:xfrm>
          <a:prstGeom prst="bentConnector3">
            <a:avLst>
              <a:gd name="adj1" fmla="val 6788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4" name="Connector: Elbow 63">
            <a:extLst>
              <a:ext uri="{FF2B5EF4-FFF2-40B4-BE49-F238E27FC236}">
                <a16:creationId xmlns:a16="http://schemas.microsoft.com/office/drawing/2014/main" id="{2CFADB53-298B-0B78-C849-CB66B046E9A0}"/>
              </a:ext>
            </a:extLst>
          </p:cNvPr>
          <p:cNvCxnSpPr>
            <a:cxnSpLocks/>
          </p:cNvCxnSpPr>
          <p:nvPr/>
        </p:nvCxnSpPr>
        <p:spPr>
          <a:xfrm flipV="1">
            <a:off x="4837780" y="4622329"/>
            <a:ext cx="1178110" cy="62120"/>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1F988D7D-96B4-26EA-4FE1-7645EBE1B523}"/>
              </a:ext>
            </a:extLst>
          </p:cNvPr>
          <p:cNvSpPr txBox="1"/>
          <p:nvPr/>
        </p:nvSpPr>
        <p:spPr>
          <a:xfrm>
            <a:off x="2098509" y="2547606"/>
            <a:ext cx="2321092" cy="369332"/>
          </a:xfrm>
          <a:prstGeom prst="rect">
            <a:avLst/>
          </a:prstGeom>
          <a:noFill/>
        </p:spPr>
        <p:txBody>
          <a:bodyPr wrap="square">
            <a:spAutoFit/>
          </a:bodyPr>
          <a:lstStyle/>
          <a:p>
            <a:pPr marL="285750" indent="-285750">
              <a:buFont typeface="Arial" panose="020B0604020202020204" pitchFamily="34" charset="0"/>
              <a:buChar char="•"/>
            </a:pPr>
            <a:r>
              <a:rPr lang="en-US" dirty="0"/>
              <a:t>Stretch chews cud</a:t>
            </a:r>
          </a:p>
        </p:txBody>
      </p:sp>
      <p:sp>
        <p:nvSpPr>
          <p:cNvPr id="76" name="TextBox 75">
            <a:extLst>
              <a:ext uri="{FF2B5EF4-FFF2-40B4-BE49-F238E27FC236}">
                <a16:creationId xmlns:a16="http://schemas.microsoft.com/office/drawing/2014/main" id="{8A8325FA-A47A-A3DC-3B7F-9DFA8D3FFEDC}"/>
              </a:ext>
            </a:extLst>
          </p:cNvPr>
          <p:cNvSpPr txBox="1"/>
          <p:nvPr/>
        </p:nvSpPr>
        <p:spPr>
          <a:xfrm>
            <a:off x="2098509" y="4176091"/>
            <a:ext cx="2821405" cy="1200329"/>
          </a:xfrm>
          <a:prstGeom prst="rect">
            <a:avLst/>
          </a:prstGeom>
          <a:noFill/>
        </p:spPr>
        <p:txBody>
          <a:bodyPr wrap="square">
            <a:spAutoFit/>
          </a:bodyPr>
          <a:lstStyle/>
          <a:p>
            <a:pPr marL="285750" indent="-285750">
              <a:buFont typeface="Arial" panose="020B0604020202020204" pitchFamily="34" charset="0"/>
              <a:buChar char="•"/>
            </a:pPr>
            <a:r>
              <a:rPr lang="en-US" dirty="0"/>
              <a:t>Stretch has long legs</a:t>
            </a:r>
          </a:p>
          <a:p>
            <a:pPr marL="285750" indent="-285750">
              <a:buFont typeface="Arial" panose="020B0604020202020204" pitchFamily="34" charset="0"/>
              <a:buChar char="•"/>
            </a:pPr>
            <a:r>
              <a:rPr lang="en-US" dirty="0"/>
              <a:t>Stretch has a long neck</a:t>
            </a:r>
          </a:p>
          <a:p>
            <a:pPr marL="285750" indent="-285750">
              <a:buFont typeface="Arial" panose="020B0604020202020204" pitchFamily="34" charset="0"/>
              <a:buChar char="•"/>
            </a:pPr>
            <a:r>
              <a:rPr lang="en-US" dirty="0"/>
              <a:t>Stretch has tawny color</a:t>
            </a:r>
          </a:p>
          <a:p>
            <a:pPr marL="285750" indent="-285750">
              <a:buFont typeface="Arial" panose="020B0604020202020204" pitchFamily="34" charset="0"/>
              <a:buChar char="•"/>
            </a:pPr>
            <a:r>
              <a:rPr lang="en-US" dirty="0"/>
              <a:t>Stretch has dark spots</a:t>
            </a:r>
          </a:p>
        </p:txBody>
      </p:sp>
      <p:sp>
        <p:nvSpPr>
          <p:cNvPr id="78" name="TextBox 77">
            <a:extLst>
              <a:ext uri="{FF2B5EF4-FFF2-40B4-BE49-F238E27FC236}">
                <a16:creationId xmlns:a16="http://schemas.microsoft.com/office/drawing/2014/main" id="{66908999-560A-94DA-E65C-74D16C5818FA}"/>
              </a:ext>
            </a:extLst>
          </p:cNvPr>
          <p:cNvSpPr txBox="1"/>
          <p:nvPr/>
        </p:nvSpPr>
        <p:spPr>
          <a:xfrm>
            <a:off x="2098509" y="1955202"/>
            <a:ext cx="2321092" cy="369332"/>
          </a:xfrm>
          <a:prstGeom prst="rect">
            <a:avLst/>
          </a:prstGeom>
          <a:noFill/>
        </p:spPr>
        <p:txBody>
          <a:bodyPr wrap="square">
            <a:spAutoFit/>
          </a:bodyPr>
          <a:lstStyle/>
          <a:p>
            <a:pPr marL="285750" indent="-285750">
              <a:buFont typeface="Arial" panose="020B0604020202020204" pitchFamily="34" charset="0"/>
              <a:buChar char="•"/>
            </a:pPr>
            <a:r>
              <a:rPr lang="en-US" dirty="0"/>
              <a:t>Stretch has hair</a:t>
            </a:r>
          </a:p>
        </p:txBody>
      </p:sp>
      <p:grpSp>
        <p:nvGrpSpPr>
          <p:cNvPr id="6" name="Group 5">
            <a:extLst>
              <a:ext uri="{FF2B5EF4-FFF2-40B4-BE49-F238E27FC236}">
                <a16:creationId xmlns:a16="http://schemas.microsoft.com/office/drawing/2014/main" id="{7776A5CB-C9A6-C9FC-CF66-C981515ACC26}"/>
              </a:ext>
            </a:extLst>
          </p:cNvPr>
          <p:cNvGrpSpPr/>
          <p:nvPr/>
        </p:nvGrpSpPr>
        <p:grpSpPr>
          <a:xfrm>
            <a:off x="5279660" y="2433867"/>
            <a:ext cx="4743648" cy="1606803"/>
            <a:chOff x="3755660" y="2433866"/>
            <a:chExt cx="4743648" cy="1606803"/>
          </a:xfrm>
        </p:grpSpPr>
        <p:cxnSp>
          <p:nvCxnSpPr>
            <p:cNvPr id="35" name="Straight Arrow Connector 34">
              <a:extLst>
                <a:ext uri="{FF2B5EF4-FFF2-40B4-BE49-F238E27FC236}">
                  <a16:creationId xmlns:a16="http://schemas.microsoft.com/office/drawing/2014/main" id="{4E10BE23-3A4E-E428-CF92-939A7F0365EC}"/>
                </a:ext>
              </a:extLst>
            </p:cNvPr>
            <p:cNvCxnSpPr>
              <a:cxnSpLocks/>
            </p:cNvCxnSpPr>
            <p:nvPr/>
          </p:nvCxnSpPr>
          <p:spPr>
            <a:xfrm>
              <a:off x="3764929" y="3494330"/>
              <a:ext cx="726961" cy="546339"/>
            </a:xfrm>
            <a:prstGeom prst="bentConnector3">
              <a:avLst>
                <a:gd name="adj1" fmla="val -1638"/>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E6B6BEFA-5906-103D-3C8E-5B37DADF6CE2}"/>
                </a:ext>
              </a:extLst>
            </p:cNvPr>
            <p:cNvCxnSpPr>
              <a:cxnSpLocks/>
            </p:cNvCxnSpPr>
            <p:nvPr/>
          </p:nvCxnSpPr>
          <p:spPr>
            <a:xfrm>
              <a:off x="3755660" y="3494330"/>
              <a:ext cx="4743648" cy="0"/>
            </a:xfrm>
            <a:prstGeom prst="straightConnector1">
              <a:avLst/>
            </a:prstGeom>
            <a:ln w="38100">
              <a:tailEnd type="none"/>
            </a:ln>
          </p:spPr>
          <p:style>
            <a:lnRef idx="1">
              <a:schemeClr val="accent1"/>
            </a:lnRef>
            <a:fillRef idx="0">
              <a:schemeClr val="accent1"/>
            </a:fillRef>
            <a:effectRef idx="0">
              <a:schemeClr val="accent1"/>
            </a:effectRef>
            <a:fontRef idx="minor">
              <a:schemeClr val="tx1"/>
            </a:fontRef>
          </p:style>
        </p:cxnSp>
        <p:cxnSp>
          <p:nvCxnSpPr>
            <p:cNvPr id="96" name="Straight Arrow Connector 34">
              <a:extLst>
                <a:ext uri="{FF2B5EF4-FFF2-40B4-BE49-F238E27FC236}">
                  <a16:creationId xmlns:a16="http://schemas.microsoft.com/office/drawing/2014/main" id="{C65B8C32-45D7-21DB-1F18-5A009ABC0C40}"/>
                </a:ext>
              </a:extLst>
            </p:cNvPr>
            <p:cNvCxnSpPr>
              <a:cxnSpLocks/>
              <a:stCxn id="20" idx="1"/>
            </p:cNvCxnSpPr>
            <p:nvPr/>
          </p:nvCxnSpPr>
          <p:spPr>
            <a:xfrm>
              <a:off x="8302392" y="2433866"/>
              <a:ext cx="196915" cy="1060463"/>
            </a:xfrm>
            <a:prstGeom prst="bentConnector2">
              <a:avLst/>
            </a:prstGeom>
            <a:ln w="38100" cap="rnd" cmpd="sng">
              <a:tailEnd type="none"/>
            </a:ln>
          </p:spPr>
          <p:style>
            <a:lnRef idx="1">
              <a:schemeClr val="accent1"/>
            </a:lnRef>
            <a:fillRef idx="0">
              <a:schemeClr val="accent1"/>
            </a:fillRef>
            <a:effectRef idx="0">
              <a:schemeClr val="accent1"/>
            </a:effectRef>
            <a:fontRef idx="minor">
              <a:schemeClr val="tx1"/>
            </a:fontRef>
          </p:style>
        </p:cxnSp>
      </p:grpSp>
      <p:sp>
        <p:nvSpPr>
          <p:cNvPr id="29" name="TextBox 28">
            <a:extLst>
              <a:ext uri="{FF2B5EF4-FFF2-40B4-BE49-F238E27FC236}">
                <a16:creationId xmlns:a16="http://schemas.microsoft.com/office/drawing/2014/main" id="{A5E203F6-A9E8-4E67-E33B-B8CCCD5975E0}"/>
              </a:ext>
            </a:extLst>
          </p:cNvPr>
          <p:cNvSpPr txBox="1"/>
          <p:nvPr/>
        </p:nvSpPr>
        <p:spPr>
          <a:xfrm>
            <a:off x="2267351" y="854888"/>
            <a:ext cx="2667000" cy="954107"/>
          </a:xfrm>
          <a:prstGeom prst="rect">
            <a:avLst/>
          </a:prstGeom>
          <a:noFill/>
        </p:spPr>
        <p:txBody>
          <a:bodyPr wrap="square">
            <a:spAutoFit/>
          </a:bodyPr>
          <a:lstStyle/>
          <a:p>
            <a:r>
              <a:rPr lang="en-US" sz="2800" dirty="0"/>
              <a:t>What is Stretch?</a:t>
            </a:r>
          </a:p>
        </p:txBody>
      </p:sp>
      <p:sp>
        <p:nvSpPr>
          <p:cNvPr id="34" name="Title 2">
            <a:extLst>
              <a:ext uri="{FF2B5EF4-FFF2-40B4-BE49-F238E27FC236}">
                <a16:creationId xmlns:a16="http://schemas.microsoft.com/office/drawing/2014/main" id="{90DCE8EB-5525-18B4-E1F2-BF9F3CC9C05E}"/>
              </a:ext>
            </a:extLst>
          </p:cNvPr>
          <p:cNvSpPr>
            <a:spLocks noGrp="1"/>
          </p:cNvSpPr>
          <p:nvPr>
            <p:ph type="title"/>
          </p:nvPr>
        </p:nvSpPr>
        <p:spPr>
          <a:xfrm>
            <a:off x="3663614" y="65984"/>
            <a:ext cx="6934200" cy="630473"/>
          </a:xfrm>
        </p:spPr>
        <p:txBody>
          <a:bodyPr>
            <a:normAutofit/>
          </a:bodyPr>
          <a:lstStyle/>
          <a:p>
            <a:pPr algn="r"/>
            <a:r>
              <a:rPr lang="en-US" sz="2800" dirty="0">
                <a:solidFill>
                  <a:schemeClr val="bg1">
                    <a:lumMod val="65000"/>
                  </a:schemeClr>
                </a:solidFill>
              </a:rPr>
              <a:t>Forward Chaining</a:t>
            </a:r>
            <a:r>
              <a:rPr lang="en-US" sz="2800" b="1" dirty="0">
                <a:solidFill>
                  <a:schemeClr val="tx1">
                    <a:lumMod val="65000"/>
                    <a:lumOff val="35000"/>
                  </a:schemeClr>
                </a:solidFill>
              </a:rPr>
              <a:t> </a:t>
            </a:r>
            <a:r>
              <a:rPr lang="en-US" sz="2800" b="1" dirty="0">
                <a:solidFill>
                  <a:schemeClr val="bg2">
                    <a:lumMod val="75000"/>
                  </a:schemeClr>
                </a:solidFill>
              </a:rPr>
              <a:t>circuit visualization</a:t>
            </a:r>
            <a:r>
              <a:rPr lang="en-US" sz="2800" dirty="0">
                <a:solidFill>
                  <a:schemeClr val="bg1">
                    <a:lumMod val="65000"/>
                  </a:schemeClr>
                </a:solidFill>
              </a:rPr>
              <a:t>  </a:t>
            </a:r>
          </a:p>
        </p:txBody>
      </p:sp>
      <p:sp>
        <p:nvSpPr>
          <p:cNvPr id="2" name="Footer Placeholder 3">
            <a:extLst>
              <a:ext uri="{FF2B5EF4-FFF2-40B4-BE49-F238E27FC236}">
                <a16:creationId xmlns:a16="http://schemas.microsoft.com/office/drawing/2014/main" id="{36CCE89F-E27F-54DB-D9AA-818F915D6B83}"/>
              </a:ext>
            </a:extLst>
          </p:cNvPr>
          <p:cNvSpPr txBox="1">
            <a:spLocks/>
          </p:cNvSpPr>
          <p:nvPr/>
        </p:nvSpPr>
        <p:spPr>
          <a:xfrm>
            <a:off x="2791326" y="6356350"/>
            <a:ext cx="5986915" cy="292815"/>
          </a:xfrm>
          <a:prstGeom prst="rect">
            <a:avLst/>
          </a:prstGeom>
        </p:spPr>
        <p:txBody>
          <a:bodyPr vert="horz" lIns="91440" tIns="45720" rIns="91440" bIns="45720" rtlCol="0" anchor="ctr"/>
          <a:lstStyle>
            <a:defPPr>
              <a:defRPr lang="en-US"/>
            </a:defPPr>
            <a:lvl1pPr marL="0" algn="ctr" defTabSz="914400" rtl="0" eaLnBrk="1" latinLnBrk="0" hangingPunct="1">
              <a:defRPr sz="16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640:  Artificial Intelligence, </a:t>
            </a:r>
            <a:r>
              <a:rPr lang="en-US" dirty="0" err="1"/>
              <a:t>Margrit</a:t>
            </a:r>
            <a:r>
              <a:rPr lang="en-US" dirty="0"/>
              <a:t> </a:t>
            </a:r>
            <a:r>
              <a:rPr lang="en-US" dirty="0" err="1"/>
              <a:t>Betke</a:t>
            </a:r>
            <a:r>
              <a:rPr lang="en-US" dirty="0"/>
              <a:t>, </a:t>
            </a:r>
            <a:r>
              <a:rPr lang="en-US" dirty="0" err="1"/>
              <a:t>Yiwen</a:t>
            </a:r>
            <a:r>
              <a:rPr lang="en-US" dirty="0"/>
              <a:t> Gu, 2024</a:t>
            </a:r>
          </a:p>
        </p:txBody>
      </p:sp>
    </p:spTree>
    <p:extLst>
      <p:ext uri="{BB962C8B-B14F-4D97-AF65-F5344CB8AC3E}">
        <p14:creationId xmlns:p14="http://schemas.microsoft.com/office/powerpoint/2010/main" val="3575903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20" grpId="0"/>
      <p:bldP spid="42" grpId="0"/>
      <p:bldP spid="9" grpId="0" animBg="1"/>
      <p:bldP spid="10" grpId="0" animBg="1"/>
      <p:bldP spid="12" grpId="0" animBg="1"/>
      <p:bldP spid="74" grpId="0"/>
      <p:bldP spid="76" grpId="0"/>
      <p:bldP spid="7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26A632-876D-D946-A345-2689DF1C1B2E}"/>
              </a:ext>
            </a:extLst>
          </p:cNvPr>
          <p:cNvSpPr>
            <a:spLocks noGrp="1"/>
          </p:cNvSpPr>
          <p:nvPr>
            <p:ph idx="1"/>
          </p:nvPr>
        </p:nvSpPr>
        <p:spPr>
          <a:xfrm>
            <a:off x="2152650" y="1676400"/>
            <a:ext cx="7886700" cy="4351338"/>
          </a:xfrm>
        </p:spPr>
        <p:txBody>
          <a:bodyPr>
            <a:normAutofit lnSpcReduction="10000"/>
          </a:bodyPr>
          <a:lstStyle/>
          <a:p>
            <a:pPr>
              <a:buFont typeface="Wingdings" panose="05000000000000000000" pitchFamily="2" charset="2"/>
              <a:buChar char="Ø"/>
            </a:pPr>
            <a:r>
              <a:rPr lang="en-US" sz="2400" dirty="0"/>
              <a:t>Until all hypotheses have been tried and none have been supported or until success,</a:t>
            </a:r>
          </a:p>
          <a:p>
            <a:pPr lvl="1">
              <a:buFont typeface="Wingdings" panose="05000000000000000000" pitchFamily="2" charset="2"/>
              <a:buChar char="Ø"/>
            </a:pPr>
            <a:r>
              <a:rPr lang="en-US" dirty="0"/>
              <a:t>For each </a:t>
            </a:r>
            <a:r>
              <a:rPr lang="en-US" b="1" dirty="0">
                <a:solidFill>
                  <a:srgbClr val="0070C0"/>
                </a:solidFill>
              </a:rPr>
              <a:t>hypothesis</a:t>
            </a:r>
            <a:r>
              <a:rPr lang="en-US" dirty="0"/>
              <a:t>,</a:t>
            </a:r>
          </a:p>
          <a:p>
            <a:pPr lvl="2">
              <a:buFont typeface="Wingdings" panose="05000000000000000000" pitchFamily="2" charset="2"/>
              <a:buChar char="Ø"/>
            </a:pPr>
            <a:r>
              <a:rPr lang="en-US" sz="2400" dirty="0"/>
              <a:t>Find a</a:t>
            </a:r>
            <a:r>
              <a:rPr lang="en-US" sz="2400" b="1" dirty="0"/>
              <a:t> </a:t>
            </a:r>
            <a:r>
              <a:rPr lang="en-US" sz="2400" b="1" dirty="0">
                <a:solidFill>
                  <a:schemeClr val="accent2">
                    <a:lumMod val="75000"/>
                  </a:schemeClr>
                </a:solidFill>
              </a:rPr>
              <a:t>rule</a:t>
            </a:r>
            <a:r>
              <a:rPr lang="en-US" sz="2400" dirty="0"/>
              <a:t> whose consequent matches the </a:t>
            </a:r>
            <a:r>
              <a:rPr lang="en-US" sz="2400" dirty="0">
                <a:solidFill>
                  <a:srgbClr val="0070C0"/>
                </a:solidFill>
              </a:rPr>
              <a:t>hypothesis</a:t>
            </a:r>
            <a:r>
              <a:rPr lang="en-US" sz="2400" dirty="0"/>
              <a:t> and create a binding set</a:t>
            </a:r>
          </a:p>
          <a:p>
            <a:pPr lvl="2">
              <a:buFont typeface="Wingdings" panose="05000000000000000000" pitchFamily="2" charset="2"/>
              <a:buChar char="Ø"/>
            </a:pPr>
            <a:r>
              <a:rPr lang="en-US" sz="2400" dirty="0"/>
              <a:t>Try to support each of the</a:t>
            </a:r>
            <a:r>
              <a:rPr lang="en-US" sz="2400" dirty="0">
                <a:solidFill>
                  <a:schemeClr val="accent2">
                    <a:lumMod val="75000"/>
                  </a:schemeClr>
                </a:solidFill>
              </a:rPr>
              <a:t> rule’s </a:t>
            </a:r>
            <a:r>
              <a:rPr lang="en-US" sz="2400" b="1" dirty="0">
                <a:solidFill>
                  <a:schemeClr val="accent2">
                    <a:lumMod val="75000"/>
                  </a:schemeClr>
                </a:solidFill>
              </a:rPr>
              <a:t>antecedents</a:t>
            </a:r>
            <a:r>
              <a:rPr lang="en-US" sz="2400" dirty="0"/>
              <a:t> by matching it to </a:t>
            </a:r>
            <a:r>
              <a:rPr lang="en-US" sz="2400" dirty="0">
                <a:solidFill>
                  <a:srgbClr val="00B050"/>
                </a:solidFill>
              </a:rPr>
              <a:t>assertions in the working memory</a:t>
            </a:r>
            <a:r>
              <a:rPr lang="en-US" sz="2400" dirty="0"/>
              <a:t> or by backward chaining through another rule, </a:t>
            </a:r>
            <a:r>
              <a:rPr lang="en-US" sz="2400" dirty="0">
                <a:solidFill>
                  <a:srgbClr val="00B050"/>
                </a:solidFill>
              </a:rPr>
              <a:t>creating new hypotheses</a:t>
            </a:r>
            <a:r>
              <a:rPr lang="en-US" sz="2400" dirty="0"/>
              <a:t>. Be sure to check all matching and instantiation alternatives.</a:t>
            </a:r>
          </a:p>
          <a:p>
            <a:pPr lvl="2">
              <a:buFont typeface="Wingdings" panose="05000000000000000000" pitchFamily="2" charset="2"/>
              <a:buChar char="Ø"/>
            </a:pPr>
            <a:r>
              <a:rPr lang="en-US" sz="2400" dirty="0"/>
              <a:t>If </a:t>
            </a:r>
            <a:r>
              <a:rPr lang="en-US" sz="2400" dirty="0">
                <a:solidFill>
                  <a:srgbClr val="FF00FF"/>
                </a:solidFill>
              </a:rPr>
              <a:t>all</a:t>
            </a:r>
            <a:r>
              <a:rPr lang="en-US" sz="2400" dirty="0"/>
              <a:t> the rule’s antecedents are supported, announce </a:t>
            </a:r>
            <a:r>
              <a:rPr lang="en-US" sz="2400" dirty="0">
                <a:solidFill>
                  <a:schemeClr val="accent4">
                    <a:lumMod val="75000"/>
                  </a:schemeClr>
                </a:solidFill>
              </a:rPr>
              <a:t>success</a:t>
            </a:r>
            <a:r>
              <a:rPr lang="en-US" sz="2400" dirty="0"/>
              <a:t> and conclude that the hypothesis is true. </a:t>
            </a:r>
          </a:p>
          <a:p>
            <a:pPr>
              <a:buFont typeface="Wingdings" panose="05000000000000000000" pitchFamily="2" charset="2"/>
              <a:buChar char="Ø"/>
            </a:pPr>
            <a:endParaRPr lang="en-US" sz="2400" dirty="0"/>
          </a:p>
        </p:txBody>
      </p:sp>
      <p:sp>
        <p:nvSpPr>
          <p:cNvPr id="3" name="Title 2">
            <a:extLst>
              <a:ext uri="{FF2B5EF4-FFF2-40B4-BE49-F238E27FC236}">
                <a16:creationId xmlns:a16="http://schemas.microsoft.com/office/drawing/2014/main" id="{0714C8EA-C8AA-0F64-2B06-CBE7366F6B95}"/>
              </a:ext>
            </a:extLst>
          </p:cNvPr>
          <p:cNvSpPr>
            <a:spLocks noGrp="1"/>
          </p:cNvSpPr>
          <p:nvPr>
            <p:ph type="title"/>
          </p:nvPr>
        </p:nvSpPr>
        <p:spPr/>
        <p:txBody>
          <a:bodyPr/>
          <a:lstStyle/>
          <a:p>
            <a:r>
              <a:rPr lang="en-US" dirty="0"/>
              <a:t>Backward Chaining Procedure</a:t>
            </a:r>
          </a:p>
        </p:txBody>
      </p:sp>
      <p:sp>
        <p:nvSpPr>
          <p:cNvPr id="5" name="Footer Placeholder 3">
            <a:extLst>
              <a:ext uri="{FF2B5EF4-FFF2-40B4-BE49-F238E27FC236}">
                <a16:creationId xmlns:a16="http://schemas.microsoft.com/office/drawing/2014/main" id="{A066F86B-D841-0FA2-FE4B-05F8D6B6F2F2}"/>
              </a:ext>
            </a:extLst>
          </p:cNvPr>
          <p:cNvSpPr txBox="1">
            <a:spLocks/>
          </p:cNvSpPr>
          <p:nvPr/>
        </p:nvSpPr>
        <p:spPr>
          <a:xfrm>
            <a:off x="2791326" y="6356350"/>
            <a:ext cx="5986915" cy="292815"/>
          </a:xfrm>
          <a:prstGeom prst="rect">
            <a:avLst/>
          </a:prstGeom>
        </p:spPr>
        <p:txBody>
          <a:bodyPr vert="horz" lIns="91440" tIns="45720" rIns="91440" bIns="45720" rtlCol="0" anchor="ctr"/>
          <a:lstStyle>
            <a:defPPr>
              <a:defRPr lang="en-US"/>
            </a:defPPr>
            <a:lvl1pPr marL="0" algn="ctr" defTabSz="914400" rtl="0" eaLnBrk="1" latinLnBrk="0" hangingPunct="1">
              <a:defRPr sz="16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640:  Artificial Intelligence, </a:t>
            </a:r>
            <a:r>
              <a:rPr lang="en-US" dirty="0" err="1"/>
              <a:t>Margrit</a:t>
            </a:r>
            <a:r>
              <a:rPr lang="en-US" dirty="0"/>
              <a:t> </a:t>
            </a:r>
            <a:r>
              <a:rPr lang="en-US" dirty="0" err="1"/>
              <a:t>Betke</a:t>
            </a:r>
            <a:r>
              <a:rPr lang="en-US" dirty="0"/>
              <a:t>, </a:t>
            </a:r>
            <a:r>
              <a:rPr lang="en-US" dirty="0" err="1"/>
              <a:t>Yiwen</a:t>
            </a:r>
            <a:r>
              <a:rPr lang="en-US" dirty="0"/>
              <a:t> Gu, 2024</a:t>
            </a:r>
          </a:p>
        </p:txBody>
      </p:sp>
    </p:spTree>
    <p:extLst>
      <p:ext uri="{BB962C8B-B14F-4D97-AF65-F5344CB8AC3E}">
        <p14:creationId xmlns:p14="http://schemas.microsoft.com/office/powerpoint/2010/main" val="201679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76C7852-3685-F76A-DCD9-6C747A2D56F7}"/>
              </a:ext>
            </a:extLst>
          </p:cNvPr>
          <p:cNvSpPr>
            <a:spLocks noGrp="1"/>
          </p:cNvSpPr>
          <p:nvPr>
            <p:ph type="title"/>
          </p:nvPr>
        </p:nvSpPr>
        <p:spPr/>
        <p:txBody>
          <a:bodyPr/>
          <a:lstStyle/>
          <a:p>
            <a:r>
              <a:rPr lang="en-US" dirty="0"/>
              <a:t>Symbols vs ???</a:t>
            </a:r>
          </a:p>
        </p:txBody>
      </p:sp>
      <p:sp>
        <p:nvSpPr>
          <p:cNvPr id="5" name="Content Placeholder 4">
            <a:extLst>
              <a:ext uri="{FF2B5EF4-FFF2-40B4-BE49-F238E27FC236}">
                <a16:creationId xmlns:a16="http://schemas.microsoft.com/office/drawing/2014/main" id="{ABCCED25-F95D-4DA9-56E6-F755A926A687}"/>
              </a:ext>
            </a:extLst>
          </p:cNvPr>
          <p:cNvSpPr>
            <a:spLocks noGrp="1"/>
          </p:cNvSpPr>
          <p:nvPr>
            <p:ph sz="half" idx="1"/>
          </p:nvPr>
        </p:nvSpPr>
        <p:spPr/>
        <p:txBody>
          <a:bodyPr/>
          <a:lstStyle/>
          <a:p>
            <a:r>
              <a:rPr lang="en-US" dirty="0"/>
              <a:t>Logic</a:t>
            </a:r>
          </a:p>
          <a:p>
            <a:r>
              <a:rPr lang="en-US" dirty="0"/>
              <a:t>Proofs</a:t>
            </a:r>
          </a:p>
          <a:p>
            <a:r>
              <a:rPr lang="en-US" dirty="0"/>
              <a:t>Symbol manipulation</a:t>
            </a:r>
          </a:p>
          <a:p>
            <a:r>
              <a:rPr lang="en-US" dirty="0"/>
              <a:t>Exhaustive search (allowing heuristic speedups)</a:t>
            </a:r>
          </a:p>
          <a:p>
            <a:pPr marL="0" indent="0">
              <a:buNone/>
            </a:pPr>
            <a:endParaRPr lang="en-US" dirty="0"/>
          </a:p>
          <a:p>
            <a:pPr marL="0" indent="0">
              <a:buNone/>
            </a:pPr>
            <a:r>
              <a:rPr lang="en-US" dirty="0"/>
              <a:t>Slow and incomplete, but results are certain?</a:t>
            </a:r>
          </a:p>
        </p:txBody>
      </p:sp>
      <p:sp>
        <p:nvSpPr>
          <p:cNvPr id="6" name="Content Placeholder 5">
            <a:extLst>
              <a:ext uri="{FF2B5EF4-FFF2-40B4-BE49-F238E27FC236}">
                <a16:creationId xmlns:a16="http://schemas.microsoft.com/office/drawing/2014/main" id="{1CE9C099-8B2C-5353-8BDC-21A79A4A259F}"/>
              </a:ext>
            </a:extLst>
          </p:cNvPr>
          <p:cNvSpPr>
            <a:spLocks noGrp="1"/>
          </p:cNvSpPr>
          <p:nvPr>
            <p:ph sz="half" idx="2"/>
          </p:nvPr>
        </p:nvSpPr>
        <p:spPr/>
        <p:txBody>
          <a:bodyPr/>
          <a:lstStyle/>
          <a:p>
            <a:r>
              <a:rPr lang="en-US" dirty="0"/>
              <a:t>Statistical machine learning</a:t>
            </a:r>
          </a:p>
          <a:p>
            <a:r>
              <a:rPr lang="en-US" dirty="0"/>
              <a:t>Neural networks and approximation</a:t>
            </a:r>
          </a:p>
          <a:p>
            <a:endParaRPr lang="en-US" dirty="0"/>
          </a:p>
          <a:p>
            <a:pPr marL="0" indent="0">
              <a:buNone/>
            </a:pPr>
            <a:endParaRPr lang="en-US" dirty="0"/>
          </a:p>
          <a:p>
            <a:pPr marL="0" indent="0">
              <a:buNone/>
            </a:pPr>
            <a:endParaRPr lang="en-US" dirty="0"/>
          </a:p>
          <a:p>
            <a:pPr marL="0" indent="0">
              <a:buNone/>
            </a:pPr>
            <a:r>
              <a:rPr lang="en-US" dirty="0"/>
              <a:t>Sometimes fast, but results are never certain?</a:t>
            </a:r>
          </a:p>
        </p:txBody>
      </p:sp>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426D8CB6-70B1-6238-AB8C-9569CA6E4DD8}"/>
                  </a:ext>
                </a:extLst>
              </p14:cNvPr>
              <p14:cNvContentPartPr/>
              <p14:nvPr/>
            </p14:nvContentPartPr>
            <p14:xfrm>
              <a:off x="1031400" y="85680"/>
              <a:ext cx="10552680" cy="6395400"/>
            </p14:xfrm>
          </p:contentPart>
        </mc:Choice>
        <mc:Fallback>
          <p:pic>
            <p:nvPicPr>
              <p:cNvPr id="2" name="Ink 1">
                <a:extLst>
                  <a:ext uri="{FF2B5EF4-FFF2-40B4-BE49-F238E27FC236}">
                    <a16:creationId xmlns:a16="http://schemas.microsoft.com/office/drawing/2014/main" id="{426D8CB6-70B1-6238-AB8C-9569CA6E4DD8}"/>
                  </a:ext>
                </a:extLst>
              </p:cNvPr>
              <p:cNvPicPr/>
              <p:nvPr/>
            </p:nvPicPr>
            <p:blipFill>
              <a:blip r:embed="rId3"/>
              <a:stretch>
                <a:fillRect/>
              </a:stretch>
            </p:blipFill>
            <p:spPr>
              <a:xfrm>
                <a:off x="1022040" y="76320"/>
                <a:ext cx="10571400" cy="6414120"/>
              </a:xfrm>
              <a:prstGeom prst="rect">
                <a:avLst/>
              </a:prstGeom>
            </p:spPr>
          </p:pic>
        </mc:Fallback>
      </mc:AlternateContent>
    </p:spTree>
    <p:extLst>
      <p:ext uri="{BB962C8B-B14F-4D97-AF65-F5344CB8AC3E}">
        <p14:creationId xmlns:p14="http://schemas.microsoft.com/office/powerpoint/2010/main" val="74864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26A632-876D-D946-A345-2689DF1C1B2E}"/>
              </a:ext>
            </a:extLst>
          </p:cNvPr>
          <p:cNvSpPr>
            <a:spLocks noGrp="1"/>
          </p:cNvSpPr>
          <p:nvPr>
            <p:ph idx="1"/>
          </p:nvPr>
        </p:nvSpPr>
        <p:spPr/>
        <p:txBody>
          <a:bodyPr/>
          <a:lstStyle/>
          <a:p>
            <a:pPr marL="0" indent="0">
              <a:buNone/>
            </a:pPr>
            <a:r>
              <a:rPr lang="en-US" sz="2400" u="sng" dirty="0"/>
              <a:t>Working Memory:</a:t>
            </a:r>
          </a:p>
          <a:p>
            <a:r>
              <a:rPr lang="en-US" dirty="0" err="1"/>
              <a:t>Swifty</a:t>
            </a:r>
            <a:r>
              <a:rPr lang="en-US" dirty="0"/>
              <a:t> has hair</a:t>
            </a:r>
          </a:p>
          <a:p>
            <a:r>
              <a:rPr lang="en-US" dirty="0" err="1"/>
              <a:t>Swifty</a:t>
            </a:r>
            <a:r>
              <a:rPr lang="en-US" dirty="0"/>
              <a:t> has pointed teeth</a:t>
            </a:r>
          </a:p>
          <a:p>
            <a:r>
              <a:rPr lang="en-US" dirty="0" err="1"/>
              <a:t>Swifty</a:t>
            </a:r>
            <a:r>
              <a:rPr lang="en-US" dirty="0"/>
              <a:t> has claws</a:t>
            </a:r>
          </a:p>
          <a:p>
            <a:r>
              <a:rPr lang="en-US" dirty="0" err="1"/>
              <a:t>Swifty</a:t>
            </a:r>
            <a:r>
              <a:rPr lang="en-US" dirty="0"/>
              <a:t> has forward-pointing eyes</a:t>
            </a:r>
          </a:p>
          <a:p>
            <a:r>
              <a:rPr lang="en-US" dirty="0" err="1"/>
              <a:t>Swifty</a:t>
            </a:r>
            <a:r>
              <a:rPr lang="en-US" dirty="0"/>
              <a:t> has tawny color</a:t>
            </a:r>
          </a:p>
          <a:p>
            <a:r>
              <a:rPr lang="en-US" dirty="0" err="1"/>
              <a:t>Swifty</a:t>
            </a:r>
            <a:r>
              <a:rPr lang="en-US" dirty="0"/>
              <a:t> has dark spots</a:t>
            </a:r>
          </a:p>
          <a:p>
            <a:endParaRPr lang="en-US" dirty="0"/>
          </a:p>
          <a:p>
            <a:endParaRPr lang="en-US" dirty="0"/>
          </a:p>
        </p:txBody>
      </p:sp>
      <p:sp>
        <p:nvSpPr>
          <p:cNvPr id="3" name="Title 2">
            <a:extLst>
              <a:ext uri="{FF2B5EF4-FFF2-40B4-BE49-F238E27FC236}">
                <a16:creationId xmlns:a16="http://schemas.microsoft.com/office/drawing/2014/main" id="{0714C8EA-C8AA-0F64-2B06-CBE7366F6B95}"/>
              </a:ext>
            </a:extLst>
          </p:cNvPr>
          <p:cNvSpPr>
            <a:spLocks noGrp="1"/>
          </p:cNvSpPr>
          <p:nvPr>
            <p:ph type="title"/>
          </p:nvPr>
        </p:nvSpPr>
        <p:spPr/>
        <p:txBody>
          <a:bodyPr/>
          <a:lstStyle/>
          <a:p>
            <a:r>
              <a:rPr lang="en-US" dirty="0"/>
              <a:t>Example: What is </a:t>
            </a:r>
            <a:r>
              <a:rPr lang="en-US" dirty="0" err="1"/>
              <a:t>Swifty</a:t>
            </a:r>
            <a:r>
              <a:rPr lang="en-US" dirty="0"/>
              <a:t>?</a:t>
            </a:r>
          </a:p>
        </p:txBody>
      </p:sp>
      <p:sp>
        <p:nvSpPr>
          <p:cNvPr id="6" name="TextBox 5">
            <a:extLst>
              <a:ext uri="{FF2B5EF4-FFF2-40B4-BE49-F238E27FC236}">
                <a16:creationId xmlns:a16="http://schemas.microsoft.com/office/drawing/2014/main" id="{9124D5AB-041E-78FE-6CAF-1B0244827E4B}"/>
              </a:ext>
            </a:extLst>
          </p:cNvPr>
          <p:cNvSpPr txBox="1"/>
          <p:nvPr/>
        </p:nvSpPr>
        <p:spPr>
          <a:xfrm>
            <a:off x="6573654" y="2743201"/>
            <a:ext cx="3505200" cy="954107"/>
          </a:xfrm>
          <a:prstGeom prst="rect">
            <a:avLst/>
          </a:prstGeom>
          <a:noFill/>
        </p:spPr>
        <p:txBody>
          <a:bodyPr wrap="square">
            <a:spAutoFit/>
          </a:bodyPr>
          <a:lstStyle/>
          <a:p>
            <a:r>
              <a:rPr lang="en-US" sz="2800" dirty="0">
                <a:solidFill>
                  <a:srgbClr val="0070C0"/>
                </a:solidFill>
              </a:rPr>
              <a:t>Hypothesis</a:t>
            </a:r>
            <a:r>
              <a:rPr lang="en-US" sz="2800" dirty="0"/>
              <a:t>:  </a:t>
            </a:r>
          </a:p>
          <a:p>
            <a:r>
              <a:rPr lang="en-US" sz="2800" dirty="0"/>
              <a:t>“</a:t>
            </a:r>
            <a:r>
              <a:rPr lang="en-US" sz="2800" dirty="0" err="1"/>
              <a:t>Swifty</a:t>
            </a:r>
            <a:r>
              <a:rPr lang="en-US" sz="2800" dirty="0"/>
              <a:t> is a cheetah”</a:t>
            </a:r>
          </a:p>
        </p:txBody>
      </p:sp>
      <p:sp>
        <p:nvSpPr>
          <p:cNvPr id="5" name="Footer Placeholder 3">
            <a:extLst>
              <a:ext uri="{FF2B5EF4-FFF2-40B4-BE49-F238E27FC236}">
                <a16:creationId xmlns:a16="http://schemas.microsoft.com/office/drawing/2014/main" id="{D9679F12-A119-47A2-D625-71176B51BAF0}"/>
              </a:ext>
            </a:extLst>
          </p:cNvPr>
          <p:cNvSpPr txBox="1">
            <a:spLocks/>
          </p:cNvSpPr>
          <p:nvPr/>
        </p:nvSpPr>
        <p:spPr>
          <a:xfrm>
            <a:off x="2791326" y="6356350"/>
            <a:ext cx="5986915" cy="292815"/>
          </a:xfrm>
          <a:prstGeom prst="rect">
            <a:avLst/>
          </a:prstGeom>
        </p:spPr>
        <p:txBody>
          <a:bodyPr vert="horz" lIns="91440" tIns="45720" rIns="91440" bIns="45720" rtlCol="0" anchor="ctr"/>
          <a:lstStyle>
            <a:defPPr>
              <a:defRPr lang="en-US"/>
            </a:defPPr>
            <a:lvl1pPr marL="0" algn="ctr" defTabSz="914400" rtl="0" eaLnBrk="1" latinLnBrk="0" hangingPunct="1">
              <a:defRPr sz="16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640:  Artificial Intelligence, </a:t>
            </a:r>
            <a:r>
              <a:rPr lang="en-US" dirty="0" err="1"/>
              <a:t>Margrit</a:t>
            </a:r>
            <a:r>
              <a:rPr lang="en-US" dirty="0"/>
              <a:t> </a:t>
            </a:r>
            <a:r>
              <a:rPr lang="en-US" dirty="0" err="1"/>
              <a:t>Betke</a:t>
            </a:r>
            <a:r>
              <a:rPr lang="en-US" dirty="0"/>
              <a:t>, </a:t>
            </a:r>
            <a:r>
              <a:rPr lang="en-US" dirty="0" err="1"/>
              <a:t>Yiwen</a:t>
            </a:r>
            <a:r>
              <a:rPr lang="en-US" dirty="0"/>
              <a:t> Gu, 2024</a:t>
            </a:r>
          </a:p>
        </p:txBody>
      </p:sp>
    </p:spTree>
    <p:extLst>
      <p:ext uri="{BB962C8B-B14F-4D97-AF65-F5344CB8AC3E}">
        <p14:creationId xmlns:p14="http://schemas.microsoft.com/office/powerpoint/2010/main" val="3107742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3" grpId="0"/>
      <p:bldP spid="6"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B7A692-8D0F-DD07-CE8B-A6BFABFA8C05}"/>
              </a:ext>
            </a:extLst>
          </p:cNvPr>
          <p:cNvSpPr txBox="1"/>
          <p:nvPr/>
        </p:nvSpPr>
        <p:spPr>
          <a:xfrm>
            <a:off x="2592758" y="820075"/>
            <a:ext cx="3427042" cy="369332"/>
          </a:xfrm>
          <a:prstGeom prst="rect">
            <a:avLst/>
          </a:prstGeom>
          <a:noFill/>
        </p:spPr>
        <p:txBody>
          <a:bodyPr wrap="square">
            <a:spAutoFit/>
          </a:bodyPr>
          <a:lstStyle/>
          <a:p>
            <a:pPr algn="ctr"/>
            <a:r>
              <a:rPr lang="en-US" dirty="0">
                <a:solidFill>
                  <a:srgbClr val="0070C0"/>
                </a:solidFill>
              </a:rPr>
              <a:t> </a:t>
            </a:r>
            <a:r>
              <a:rPr lang="en-US" b="1" dirty="0">
                <a:solidFill>
                  <a:srgbClr val="0070C0"/>
                </a:solidFill>
              </a:rPr>
              <a:t>“</a:t>
            </a:r>
            <a:r>
              <a:rPr lang="en-US" b="1" dirty="0" err="1">
                <a:solidFill>
                  <a:srgbClr val="0070C0"/>
                </a:solidFill>
              </a:rPr>
              <a:t>Swifty</a:t>
            </a:r>
            <a:r>
              <a:rPr lang="en-US" b="1" dirty="0">
                <a:solidFill>
                  <a:srgbClr val="0070C0"/>
                </a:solidFill>
              </a:rPr>
              <a:t> is a </a:t>
            </a:r>
            <a:r>
              <a:rPr lang="en-US" b="1" dirty="0"/>
              <a:t>cheetah</a:t>
            </a:r>
            <a:r>
              <a:rPr lang="en-US" b="1" dirty="0">
                <a:solidFill>
                  <a:srgbClr val="0070C0"/>
                </a:solidFill>
              </a:rPr>
              <a:t>”</a:t>
            </a:r>
            <a:endParaRPr lang="en-US" dirty="0">
              <a:solidFill>
                <a:srgbClr val="0070C0"/>
              </a:solidFill>
            </a:endParaRPr>
          </a:p>
        </p:txBody>
      </p:sp>
      <p:grpSp>
        <p:nvGrpSpPr>
          <p:cNvPr id="18" name="Group 17">
            <a:extLst>
              <a:ext uri="{FF2B5EF4-FFF2-40B4-BE49-F238E27FC236}">
                <a16:creationId xmlns:a16="http://schemas.microsoft.com/office/drawing/2014/main" id="{799A9F05-9C85-EA66-2B31-E99DEA68765C}"/>
              </a:ext>
            </a:extLst>
          </p:cNvPr>
          <p:cNvGrpSpPr/>
          <p:nvPr/>
        </p:nvGrpSpPr>
        <p:grpSpPr>
          <a:xfrm>
            <a:off x="4501571" y="990600"/>
            <a:ext cx="480057" cy="1371600"/>
            <a:chOff x="3681109" y="1764105"/>
            <a:chExt cx="576068" cy="822960"/>
          </a:xfrm>
        </p:grpSpPr>
        <p:sp>
          <p:nvSpPr>
            <p:cNvPr id="5" name="Flowchart: Delay 4">
              <a:extLst>
                <a:ext uri="{FF2B5EF4-FFF2-40B4-BE49-F238E27FC236}">
                  <a16:creationId xmlns:a16="http://schemas.microsoft.com/office/drawing/2014/main" id="{AB159C0C-C3DE-31ED-7442-27E7C3BB8C8F}"/>
                </a:ext>
              </a:extLst>
            </p:cNvPr>
            <p:cNvSpPr/>
            <p:nvPr/>
          </p:nvSpPr>
          <p:spPr>
            <a:xfrm>
              <a:off x="3694821" y="1764105"/>
              <a:ext cx="548640" cy="822960"/>
            </a:xfrm>
            <a:prstGeom prst="flowChartDelay">
              <a:avLst/>
            </a:prstGeom>
            <a:ln w="57150"/>
            <a:scene3d>
              <a:camera prst="orthographicFront">
                <a:rot lat="0" lon="0" rev="5400000"/>
              </a:camera>
              <a:lightRig rig="threePt" dir="t"/>
            </a:scene3d>
          </p:spPr>
          <p:style>
            <a:lnRef idx="2">
              <a:schemeClr val="accent1"/>
            </a:lnRef>
            <a:fillRef idx="1">
              <a:schemeClr val="lt1"/>
            </a:fillRef>
            <a:effectRef idx="0">
              <a:schemeClr val="accent1"/>
            </a:effectRef>
            <a:fontRef idx="minor">
              <a:schemeClr val="dk1"/>
            </a:fontRef>
          </p:style>
          <p:txBody>
            <a:bodyPr rtlCol="0" anchor="ctr"/>
            <a:lstStyle/>
            <a:p>
              <a:pPr algn="ctr"/>
              <a:endParaRPr lang="en-US" b="1" dirty="0">
                <a:solidFill>
                  <a:srgbClr val="C00000"/>
                </a:solidFill>
              </a:endParaRPr>
            </a:p>
          </p:txBody>
        </p:sp>
        <p:sp>
          <p:nvSpPr>
            <p:cNvPr id="9" name="TextBox 8">
              <a:extLst>
                <a:ext uri="{FF2B5EF4-FFF2-40B4-BE49-F238E27FC236}">
                  <a16:creationId xmlns:a16="http://schemas.microsoft.com/office/drawing/2014/main" id="{8185283E-C17B-A911-3F54-1C67DE956D50}"/>
                </a:ext>
              </a:extLst>
            </p:cNvPr>
            <p:cNvSpPr txBox="1"/>
            <p:nvPr/>
          </p:nvSpPr>
          <p:spPr>
            <a:xfrm>
              <a:off x="3681109" y="2057197"/>
              <a:ext cx="576068" cy="240066"/>
            </a:xfrm>
            <a:prstGeom prst="rect">
              <a:avLst/>
            </a:prstGeom>
            <a:noFill/>
          </p:spPr>
          <p:txBody>
            <a:bodyPr wrap="square" rtlCol="0">
              <a:spAutoFit/>
            </a:bodyPr>
            <a:lstStyle/>
            <a:p>
              <a:pPr algn="ctr"/>
              <a:r>
                <a:rPr lang="en-US" sz="2000" dirty="0">
                  <a:solidFill>
                    <a:srgbClr val="C00000"/>
                  </a:solidFill>
                </a:rPr>
                <a:t>Z9</a:t>
              </a:r>
            </a:p>
          </p:txBody>
        </p:sp>
      </p:grpSp>
      <p:cxnSp>
        <p:nvCxnSpPr>
          <p:cNvPr id="19" name="Straight Arrow Connector 18">
            <a:extLst>
              <a:ext uri="{FF2B5EF4-FFF2-40B4-BE49-F238E27FC236}">
                <a16:creationId xmlns:a16="http://schemas.microsoft.com/office/drawing/2014/main" id="{66CF3C13-2172-184B-79C7-9875D411C244}"/>
              </a:ext>
            </a:extLst>
          </p:cNvPr>
          <p:cNvCxnSpPr>
            <a:cxnSpLocks/>
          </p:cNvCxnSpPr>
          <p:nvPr/>
        </p:nvCxnSpPr>
        <p:spPr>
          <a:xfrm rot="16200000" flipV="1">
            <a:off x="6820299" y="276255"/>
            <a:ext cx="548640" cy="3749040"/>
          </a:xfrm>
          <a:prstGeom prst="bentConnector3">
            <a:avLst>
              <a:gd name="adj1" fmla="val 62715"/>
            </a:avLst>
          </a:prstGeom>
          <a:ln w="38100" cap="sq">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18">
            <a:extLst>
              <a:ext uri="{FF2B5EF4-FFF2-40B4-BE49-F238E27FC236}">
                <a16:creationId xmlns:a16="http://schemas.microsoft.com/office/drawing/2014/main" id="{7C3474ED-5735-08B6-FA60-BBCF069B3143}"/>
              </a:ext>
            </a:extLst>
          </p:cNvPr>
          <p:cNvCxnSpPr>
            <a:cxnSpLocks/>
          </p:cNvCxnSpPr>
          <p:nvPr/>
        </p:nvCxnSpPr>
        <p:spPr>
          <a:xfrm rot="16200000" flipV="1">
            <a:off x="6040830" y="702975"/>
            <a:ext cx="548640" cy="2926080"/>
          </a:xfrm>
          <a:prstGeom prst="bentConnector3">
            <a:avLst>
              <a:gd name="adj1" fmla="val 32715"/>
            </a:avLst>
          </a:prstGeom>
          <a:ln w="38100" cap="sq">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6BB8AC48-053E-3B25-3274-8D6CCE62582E}"/>
              </a:ext>
            </a:extLst>
          </p:cNvPr>
          <p:cNvSpPr txBox="1"/>
          <p:nvPr/>
        </p:nvSpPr>
        <p:spPr>
          <a:xfrm>
            <a:off x="2084080" y="4060060"/>
            <a:ext cx="1116320" cy="369332"/>
          </a:xfrm>
          <a:prstGeom prst="rect">
            <a:avLst/>
          </a:prstGeom>
          <a:noFill/>
        </p:spPr>
        <p:txBody>
          <a:bodyPr wrap="square">
            <a:spAutoFit/>
          </a:bodyPr>
          <a:lstStyle/>
          <a:p>
            <a:r>
              <a:rPr lang="en-US" dirty="0"/>
              <a:t>mammal</a:t>
            </a:r>
            <a:endParaRPr lang="en-US" b="1" dirty="0"/>
          </a:p>
        </p:txBody>
      </p:sp>
      <p:sp>
        <p:nvSpPr>
          <p:cNvPr id="37" name="TextBox 36">
            <a:extLst>
              <a:ext uri="{FF2B5EF4-FFF2-40B4-BE49-F238E27FC236}">
                <a16:creationId xmlns:a16="http://schemas.microsoft.com/office/drawing/2014/main" id="{5F619F29-A9DE-9B6F-ECF0-925E1C4691A0}"/>
              </a:ext>
            </a:extLst>
          </p:cNvPr>
          <p:cNvSpPr txBox="1"/>
          <p:nvPr/>
        </p:nvSpPr>
        <p:spPr>
          <a:xfrm>
            <a:off x="7130715" y="2425095"/>
            <a:ext cx="1367143" cy="369332"/>
          </a:xfrm>
          <a:prstGeom prst="rect">
            <a:avLst/>
          </a:prstGeom>
          <a:noFill/>
        </p:spPr>
        <p:txBody>
          <a:bodyPr wrap="square">
            <a:spAutoFit/>
          </a:bodyPr>
          <a:lstStyle/>
          <a:p>
            <a:r>
              <a:rPr lang="en-US" dirty="0"/>
              <a:t>tawny color</a:t>
            </a:r>
          </a:p>
        </p:txBody>
      </p:sp>
      <p:sp>
        <p:nvSpPr>
          <p:cNvPr id="38" name="TextBox 37">
            <a:extLst>
              <a:ext uri="{FF2B5EF4-FFF2-40B4-BE49-F238E27FC236}">
                <a16:creationId xmlns:a16="http://schemas.microsoft.com/office/drawing/2014/main" id="{3199FBB8-4635-D34D-BCEA-8859E3C5C8F3}"/>
              </a:ext>
            </a:extLst>
          </p:cNvPr>
          <p:cNvSpPr txBox="1"/>
          <p:nvPr/>
        </p:nvSpPr>
        <p:spPr>
          <a:xfrm>
            <a:off x="8519515" y="2425095"/>
            <a:ext cx="1367143" cy="369332"/>
          </a:xfrm>
          <a:prstGeom prst="rect">
            <a:avLst/>
          </a:prstGeom>
          <a:noFill/>
        </p:spPr>
        <p:txBody>
          <a:bodyPr wrap="square">
            <a:spAutoFit/>
          </a:bodyPr>
          <a:lstStyle/>
          <a:p>
            <a:r>
              <a:rPr lang="en-US" dirty="0"/>
              <a:t>dark spots</a:t>
            </a:r>
            <a:endParaRPr lang="en-US" b="1" dirty="0"/>
          </a:p>
        </p:txBody>
      </p:sp>
      <p:cxnSp>
        <p:nvCxnSpPr>
          <p:cNvPr id="39" name="Straight Arrow Connector 18">
            <a:extLst>
              <a:ext uri="{FF2B5EF4-FFF2-40B4-BE49-F238E27FC236}">
                <a16:creationId xmlns:a16="http://schemas.microsoft.com/office/drawing/2014/main" id="{785A1C0D-AC23-4F60-BF14-7A3B47F7D38A}"/>
              </a:ext>
            </a:extLst>
          </p:cNvPr>
          <p:cNvCxnSpPr>
            <a:cxnSpLocks/>
          </p:cNvCxnSpPr>
          <p:nvPr/>
        </p:nvCxnSpPr>
        <p:spPr>
          <a:xfrm flipV="1">
            <a:off x="4421558" y="1891695"/>
            <a:ext cx="0" cy="533400"/>
          </a:xfrm>
          <a:prstGeom prst="straightConnector1">
            <a:avLst/>
          </a:prstGeom>
          <a:ln w="38100" cap="sq">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56D17310-BC76-C20B-B260-42BCC38B56C1}"/>
              </a:ext>
            </a:extLst>
          </p:cNvPr>
          <p:cNvSpPr txBox="1"/>
          <p:nvPr/>
        </p:nvSpPr>
        <p:spPr>
          <a:xfrm>
            <a:off x="3855719" y="2425095"/>
            <a:ext cx="1367143" cy="369332"/>
          </a:xfrm>
          <a:prstGeom prst="rect">
            <a:avLst/>
          </a:prstGeom>
          <a:noFill/>
        </p:spPr>
        <p:txBody>
          <a:bodyPr wrap="square">
            <a:spAutoFit/>
          </a:bodyPr>
          <a:lstStyle/>
          <a:p>
            <a:r>
              <a:rPr lang="en-US" dirty="0"/>
              <a:t>carnivore</a:t>
            </a:r>
          </a:p>
        </p:txBody>
      </p:sp>
      <p:cxnSp>
        <p:nvCxnSpPr>
          <p:cNvPr id="46" name="Straight Arrow Connector 18">
            <a:extLst>
              <a:ext uri="{FF2B5EF4-FFF2-40B4-BE49-F238E27FC236}">
                <a16:creationId xmlns:a16="http://schemas.microsoft.com/office/drawing/2014/main" id="{F58B5DB8-A295-69BB-44B1-B39FDA6214F8}"/>
              </a:ext>
            </a:extLst>
          </p:cNvPr>
          <p:cNvCxnSpPr>
            <a:cxnSpLocks/>
          </p:cNvCxnSpPr>
          <p:nvPr/>
        </p:nvCxnSpPr>
        <p:spPr>
          <a:xfrm flipV="1">
            <a:off x="4752827" y="1155512"/>
            <a:ext cx="0" cy="292289"/>
          </a:xfrm>
          <a:prstGeom prst="straightConnector1">
            <a:avLst/>
          </a:prstGeom>
          <a:ln w="38100" cap="sq">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18">
            <a:extLst>
              <a:ext uri="{FF2B5EF4-FFF2-40B4-BE49-F238E27FC236}">
                <a16:creationId xmlns:a16="http://schemas.microsoft.com/office/drawing/2014/main" id="{60309EE4-E33E-5F4C-783D-0193877302F3}"/>
              </a:ext>
            </a:extLst>
          </p:cNvPr>
          <p:cNvCxnSpPr>
            <a:cxnSpLocks/>
          </p:cNvCxnSpPr>
          <p:nvPr/>
        </p:nvCxnSpPr>
        <p:spPr>
          <a:xfrm flipV="1">
            <a:off x="2660230" y="3720495"/>
            <a:ext cx="6771" cy="339564"/>
          </a:xfrm>
          <a:prstGeom prst="straightConnector1">
            <a:avLst/>
          </a:prstGeom>
          <a:ln w="38100" cap="sq">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18">
            <a:extLst>
              <a:ext uri="{FF2B5EF4-FFF2-40B4-BE49-F238E27FC236}">
                <a16:creationId xmlns:a16="http://schemas.microsoft.com/office/drawing/2014/main" id="{AD210A55-2499-5DF1-706A-140B49999EA1}"/>
              </a:ext>
            </a:extLst>
          </p:cNvPr>
          <p:cNvCxnSpPr>
            <a:cxnSpLocks/>
          </p:cNvCxnSpPr>
          <p:nvPr/>
        </p:nvCxnSpPr>
        <p:spPr>
          <a:xfrm rot="5400000" flipH="1" flipV="1">
            <a:off x="3415718" y="2181255"/>
            <a:ext cx="457200" cy="1554480"/>
          </a:xfrm>
          <a:prstGeom prst="bentConnector3">
            <a:avLst>
              <a:gd name="adj1" fmla="val 43768"/>
            </a:avLst>
          </a:prstGeom>
          <a:ln w="38100" cap="sq">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18">
            <a:extLst>
              <a:ext uri="{FF2B5EF4-FFF2-40B4-BE49-F238E27FC236}">
                <a16:creationId xmlns:a16="http://schemas.microsoft.com/office/drawing/2014/main" id="{8764F336-6744-012C-77ED-607FE994B01B}"/>
              </a:ext>
            </a:extLst>
          </p:cNvPr>
          <p:cNvCxnSpPr>
            <a:cxnSpLocks/>
          </p:cNvCxnSpPr>
          <p:nvPr/>
        </p:nvCxnSpPr>
        <p:spPr>
          <a:xfrm rot="16200000" flipV="1">
            <a:off x="3322319" y="3507135"/>
            <a:ext cx="365760" cy="822960"/>
          </a:xfrm>
          <a:prstGeom prst="bentConnector3">
            <a:avLst>
              <a:gd name="adj1" fmla="val 44670"/>
            </a:avLst>
          </a:prstGeom>
          <a:ln w="38100" cap="sq">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E1DA97E3-BCB9-9037-AE5D-D0D22121DAB7}"/>
              </a:ext>
            </a:extLst>
          </p:cNvPr>
          <p:cNvSpPr txBox="1"/>
          <p:nvPr/>
        </p:nvSpPr>
        <p:spPr>
          <a:xfrm>
            <a:off x="3315996" y="4060059"/>
            <a:ext cx="1332205" cy="369332"/>
          </a:xfrm>
          <a:prstGeom prst="rect">
            <a:avLst/>
          </a:prstGeom>
          <a:noFill/>
        </p:spPr>
        <p:txBody>
          <a:bodyPr wrap="square">
            <a:spAutoFit/>
          </a:bodyPr>
          <a:lstStyle/>
          <a:p>
            <a:r>
              <a:rPr lang="en-US" dirty="0"/>
              <a:t>eats meat</a:t>
            </a:r>
            <a:endParaRPr lang="en-US" b="1" dirty="0"/>
          </a:p>
        </p:txBody>
      </p:sp>
      <p:cxnSp>
        <p:nvCxnSpPr>
          <p:cNvPr id="78" name="Straight Arrow Connector 18">
            <a:extLst>
              <a:ext uri="{FF2B5EF4-FFF2-40B4-BE49-F238E27FC236}">
                <a16:creationId xmlns:a16="http://schemas.microsoft.com/office/drawing/2014/main" id="{5C99495D-E5FD-7790-5A41-47FA11B5FCDF}"/>
              </a:ext>
            </a:extLst>
          </p:cNvPr>
          <p:cNvCxnSpPr>
            <a:cxnSpLocks/>
          </p:cNvCxnSpPr>
          <p:nvPr/>
        </p:nvCxnSpPr>
        <p:spPr>
          <a:xfrm flipV="1">
            <a:off x="2658993" y="4384383"/>
            <a:ext cx="0" cy="304800"/>
          </a:xfrm>
          <a:prstGeom prst="straightConnector1">
            <a:avLst/>
          </a:prstGeom>
          <a:ln w="38100" cap="sq">
            <a:tailEnd type="triangle"/>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2478167F-54EB-6105-8FED-37548F771000}"/>
              </a:ext>
            </a:extLst>
          </p:cNvPr>
          <p:cNvSpPr/>
          <p:nvPr/>
        </p:nvSpPr>
        <p:spPr>
          <a:xfrm>
            <a:off x="3718562" y="4155609"/>
            <a:ext cx="548639" cy="707886"/>
          </a:xfrm>
          <a:prstGeom prst="rect">
            <a:avLst/>
          </a:prstGeom>
          <a:noFill/>
        </p:spPr>
        <p:txBody>
          <a:bodyPr wrap="square" lIns="91440" tIns="45720" rIns="91440" bIns="45720">
            <a:spAutoFit/>
          </a:bodyPr>
          <a:lstStyle/>
          <a:p>
            <a:pPr algn="ctr"/>
            <a:r>
              <a:rPr lang="en-US" sz="4000" b="1"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a:t>
            </a:r>
          </a:p>
        </p:txBody>
      </p:sp>
      <p:grpSp>
        <p:nvGrpSpPr>
          <p:cNvPr id="94" name="Group 93">
            <a:extLst>
              <a:ext uri="{FF2B5EF4-FFF2-40B4-BE49-F238E27FC236}">
                <a16:creationId xmlns:a16="http://schemas.microsoft.com/office/drawing/2014/main" id="{2E5DA8BF-9AA3-B44B-F416-AD6CE7CC0B8D}"/>
              </a:ext>
            </a:extLst>
          </p:cNvPr>
          <p:cNvGrpSpPr/>
          <p:nvPr/>
        </p:nvGrpSpPr>
        <p:grpSpPr>
          <a:xfrm>
            <a:off x="2667000" y="3029713"/>
            <a:ext cx="457200" cy="822960"/>
            <a:chOff x="3990481" y="2033188"/>
            <a:chExt cx="548640" cy="822960"/>
          </a:xfrm>
        </p:grpSpPr>
        <p:sp>
          <p:nvSpPr>
            <p:cNvPr id="95" name="Flowchart: Delay 94">
              <a:extLst>
                <a:ext uri="{FF2B5EF4-FFF2-40B4-BE49-F238E27FC236}">
                  <a16:creationId xmlns:a16="http://schemas.microsoft.com/office/drawing/2014/main" id="{57EB8068-D46C-0E27-756E-BF850E7FD1C0}"/>
                </a:ext>
              </a:extLst>
            </p:cNvPr>
            <p:cNvSpPr/>
            <p:nvPr/>
          </p:nvSpPr>
          <p:spPr>
            <a:xfrm>
              <a:off x="3990481" y="2033188"/>
              <a:ext cx="548640" cy="822960"/>
            </a:xfrm>
            <a:prstGeom prst="flowChartDelay">
              <a:avLst/>
            </a:prstGeom>
            <a:ln w="57150"/>
            <a:scene3d>
              <a:camera prst="orthographicFront">
                <a:rot lat="0" lon="0" rev="5400000"/>
              </a:camera>
              <a:lightRig rig="threePt" dir="t"/>
            </a:scene3d>
          </p:spPr>
          <p:style>
            <a:lnRef idx="2">
              <a:schemeClr val="accent1"/>
            </a:lnRef>
            <a:fillRef idx="1">
              <a:schemeClr val="lt1"/>
            </a:fillRef>
            <a:effectRef idx="0">
              <a:schemeClr val="accent1"/>
            </a:effectRef>
            <a:fontRef idx="minor">
              <a:schemeClr val="dk1"/>
            </a:fontRef>
          </p:style>
          <p:txBody>
            <a:bodyPr rtlCol="0" anchor="ctr"/>
            <a:lstStyle/>
            <a:p>
              <a:pPr algn="ctr"/>
              <a:endParaRPr lang="en-US" b="1" dirty="0">
                <a:solidFill>
                  <a:srgbClr val="C00000"/>
                </a:solidFill>
              </a:endParaRPr>
            </a:p>
          </p:txBody>
        </p:sp>
        <p:sp>
          <p:nvSpPr>
            <p:cNvPr id="96" name="TextBox 95">
              <a:extLst>
                <a:ext uri="{FF2B5EF4-FFF2-40B4-BE49-F238E27FC236}">
                  <a16:creationId xmlns:a16="http://schemas.microsoft.com/office/drawing/2014/main" id="{C29BEEB5-8F20-5B67-D8B3-0AB7A0E6E9D4}"/>
                </a:ext>
              </a:extLst>
            </p:cNvPr>
            <p:cNvSpPr txBox="1"/>
            <p:nvPr/>
          </p:nvSpPr>
          <p:spPr>
            <a:xfrm>
              <a:off x="3990482" y="2244613"/>
              <a:ext cx="548637" cy="400110"/>
            </a:xfrm>
            <a:prstGeom prst="rect">
              <a:avLst/>
            </a:prstGeom>
            <a:noFill/>
          </p:spPr>
          <p:txBody>
            <a:bodyPr wrap="square" rtlCol="0">
              <a:spAutoFit/>
            </a:bodyPr>
            <a:lstStyle/>
            <a:p>
              <a:pPr algn="ctr"/>
              <a:r>
                <a:rPr lang="en-US" sz="2000" dirty="0">
                  <a:solidFill>
                    <a:srgbClr val="C00000"/>
                  </a:solidFill>
                </a:rPr>
                <a:t>Z5</a:t>
              </a:r>
            </a:p>
          </p:txBody>
        </p:sp>
      </p:grpSp>
      <p:sp>
        <p:nvSpPr>
          <p:cNvPr id="112" name="Title 2">
            <a:extLst>
              <a:ext uri="{FF2B5EF4-FFF2-40B4-BE49-F238E27FC236}">
                <a16:creationId xmlns:a16="http://schemas.microsoft.com/office/drawing/2014/main" id="{988F1D87-CE4D-A629-FB12-66D0B4FAB58E}"/>
              </a:ext>
            </a:extLst>
          </p:cNvPr>
          <p:cNvSpPr>
            <a:spLocks noGrp="1"/>
          </p:cNvSpPr>
          <p:nvPr>
            <p:ph type="title"/>
          </p:nvPr>
        </p:nvSpPr>
        <p:spPr>
          <a:xfrm>
            <a:off x="3663614" y="65984"/>
            <a:ext cx="6934200" cy="630473"/>
          </a:xfrm>
        </p:spPr>
        <p:txBody>
          <a:bodyPr>
            <a:normAutofit/>
          </a:bodyPr>
          <a:lstStyle/>
          <a:p>
            <a:pPr algn="r"/>
            <a:r>
              <a:rPr lang="en-US" sz="2800" dirty="0">
                <a:solidFill>
                  <a:schemeClr val="bg1">
                    <a:lumMod val="65000"/>
                  </a:schemeClr>
                </a:solidFill>
              </a:rPr>
              <a:t>Backward Chaining</a:t>
            </a:r>
            <a:r>
              <a:rPr lang="en-US" sz="2800" b="1" dirty="0">
                <a:solidFill>
                  <a:schemeClr val="tx1">
                    <a:lumMod val="65000"/>
                    <a:lumOff val="35000"/>
                  </a:schemeClr>
                </a:solidFill>
              </a:rPr>
              <a:t> </a:t>
            </a:r>
            <a:r>
              <a:rPr lang="en-US" sz="2800" b="1" dirty="0">
                <a:solidFill>
                  <a:schemeClr val="bg2">
                    <a:lumMod val="75000"/>
                  </a:schemeClr>
                </a:solidFill>
              </a:rPr>
              <a:t>circuit visualization</a:t>
            </a:r>
            <a:r>
              <a:rPr lang="en-US" sz="2800" dirty="0">
                <a:solidFill>
                  <a:schemeClr val="bg1">
                    <a:lumMod val="65000"/>
                  </a:schemeClr>
                </a:solidFill>
              </a:rPr>
              <a:t>  </a:t>
            </a:r>
          </a:p>
        </p:txBody>
      </p:sp>
      <p:sp>
        <p:nvSpPr>
          <p:cNvPr id="113" name="TextBox 112">
            <a:extLst>
              <a:ext uri="{FF2B5EF4-FFF2-40B4-BE49-F238E27FC236}">
                <a16:creationId xmlns:a16="http://schemas.microsoft.com/office/drawing/2014/main" id="{0665F6AE-FEBD-9B2F-13D4-88D62D3B1DEE}"/>
              </a:ext>
            </a:extLst>
          </p:cNvPr>
          <p:cNvSpPr txBox="1"/>
          <p:nvPr/>
        </p:nvSpPr>
        <p:spPr>
          <a:xfrm>
            <a:off x="1738229" y="236131"/>
            <a:ext cx="2667000" cy="523220"/>
          </a:xfrm>
          <a:prstGeom prst="rect">
            <a:avLst/>
          </a:prstGeom>
          <a:noFill/>
        </p:spPr>
        <p:txBody>
          <a:bodyPr wrap="square">
            <a:spAutoFit/>
          </a:bodyPr>
          <a:lstStyle/>
          <a:p>
            <a:r>
              <a:rPr lang="en-US" sz="2800" dirty="0"/>
              <a:t>What is </a:t>
            </a:r>
            <a:r>
              <a:rPr lang="en-US" sz="2800" dirty="0" err="1"/>
              <a:t>Swifty</a:t>
            </a:r>
            <a:r>
              <a:rPr lang="en-US" sz="2800" dirty="0"/>
              <a:t>?</a:t>
            </a:r>
          </a:p>
        </p:txBody>
      </p:sp>
      <p:grpSp>
        <p:nvGrpSpPr>
          <p:cNvPr id="6" name="Group 5">
            <a:extLst>
              <a:ext uri="{FF2B5EF4-FFF2-40B4-BE49-F238E27FC236}">
                <a16:creationId xmlns:a16="http://schemas.microsoft.com/office/drawing/2014/main" id="{B9C3CD00-90B2-4645-8EB3-10E26635BA00}"/>
              </a:ext>
            </a:extLst>
          </p:cNvPr>
          <p:cNvGrpSpPr/>
          <p:nvPr/>
        </p:nvGrpSpPr>
        <p:grpSpPr>
          <a:xfrm>
            <a:off x="2444436" y="4487640"/>
            <a:ext cx="457200" cy="822960"/>
            <a:chOff x="3990481" y="2033188"/>
            <a:chExt cx="548640" cy="822960"/>
          </a:xfrm>
        </p:grpSpPr>
        <p:sp>
          <p:nvSpPr>
            <p:cNvPr id="7" name="Flowchart: Delay 6">
              <a:extLst>
                <a:ext uri="{FF2B5EF4-FFF2-40B4-BE49-F238E27FC236}">
                  <a16:creationId xmlns:a16="http://schemas.microsoft.com/office/drawing/2014/main" id="{6F793313-E061-6065-2ED8-120F59E54AD4}"/>
                </a:ext>
              </a:extLst>
            </p:cNvPr>
            <p:cNvSpPr/>
            <p:nvPr/>
          </p:nvSpPr>
          <p:spPr>
            <a:xfrm>
              <a:off x="3990481" y="2033188"/>
              <a:ext cx="548640" cy="822960"/>
            </a:xfrm>
            <a:prstGeom prst="flowChartDelay">
              <a:avLst/>
            </a:prstGeom>
            <a:ln w="57150"/>
            <a:scene3d>
              <a:camera prst="orthographicFront">
                <a:rot lat="0" lon="0" rev="5400000"/>
              </a:camera>
              <a:lightRig rig="threePt" dir="t"/>
            </a:scene3d>
          </p:spPr>
          <p:style>
            <a:lnRef idx="2">
              <a:schemeClr val="accent1"/>
            </a:lnRef>
            <a:fillRef idx="1">
              <a:schemeClr val="lt1"/>
            </a:fillRef>
            <a:effectRef idx="0">
              <a:schemeClr val="accent1"/>
            </a:effectRef>
            <a:fontRef idx="minor">
              <a:schemeClr val="dk1"/>
            </a:fontRef>
          </p:style>
          <p:txBody>
            <a:bodyPr rtlCol="0" anchor="ctr"/>
            <a:lstStyle/>
            <a:p>
              <a:pPr algn="ctr"/>
              <a:endParaRPr lang="en-US" b="1" dirty="0">
                <a:solidFill>
                  <a:srgbClr val="C00000"/>
                </a:solidFill>
              </a:endParaRPr>
            </a:p>
          </p:txBody>
        </p:sp>
        <p:sp>
          <p:nvSpPr>
            <p:cNvPr id="8" name="TextBox 7">
              <a:extLst>
                <a:ext uri="{FF2B5EF4-FFF2-40B4-BE49-F238E27FC236}">
                  <a16:creationId xmlns:a16="http://schemas.microsoft.com/office/drawing/2014/main" id="{A13B7BAD-589E-4D54-58F4-E84E88E43223}"/>
                </a:ext>
              </a:extLst>
            </p:cNvPr>
            <p:cNvSpPr txBox="1"/>
            <p:nvPr/>
          </p:nvSpPr>
          <p:spPr>
            <a:xfrm>
              <a:off x="3990482" y="2244613"/>
              <a:ext cx="548637" cy="400110"/>
            </a:xfrm>
            <a:prstGeom prst="rect">
              <a:avLst/>
            </a:prstGeom>
            <a:noFill/>
          </p:spPr>
          <p:txBody>
            <a:bodyPr wrap="square" rtlCol="0">
              <a:spAutoFit/>
            </a:bodyPr>
            <a:lstStyle/>
            <a:p>
              <a:pPr algn="ctr"/>
              <a:r>
                <a:rPr lang="en-US" sz="2000" dirty="0">
                  <a:solidFill>
                    <a:srgbClr val="C00000"/>
                  </a:solidFill>
                </a:rPr>
                <a:t>Z1</a:t>
              </a:r>
            </a:p>
          </p:txBody>
        </p:sp>
      </p:grpSp>
      <p:cxnSp>
        <p:nvCxnSpPr>
          <p:cNvPr id="10" name="Straight Arrow Connector 18">
            <a:extLst>
              <a:ext uri="{FF2B5EF4-FFF2-40B4-BE49-F238E27FC236}">
                <a16:creationId xmlns:a16="http://schemas.microsoft.com/office/drawing/2014/main" id="{8CD20FF6-EFF9-BFB0-2543-58B0C6ED0314}"/>
              </a:ext>
            </a:extLst>
          </p:cNvPr>
          <p:cNvCxnSpPr>
            <a:cxnSpLocks/>
          </p:cNvCxnSpPr>
          <p:nvPr/>
        </p:nvCxnSpPr>
        <p:spPr>
          <a:xfrm flipV="1">
            <a:off x="2673036" y="5206631"/>
            <a:ext cx="0" cy="238561"/>
          </a:xfrm>
          <a:prstGeom prst="straightConnector1">
            <a:avLst/>
          </a:prstGeom>
          <a:ln w="38100" cap="sq">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9DC7744-0779-E562-D8BD-C1FBDA985AFA}"/>
              </a:ext>
            </a:extLst>
          </p:cNvPr>
          <p:cNvSpPr txBox="1"/>
          <p:nvPr/>
        </p:nvSpPr>
        <p:spPr>
          <a:xfrm>
            <a:off x="2148814" y="5438558"/>
            <a:ext cx="1019384" cy="369332"/>
          </a:xfrm>
          <a:prstGeom prst="rect">
            <a:avLst/>
          </a:prstGeom>
          <a:noFill/>
        </p:spPr>
        <p:txBody>
          <a:bodyPr wrap="square">
            <a:spAutoFit/>
          </a:bodyPr>
          <a:lstStyle/>
          <a:p>
            <a:pPr algn="ctr"/>
            <a:r>
              <a:rPr lang="en-US" dirty="0"/>
              <a:t>has hair</a:t>
            </a:r>
            <a:endParaRPr lang="en-US" b="1" dirty="0"/>
          </a:p>
        </p:txBody>
      </p:sp>
      <p:sp>
        <p:nvSpPr>
          <p:cNvPr id="12" name="Rectangle 11">
            <a:extLst>
              <a:ext uri="{FF2B5EF4-FFF2-40B4-BE49-F238E27FC236}">
                <a16:creationId xmlns:a16="http://schemas.microsoft.com/office/drawing/2014/main" id="{59E03A39-26B1-3C99-0671-FB6CD7D75B58}"/>
              </a:ext>
            </a:extLst>
          </p:cNvPr>
          <p:cNvSpPr/>
          <p:nvPr/>
        </p:nvSpPr>
        <p:spPr>
          <a:xfrm>
            <a:off x="2444437" y="5597902"/>
            <a:ext cx="548639" cy="707886"/>
          </a:xfrm>
          <a:prstGeom prst="rect">
            <a:avLst/>
          </a:prstGeom>
          <a:noFill/>
        </p:spPr>
        <p:txBody>
          <a:bodyPr wrap="square" lIns="91440" tIns="45720" rIns="91440" bIns="45720">
            <a:spAutoFit/>
          </a:bodyPr>
          <a:lstStyle/>
          <a:p>
            <a:pPr algn="ctr"/>
            <a:r>
              <a:rPr lang="en-US" sz="4000" b="1" dirty="0">
                <a:ln w="9525">
                  <a:solidFill>
                    <a:schemeClr val="bg1"/>
                  </a:solidFill>
                  <a:prstDash val="solid"/>
                </a:ln>
                <a:solidFill>
                  <a:srgbClr val="00B050"/>
                </a:solidFill>
                <a:effectLst>
                  <a:outerShdw blurRad="12700" dist="38100" dir="2700000" algn="tl" rotWithShape="0">
                    <a:schemeClr val="accent5">
                      <a:lumMod val="60000"/>
                      <a:lumOff val="40000"/>
                    </a:schemeClr>
                  </a:outerShdw>
                </a:effectLst>
              </a:rPr>
              <a:t>√</a:t>
            </a:r>
          </a:p>
        </p:txBody>
      </p:sp>
      <p:sp>
        <p:nvSpPr>
          <p:cNvPr id="2" name="Footer Placeholder 3">
            <a:extLst>
              <a:ext uri="{FF2B5EF4-FFF2-40B4-BE49-F238E27FC236}">
                <a16:creationId xmlns:a16="http://schemas.microsoft.com/office/drawing/2014/main" id="{FD3D347C-6D1C-355A-46EA-C9A4E3B82781}"/>
              </a:ext>
            </a:extLst>
          </p:cNvPr>
          <p:cNvSpPr txBox="1">
            <a:spLocks/>
          </p:cNvSpPr>
          <p:nvPr/>
        </p:nvSpPr>
        <p:spPr>
          <a:xfrm>
            <a:off x="2791326" y="6356350"/>
            <a:ext cx="5986915" cy="292815"/>
          </a:xfrm>
          <a:prstGeom prst="rect">
            <a:avLst/>
          </a:prstGeom>
        </p:spPr>
        <p:txBody>
          <a:bodyPr vert="horz" lIns="91440" tIns="45720" rIns="91440" bIns="45720" rtlCol="0" anchor="ctr"/>
          <a:lstStyle>
            <a:defPPr>
              <a:defRPr lang="en-US"/>
            </a:defPPr>
            <a:lvl1pPr marL="0" algn="ctr" defTabSz="914400" rtl="0" eaLnBrk="1" latinLnBrk="0" hangingPunct="1">
              <a:defRPr sz="16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640:  Artificial Intelligence, </a:t>
            </a:r>
            <a:r>
              <a:rPr lang="en-US" dirty="0" err="1"/>
              <a:t>Margrit</a:t>
            </a:r>
            <a:r>
              <a:rPr lang="en-US" dirty="0"/>
              <a:t> </a:t>
            </a:r>
            <a:r>
              <a:rPr lang="en-US" dirty="0" err="1"/>
              <a:t>Betke</a:t>
            </a:r>
            <a:r>
              <a:rPr lang="en-US" dirty="0"/>
              <a:t>, </a:t>
            </a:r>
            <a:r>
              <a:rPr lang="en-US" dirty="0" err="1"/>
              <a:t>Yiwen</a:t>
            </a:r>
            <a:r>
              <a:rPr lang="en-US" dirty="0"/>
              <a:t> Gu, 2024</a:t>
            </a:r>
          </a:p>
        </p:txBody>
      </p:sp>
    </p:spTree>
    <p:extLst>
      <p:ext uri="{BB962C8B-B14F-4D97-AF65-F5344CB8AC3E}">
        <p14:creationId xmlns:p14="http://schemas.microsoft.com/office/powerpoint/2010/main" val="2820654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6" grpId="0"/>
      <p:bldP spid="37" grpId="0"/>
      <p:bldP spid="38" grpId="0"/>
      <p:bldP spid="43" grpId="0"/>
      <p:bldP spid="64" grpId="0"/>
      <p:bldP spid="79" grpId="0"/>
      <p:bldP spid="11" grpId="0"/>
      <p:bldP spid="1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DB7A692-8D0F-DD07-CE8B-A6BFABFA8C05}"/>
              </a:ext>
            </a:extLst>
          </p:cNvPr>
          <p:cNvSpPr txBox="1"/>
          <p:nvPr/>
        </p:nvSpPr>
        <p:spPr>
          <a:xfrm>
            <a:off x="2592758" y="820075"/>
            <a:ext cx="3427042" cy="369332"/>
          </a:xfrm>
          <a:prstGeom prst="rect">
            <a:avLst/>
          </a:prstGeom>
          <a:noFill/>
        </p:spPr>
        <p:txBody>
          <a:bodyPr wrap="square">
            <a:spAutoFit/>
          </a:bodyPr>
          <a:lstStyle/>
          <a:p>
            <a:pPr algn="ctr"/>
            <a:r>
              <a:rPr lang="en-US" dirty="0">
                <a:solidFill>
                  <a:srgbClr val="0070C0"/>
                </a:solidFill>
              </a:rPr>
              <a:t> </a:t>
            </a:r>
            <a:r>
              <a:rPr lang="en-US" b="1" dirty="0">
                <a:solidFill>
                  <a:srgbClr val="0070C0"/>
                </a:solidFill>
              </a:rPr>
              <a:t>“</a:t>
            </a:r>
            <a:r>
              <a:rPr lang="en-US" b="1" dirty="0" err="1">
                <a:solidFill>
                  <a:srgbClr val="0070C0"/>
                </a:solidFill>
              </a:rPr>
              <a:t>Swifty</a:t>
            </a:r>
            <a:r>
              <a:rPr lang="en-US" b="1" dirty="0">
                <a:solidFill>
                  <a:srgbClr val="0070C0"/>
                </a:solidFill>
              </a:rPr>
              <a:t> is a </a:t>
            </a:r>
            <a:r>
              <a:rPr lang="en-US" b="1" dirty="0"/>
              <a:t>cheetah</a:t>
            </a:r>
            <a:r>
              <a:rPr lang="en-US" b="1" dirty="0">
                <a:solidFill>
                  <a:srgbClr val="0070C0"/>
                </a:solidFill>
              </a:rPr>
              <a:t>”</a:t>
            </a:r>
            <a:endParaRPr lang="en-US" dirty="0">
              <a:solidFill>
                <a:srgbClr val="0070C0"/>
              </a:solidFill>
            </a:endParaRPr>
          </a:p>
        </p:txBody>
      </p:sp>
      <p:grpSp>
        <p:nvGrpSpPr>
          <p:cNvPr id="18" name="Group 17">
            <a:extLst>
              <a:ext uri="{FF2B5EF4-FFF2-40B4-BE49-F238E27FC236}">
                <a16:creationId xmlns:a16="http://schemas.microsoft.com/office/drawing/2014/main" id="{799A9F05-9C85-EA66-2B31-E99DEA68765C}"/>
              </a:ext>
            </a:extLst>
          </p:cNvPr>
          <p:cNvGrpSpPr/>
          <p:nvPr/>
        </p:nvGrpSpPr>
        <p:grpSpPr>
          <a:xfrm>
            <a:off x="4501571" y="990600"/>
            <a:ext cx="480057" cy="1371600"/>
            <a:chOff x="3681109" y="1764105"/>
            <a:chExt cx="576068" cy="822960"/>
          </a:xfrm>
        </p:grpSpPr>
        <p:sp>
          <p:nvSpPr>
            <p:cNvPr id="5" name="Flowchart: Delay 4">
              <a:extLst>
                <a:ext uri="{FF2B5EF4-FFF2-40B4-BE49-F238E27FC236}">
                  <a16:creationId xmlns:a16="http://schemas.microsoft.com/office/drawing/2014/main" id="{AB159C0C-C3DE-31ED-7442-27E7C3BB8C8F}"/>
                </a:ext>
              </a:extLst>
            </p:cNvPr>
            <p:cNvSpPr/>
            <p:nvPr/>
          </p:nvSpPr>
          <p:spPr>
            <a:xfrm>
              <a:off x="3694821" y="1764105"/>
              <a:ext cx="548640" cy="822960"/>
            </a:xfrm>
            <a:prstGeom prst="flowChartDelay">
              <a:avLst/>
            </a:prstGeom>
            <a:ln w="57150"/>
            <a:scene3d>
              <a:camera prst="orthographicFront">
                <a:rot lat="0" lon="0" rev="5400000"/>
              </a:camera>
              <a:lightRig rig="threePt" dir="t"/>
            </a:scene3d>
          </p:spPr>
          <p:style>
            <a:lnRef idx="2">
              <a:schemeClr val="accent1"/>
            </a:lnRef>
            <a:fillRef idx="1">
              <a:schemeClr val="lt1"/>
            </a:fillRef>
            <a:effectRef idx="0">
              <a:schemeClr val="accent1"/>
            </a:effectRef>
            <a:fontRef idx="minor">
              <a:schemeClr val="dk1"/>
            </a:fontRef>
          </p:style>
          <p:txBody>
            <a:bodyPr rtlCol="0" anchor="ctr"/>
            <a:lstStyle/>
            <a:p>
              <a:pPr algn="ctr"/>
              <a:endParaRPr lang="en-US" b="1" dirty="0">
                <a:solidFill>
                  <a:srgbClr val="C00000"/>
                </a:solidFill>
              </a:endParaRPr>
            </a:p>
          </p:txBody>
        </p:sp>
        <p:sp>
          <p:nvSpPr>
            <p:cNvPr id="9" name="TextBox 8">
              <a:extLst>
                <a:ext uri="{FF2B5EF4-FFF2-40B4-BE49-F238E27FC236}">
                  <a16:creationId xmlns:a16="http://schemas.microsoft.com/office/drawing/2014/main" id="{8185283E-C17B-A911-3F54-1C67DE956D50}"/>
                </a:ext>
              </a:extLst>
            </p:cNvPr>
            <p:cNvSpPr txBox="1"/>
            <p:nvPr/>
          </p:nvSpPr>
          <p:spPr>
            <a:xfrm>
              <a:off x="3681109" y="2057197"/>
              <a:ext cx="576068" cy="240066"/>
            </a:xfrm>
            <a:prstGeom prst="rect">
              <a:avLst/>
            </a:prstGeom>
            <a:noFill/>
          </p:spPr>
          <p:txBody>
            <a:bodyPr wrap="square" rtlCol="0">
              <a:spAutoFit/>
            </a:bodyPr>
            <a:lstStyle/>
            <a:p>
              <a:pPr algn="ctr"/>
              <a:r>
                <a:rPr lang="en-US" sz="2000" dirty="0">
                  <a:solidFill>
                    <a:srgbClr val="C00000"/>
                  </a:solidFill>
                </a:rPr>
                <a:t>Z9</a:t>
              </a:r>
            </a:p>
          </p:txBody>
        </p:sp>
      </p:grpSp>
      <p:cxnSp>
        <p:nvCxnSpPr>
          <p:cNvPr id="19" name="Straight Arrow Connector 18">
            <a:extLst>
              <a:ext uri="{FF2B5EF4-FFF2-40B4-BE49-F238E27FC236}">
                <a16:creationId xmlns:a16="http://schemas.microsoft.com/office/drawing/2014/main" id="{66CF3C13-2172-184B-79C7-9875D411C244}"/>
              </a:ext>
            </a:extLst>
          </p:cNvPr>
          <p:cNvCxnSpPr>
            <a:cxnSpLocks/>
          </p:cNvCxnSpPr>
          <p:nvPr/>
        </p:nvCxnSpPr>
        <p:spPr>
          <a:xfrm rot="16200000" flipV="1">
            <a:off x="6820299" y="276255"/>
            <a:ext cx="548640" cy="3749040"/>
          </a:xfrm>
          <a:prstGeom prst="bentConnector3">
            <a:avLst>
              <a:gd name="adj1" fmla="val 62715"/>
            </a:avLst>
          </a:prstGeom>
          <a:ln w="38100" cap="sq">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18">
            <a:extLst>
              <a:ext uri="{FF2B5EF4-FFF2-40B4-BE49-F238E27FC236}">
                <a16:creationId xmlns:a16="http://schemas.microsoft.com/office/drawing/2014/main" id="{7C3474ED-5735-08B6-FA60-BBCF069B3143}"/>
              </a:ext>
            </a:extLst>
          </p:cNvPr>
          <p:cNvCxnSpPr>
            <a:cxnSpLocks/>
          </p:cNvCxnSpPr>
          <p:nvPr/>
        </p:nvCxnSpPr>
        <p:spPr>
          <a:xfrm rot="16200000" flipV="1">
            <a:off x="6040830" y="702975"/>
            <a:ext cx="548640" cy="2926080"/>
          </a:xfrm>
          <a:prstGeom prst="bentConnector3">
            <a:avLst>
              <a:gd name="adj1" fmla="val 32715"/>
            </a:avLst>
          </a:prstGeom>
          <a:ln w="38100" cap="sq">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6BB8AC48-053E-3B25-3274-8D6CCE62582E}"/>
              </a:ext>
            </a:extLst>
          </p:cNvPr>
          <p:cNvSpPr txBox="1"/>
          <p:nvPr/>
        </p:nvSpPr>
        <p:spPr>
          <a:xfrm>
            <a:off x="2060028" y="4060060"/>
            <a:ext cx="1140372" cy="369332"/>
          </a:xfrm>
          <a:prstGeom prst="rect">
            <a:avLst/>
          </a:prstGeom>
          <a:noFill/>
          <a:ln>
            <a:solidFill>
              <a:schemeClr val="tx1"/>
            </a:solidFill>
            <a:prstDash val="sysDot"/>
          </a:ln>
        </p:spPr>
        <p:txBody>
          <a:bodyPr wrap="square">
            <a:spAutoFit/>
          </a:bodyPr>
          <a:lstStyle/>
          <a:p>
            <a:r>
              <a:rPr lang="en-US" dirty="0"/>
              <a:t>mammal</a:t>
            </a:r>
            <a:endParaRPr lang="en-US" b="1" dirty="0"/>
          </a:p>
        </p:txBody>
      </p:sp>
      <p:sp>
        <p:nvSpPr>
          <p:cNvPr id="37" name="TextBox 36">
            <a:extLst>
              <a:ext uri="{FF2B5EF4-FFF2-40B4-BE49-F238E27FC236}">
                <a16:creationId xmlns:a16="http://schemas.microsoft.com/office/drawing/2014/main" id="{5F619F29-A9DE-9B6F-ECF0-925E1C4691A0}"/>
              </a:ext>
            </a:extLst>
          </p:cNvPr>
          <p:cNvSpPr txBox="1"/>
          <p:nvPr/>
        </p:nvSpPr>
        <p:spPr>
          <a:xfrm>
            <a:off x="7130715" y="2425095"/>
            <a:ext cx="1367143" cy="369332"/>
          </a:xfrm>
          <a:prstGeom prst="rect">
            <a:avLst/>
          </a:prstGeom>
          <a:noFill/>
        </p:spPr>
        <p:txBody>
          <a:bodyPr wrap="square">
            <a:spAutoFit/>
          </a:bodyPr>
          <a:lstStyle/>
          <a:p>
            <a:r>
              <a:rPr lang="en-US" dirty="0"/>
              <a:t>tawny color</a:t>
            </a:r>
          </a:p>
        </p:txBody>
      </p:sp>
      <p:sp>
        <p:nvSpPr>
          <p:cNvPr id="38" name="TextBox 37">
            <a:extLst>
              <a:ext uri="{FF2B5EF4-FFF2-40B4-BE49-F238E27FC236}">
                <a16:creationId xmlns:a16="http://schemas.microsoft.com/office/drawing/2014/main" id="{3199FBB8-4635-D34D-BCEA-8859E3C5C8F3}"/>
              </a:ext>
            </a:extLst>
          </p:cNvPr>
          <p:cNvSpPr txBox="1"/>
          <p:nvPr/>
        </p:nvSpPr>
        <p:spPr>
          <a:xfrm>
            <a:off x="8519515" y="2425095"/>
            <a:ext cx="1367143" cy="369332"/>
          </a:xfrm>
          <a:prstGeom prst="rect">
            <a:avLst/>
          </a:prstGeom>
          <a:noFill/>
        </p:spPr>
        <p:txBody>
          <a:bodyPr wrap="square">
            <a:spAutoFit/>
          </a:bodyPr>
          <a:lstStyle/>
          <a:p>
            <a:r>
              <a:rPr lang="en-US" dirty="0"/>
              <a:t>dark spots</a:t>
            </a:r>
            <a:endParaRPr lang="en-US" b="1" dirty="0"/>
          </a:p>
        </p:txBody>
      </p:sp>
      <p:cxnSp>
        <p:nvCxnSpPr>
          <p:cNvPr id="39" name="Straight Arrow Connector 18">
            <a:extLst>
              <a:ext uri="{FF2B5EF4-FFF2-40B4-BE49-F238E27FC236}">
                <a16:creationId xmlns:a16="http://schemas.microsoft.com/office/drawing/2014/main" id="{785A1C0D-AC23-4F60-BF14-7A3B47F7D38A}"/>
              </a:ext>
            </a:extLst>
          </p:cNvPr>
          <p:cNvCxnSpPr>
            <a:cxnSpLocks/>
          </p:cNvCxnSpPr>
          <p:nvPr/>
        </p:nvCxnSpPr>
        <p:spPr>
          <a:xfrm flipV="1">
            <a:off x="4421558" y="1891695"/>
            <a:ext cx="0" cy="533400"/>
          </a:xfrm>
          <a:prstGeom prst="straightConnector1">
            <a:avLst/>
          </a:prstGeom>
          <a:ln w="38100" cap="sq">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56D17310-BC76-C20B-B260-42BCC38B56C1}"/>
              </a:ext>
            </a:extLst>
          </p:cNvPr>
          <p:cNvSpPr txBox="1"/>
          <p:nvPr/>
        </p:nvSpPr>
        <p:spPr>
          <a:xfrm>
            <a:off x="3855719" y="2425095"/>
            <a:ext cx="1367143" cy="369332"/>
          </a:xfrm>
          <a:prstGeom prst="rect">
            <a:avLst/>
          </a:prstGeom>
          <a:noFill/>
        </p:spPr>
        <p:txBody>
          <a:bodyPr wrap="square">
            <a:spAutoFit/>
          </a:bodyPr>
          <a:lstStyle/>
          <a:p>
            <a:r>
              <a:rPr lang="en-US" dirty="0"/>
              <a:t>carnivore</a:t>
            </a:r>
          </a:p>
        </p:txBody>
      </p:sp>
      <p:cxnSp>
        <p:nvCxnSpPr>
          <p:cNvPr id="46" name="Straight Arrow Connector 18">
            <a:extLst>
              <a:ext uri="{FF2B5EF4-FFF2-40B4-BE49-F238E27FC236}">
                <a16:creationId xmlns:a16="http://schemas.microsoft.com/office/drawing/2014/main" id="{F58B5DB8-A295-69BB-44B1-B39FDA6214F8}"/>
              </a:ext>
            </a:extLst>
          </p:cNvPr>
          <p:cNvCxnSpPr>
            <a:cxnSpLocks/>
          </p:cNvCxnSpPr>
          <p:nvPr/>
        </p:nvCxnSpPr>
        <p:spPr>
          <a:xfrm flipV="1">
            <a:off x="4752827" y="1155512"/>
            <a:ext cx="0" cy="292289"/>
          </a:xfrm>
          <a:prstGeom prst="straightConnector1">
            <a:avLst/>
          </a:prstGeom>
          <a:ln w="38100" cap="sq">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18">
            <a:extLst>
              <a:ext uri="{FF2B5EF4-FFF2-40B4-BE49-F238E27FC236}">
                <a16:creationId xmlns:a16="http://schemas.microsoft.com/office/drawing/2014/main" id="{60309EE4-E33E-5F4C-783D-0193877302F3}"/>
              </a:ext>
            </a:extLst>
          </p:cNvPr>
          <p:cNvCxnSpPr>
            <a:cxnSpLocks/>
          </p:cNvCxnSpPr>
          <p:nvPr/>
        </p:nvCxnSpPr>
        <p:spPr>
          <a:xfrm flipV="1">
            <a:off x="2660230" y="3720495"/>
            <a:ext cx="6771" cy="339564"/>
          </a:xfrm>
          <a:prstGeom prst="straightConnector1">
            <a:avLst/>
          </a:prstGeom>
          <a:ln w="38100" cap="sq">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18">
            <a:extLst>
              <a:ext uri="{FF2B5EF4-FFF2-40B4-BE49-F238E27FC236}">
                <a16:creationId xmlns:a16="http://schemas.microsoft.com/office/drawing/2014/main" id="{AD210A55-2499-5DF1-706A-140B49999EA1}"/>
              </a:ext>
            </a:extLst>
          </p:cNvPr>
          <p:cNvCxnSpPr>
            <a:cxnSpLocks/>
          </p:cNvCxnSpPr>
          <p:nvPr/>
        </p:nvCxnSpPr>
        <p:spPr>
          <a:xfrm rot="5400000" flipH="1" flipV="1">
            <a:off x="3415718" y="2181255"/>
            <a:ext cx="457200" cy="1554480"/>
          </a:xfrm>
          <a:prstGeom prst="bentConnector3">
            <a:avLst>
              <a:gd name="adj1" fmla="val 43768"/>
            </a:avLst>
          </a:prstGeom>
          <a:ln w="38100" cap="sq">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18">
            <a:extLst>
              <a:ext uri="{FF2B5EF4-FFF2-40B4-BE49-F238E27FC236}">
                <a16:creationId xmlns:a16="http://schemas.microsoft.com/office/drawing/2014/main" id="{8764F336-6744-012C-77ED-607FE994B01B}"/>
              </a:ext>
            </a:extLst>
          </p:cNvPr>
          <p:cNvCxnSpPr>
            <a:cxnSpLocks/>
          </p:cNvCxnSpPr>
          <p:nvPr/>
        </p:nvCxnSpPr>
        <p:spPr>
          <a:xfrm rot="16200000" flipV="1">
            <a:off x="3322319" y="3507135"/>
            <a:ext cx="365760" cy="822960"/>
          </a:xfrm>
          <a:prstGeom prst="bentConnector3">
            <a:avLst>
              <a:gd name="adj1" fmla="val 44670"/>
            </a:avLst>
          </a:prstGeom>
          <a:ln w="38100" cap="sq">
            <a:prstDash val="sysDot"/>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E1DA97E3-BCB9-9037-AE5D-D0D22121DAB7}"/>
              </a:ext>
            </a:extLst>
          </p:cNvPr>
          <p:cNvSpPr txBox="1"/>
          <p:nvPr/>
        </p:nvSpPr>
        <p:spPr>
          <a:xfrm>
            <a:off x="3315996" y="4060059"/>
            <a:ext cx="1332205" cy="369332"/>
          </a:xfrm>
          <a:prstGeom prst="rect">
            <a:avLst/>
          </a:prstGeom>
          <a:noFill/>
          <a:ln>
            <a:solidFill>
              <a:schemeClr val="tx1"/>
            </a:solidFill>
            <a:prstDash val="sysDot"/>
          </a:ln>
        </p:spPr>
        <p:txBody>
          <a:bodyPr wrap="square">
            <a:spAutoFit/>
          </a:bodyPr>
          <a:lstStyle/>
          <a:p>
            <a:r>
              <a:rPr lang="en-US" dirty="0"/>
              <a:t>eats meat</a:t>
            </a:r>
            <a:endParaRPr lang="en-US" b="1" dirty="0"/>
          </a:p>
        </p:txBody>
      </p:sp>
      <p:cxnSp>
        <p:nvCxnSpPr>
          <p:cNvPr id="78" name="Straight Arrow Connector 18">
            <a:extLst>
              <a:ext uri="{FF2B5EF4-FFF2-40B4-BE49-F238E27FC236}">
                <a16:creationId xmlns:a16="http://schemas.microsoft.com/office/drawing/2014/main" id="{5C99495D-E5FD-7790-5A41-47FA11B5FCDF}"/>
              </a:ext>
            </a:extLst>
          </p:cNvPr>
          <p:cNvCxnSpPr>
            <a:cxnSpLocks/>
          </p:cNvCxnSpPr>
          <p:nvPr/>
        </p:nvCxnSpPr>
        <p:spPr>
          <a:xfrm flipV="1">
            <a:off x="2658993" y="4384383"/>
            <a:ext cx="0" cy="304800"/>
          </a:xfrm>
          <a:prstGeom prst="straightConnector1">
            <a:avLst/>
          </a:prstGeom>
          <a:ln w="38100" cap="sq">
            <a:prstDash val="sysDot"/>
            <a:tailEnd type="triangle"/>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2478167F-54EB-6105-8FED-37548F771000}"/>
              </a:ext>
            </a:extLst>
          </p:cNvPr>
          <p:cNvSpPr/>
          <p:nvPr/>
        </p:nvSpPr>
        <p:spPr>
          <a:xfrm>
            <a:off x="3718562" y="4155609"/>
            <a:ext cx="548639" cy="707886"/>
          </a:xfrm>
          <a:prstGeom prst="rect">
            <a:avLst/>
          </a:prstGeom>
          <a:noFill/>
          <a:ln>
            <a:noFill/>
            <a:prstDash val="sysDot"/>
          </a:ln>
        </p:spPr>
        <p:txBody>
          <a:bodyPr wrap="square" lIns="91440" tIns="45720" rIns="91440" bIns="45720">
            <a:spAutoFit/>
          </a:bodyPr>
          <a:lstStyle/>
          <a:p>
            <a:pPr algn="ctr"/>
            <a:r>
              <a:rPr lang="en-US" sz="4000" b="1"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a:t>
            </a:r>
          </a:p>
        </p:txBody>
      </p:sp>
      <p:grpSp>
        <p:nvGrpSpPr>
          <p:cNvPr id="94" name="Group 93">
            <a:extLst>
              <a:ext uri="{FF2B5EF4-FFF2-40B4-BE49-F238E27FC236}">
                <a16:creationId xmlns:a16="http://schemas.microsoft.com/office/drawing/2014/main" id="{2E5DA8BF-9AA3-B44B-F416-AD6CE7CC0B8D}"/>
              </a:ext>
            </a:extLst>
          </p:cNvPr>
          <p:cNvGrpSpPr/>
          <p:nvPr/>
        </p:nvGrpSpPr>
        <p:grpSpPr>
          <a:xfrm>
            <a:off x="2667000" y="3029713"/>
            <a:ext cx="457200" cy="822960"/>
            <a:chOff x="3990481" y="2033188"/>
            <a:chExt cx="548640" cy="822960"/>
          </a:xfrm>
        </p:grpSpPr>
        <p:sp>
          <p:nvSpPr>
            <p:cNvPr id="95" name="Flowchart: Delay 94">
              <a:extLst>
                <a:ext uri="{FF2B5EF4-FFF2-40B4-BE49-F238E27FC236}">
                  <a16:creationId xmlns:a16="http://schemas.microsoft.com/office/drawing/2014/main" id="{57EB8068-D46C-0E27-756E-BF850E7FD1C0}"/>
                </a:ext>
              </a:extLst>
            </p:cNvPr>
            <p:cNvSpPr/>
            <p:nvPr/>
          </p:nvSpPr>
          <p:spPr>
            <a:xfrm>
              <a:off x="3990481" y="2033188"/>
              <a:ext cx="548640" cy="822960"/>
            </a:xfrm>
            <a:prstGeom prst="flowChartDelay">
              <a:avLst/>
            </a:prstGeom>
            <a:ln w="57150">
              <a:prstDash val="sysDot"/>
            </a:ln>
            <a:scene3d>
              <a:camera prst="orthographicFront">
                <a:rot lat="0" lon="0" rev="5400000"/>
              </a:camera>
              <a:lightRig rig="threePt" dir="t"/>
            </a:scene3d>
          </p:spPr>
          <p:style>
            <a:lnRef idx="2">
              <a:schemeClr val="accent1"/>
            </a:lnRef>
            <a:fillRef idx="1">
              <a:schemeClr val="lt1"/>
            </a:fillRef>
            <a:effectRef idx="0">
              <a:schemeClr val="accent1"/>
            </a:effectRef>
            <a:fontRef idx="minor">
              <a:schemeClr val="dk1"/>
            </a:fontRef>
          </p:style>
          <p:txBody>
            <a:bodyPr rtlCol="0" anchor="ctr"/>
            <a:lstStyle/>
            <a:p>
              <a:pPr algn="ctr"/>
              <a:endParaRPr lang="en-US" b="1" dirty="0">
                <a:solidFill>
                  <a:srgbClr val="C00000"/>
                </a:solidFill>
              </a:endParaRPr>
            </a:p>
          </p:txBody>
        </p:sp>
        <p:sp>
          <p:nvSpPr>
            <p:cNvPr id="96" name="TextBox 95">
              <a:extLst>
                <a:ext uri="{FF2B5EF4-FFF2-40B4-BE49-F238E27FC236}">
                  <a16:creationId xmlns:a16="http://schemas.microsoft.com/office/drawing/2014/main" id="{C29BEEB5-8F20-5B67-D8B3-0AB7A0E6E9D4}"/>
                </a:ext>
              </a:extLst>
            </p:cNvPr>
            <p:cNvSpPr txBox="1"/>
            <p:nvPr/>
          </p:nvSpPr>
          <p:spPr>
            <a:xfrm>
              <a:off x="3990482" y="2244613"/>
              <a:ext cx="548637" cy="400110"/>
            </a:xfrm>
            <a:prstGeom prst="rect">
              <a:avLst/>
            </a:prstGeom>
            <a:noFill/>
            <a:ln>
              <a:noFill/>
              <a:prstDash val="sysDot"/>
            </a:ln>
          </p:spPr>
          <p:txBody>
            <a:bodyPr wrap="square" rtlCol="0">
              <a:spAutoFit/>
            </a:bodyPr>
            <a:lstStyle/>
            <a:p>
              <a:pPr algn="ctr"/>
              <a:r>
                <a:rPr lang="en-US" sz="2000" dirty="0">
                  <a:solidFill>
                    <a:srgbClr val="C00000"/>
                  </a:solidFill>
                </a:rPr>
                <a:t>Z5</a:t>
              </a:r>
            </a:p>
          </p:txBody>
        </p:sp>
      </p:grpSp>
      <p:sp>
        <p:nvSpPr>
          <p:cNvPr id="112" name="Title 2">
            <a:extLst>
              <a:ext uri="{FF2B5EF4-FFF2-40B4-BE49-F238E27FC236}">
                <a16:creationId xmlns:a16="http://schemas.microsoft.com/office/drawing/2014/main" id="{988F1D87-CE4D-A629-FB12-66D0B4FAB58E}"/>
              </a:ext>
            </a:extLst>
          </p:cNvPr>
          <p:cNvSpPr>
            <a:spLocks noGrp="1"/>
          </p:cNvSpPr>
          <p:nvPr>
            <p:ph type="title"/>
          </p:nvPr>
        </p:nvSpPr>
        <p:spPr>
          <a:xfrm>
            <a:off x="3663614" y="65984"/>
            <a:ext cx="6934200" cy="630473"/>
          </a:xfrm>
        </p:spPr>
        <p:txBody>
          <a:bodyPr>
            <a:normAutofit/>
          </a:bodyPr>
          <a:lstStyle/>
          <a:p>
            <a:pPr algn="r"/>
            <a:r>
              <a:rPr lang="en-US" sz="2800" dirty="0">
                <a:solidFill>
                  <a:schemeClr val="bg1">
                    <a:lumMod val="65000"/>
                  </a:schemeClr>
                </a:solidFill>
              </a:rPr>
              <a:t>Backward Chaining</a:t>
            </a:r>
            <a:r>
              <a:rPr lang="en-US" sz="2800" b="1" dirty="0">
                <a:solidFill>
                  <a:schemeClr val="tx1">
                    <a:lumMod val="65000"/>
                    <a:lumOff val="35000"/>
                  </a:schemeClr>
                </a:solidFill>
              </a:rPr>
              <a:t> </a:t>
            </a:r>
            <a:r>
              <a:rPr lang="en-US" sz="2800" b="1" dirty="0">
                <a:solidFill>
                  <a:schemeClr val="bg2">
                    <a:lumMod val="75000"/>
                  </a:schemeClr>
                </a:solidFill>
              </a:rPr>
              <a:t>circuit visualization</a:t>
            </a:r>
            <a:r>
              <a:rPr lang="en-US" sz="2800" dirty="0">
                <a:solidFill>
                  <a:schemeClr val="bg1">
                    <a:lumMod val="65000"/>
                  </a:schemeClr>
                </a:solidFill>
              </a:rPr>
              <a:t>  </a:t>
            </a:r>
          </a:p>
        </p:txBody>
      </p:sp>
      <p:sp>
        <p:nvSpPr>
          <p:cNvPr id="113" name="TextBox 112">
            <a:extLst>
              <a:ext uri="{FF2B5EF4-FFF2-40B4-BE49-F238E27FC236}">
                <a16:creationId xmlns:a16="http://schemas.microsoft.com/office/drawing/2014/main" id="{0665F6AE-FEBD-9B2F-13D4-88D62D3B1DEE}"/>
              </a:ext>
            </a:extLst>
          </p:cNvPr>
          <p:cNvSpPr txBox="1"/>
          <p:nvPr/>
        </p:nvSpPr>
        <p:spPr>
          <a:xfrm>
            <a:off x="1738229" y="236131"/>
            <a:ext cx="2667000" cy="523220"/>
          </a:xfrm>
          <a:prstGeom prst="rect">
            <a:avLst/>
          </a:prstGeom>
          <a:noFill/>
        </p:spPr>
        <p:txBody>
          <a:bodyPr wrap="square">
            <a:spAutoFit/>
          </a:bodyPr>
          <a:lstStyle/>
          <a:p>
            <a:r>
              <a:rPr lang="en-US" sz="2800" dirty="0"/>
              <a:t>What is </a:t>
            </a:r>
            <a:r>
              <a:rPr lang="en-US" sz="2800" dirty="0" err="1"/>
              <a:t>Swifty</a:t>
            </a:r>
            <a:r>
              <a:rPr lang="en-US" sz="2800" dirty="0"/>
              <a:t>?</a:t>
            </a:r>
          </a:p>
        </p:txBody>
      </p:sp>
      <p:grpSp>
        <p:nvGrpSpPr>
          <p:cNvPr id="6" name="Group 5">
            <a:extLst>
              <a:ext uri="{FF2B5EF4-FFF2-40B4-BE49-F238E27FC236}">
                <a16:creationId xmlns:a16="http://schemas.microsoft.com/office/drawing/2014/main" id="{B9C3CD00-90B2-4645-8EB3-10E26635BA00}"/>
              </a:ext>
            </a:extLst>
          </p:cNvPr>
          <p:cNvGrpSpPr/>
          <p:nvPr/>
        </p:nvGrpSpPr>
        <p:grpSpPr>
          <a:xfrm>
            <a:off x="2444436" y="4487640"/>
            <a:ext cx="457200" cy="822960"/>
            <a:chOff x="3990481" y="2033188"/>
            <a:chExt cx="548640" cy="822960"/>
          </a:xfrm>
        </p:grpSpPr>
        <p:sp>
          <p:nvSpPr>
            <p:cNvPr id="7" name="Flowchart: Delay 6">
              <a:extLst>
                <a:ext uri="{FF2B5EF4-FFF2-40B4-BE49-F238E27FC236}">
                  <a16:creationId xmlns:a16="http://schemas.microsoft.com/office/drawing/2014/main" id="{6F793313-E061-6065-2ED8-120F59E54AD4}"/>
                </a:ext>
              </a:extLst>
            </p:cNvPr>
            <p:cNvSpPr/>
            <p:nvPr/>
          </p:nvSpPr>
          <p:spPr>
            <a:xfrm>
              <a:off x="3990481" y="2033188"/>
              <a:ext cx="548640" cy="822960"/>
            </a:xfrm>
            <a:prstGeom prst="flowChartDelay">
              <a:avLst/>
            </a:prstGeom>
            <a:ln w="57150">
              <a:prstDash val="sysDot"/>
            </a:ln>
            <a:scene3d>
              <a:camera prst="orthographicFront">
                <a:rot lat="0" lon="0" rev="5400000"/>
              </a:camera>
              <a:lightRig rig="threePt" dir="t"/>
            </a:scene3d>
          </p:spPr>
          <p:style>
            <a:lnRef idx="2">
              <a:schemeClr val="accent1"/>
            </a:lnRef>
            <a:fillRef idx="1">
              <a:schemeClr val="lt1"/>
            </a:fillRef>
            <a:effectRef idx="0">
              <a:schemeClr val="accent1"/>
            </a:effectRef>
            <a:fontRef idx="minor">
              <a:schemeClr val="dk1"/>
            </a:fontRef>
          </p:style>
          <p:txBody>
            <a:bodyPr rtlCol="0" anchor="ctr"/>
            <a:lstStyle/>
            <a:p>
              <a:pPr algn="ctr"/>
              <a:endParaRPr lang="en-US" b="1" dirty="0">
                <a:solidFill>
                  <a:srgbClr val="C00000"/>
                </a:solidFill>
              </a:endParaRPr>
            </a:p>
          </p:txBody>
        </p:sp>
        <p:sp>
          <p:nvSpPr>
            <p:cNvPr id="8" name="TextBox 7">
              <a:extLst>
                <a:ext uri="{FF2B5EF4-FFF2-40B4-BE49-F238E27FC236}">
                  <a16:creationId xmlns:a16="http://schemas.microsoft.com/office/drawing/2014/main" id="{A13B7BAD-589E-4D54-58F4-E84E88E43223}"/>
                </a:ext>
              </a:extLst>
            </p:cNvPr>
            <p:cNvSpPr txBox="1"/>
            <p:nvPr/>
          </p:nvSpPr>
          <p:spPr>
            <a:xfrm>
              <a:off x="3990482" y="2244613"/>
              <a:ext cx="548637" cy="400110"/>
            </a:xfrm>
            <a:prstGeom prst="rect">
              <a:avLst/>
            </a:prstGeom>
            <a:noFill/>
            <a:ln>
              <a:noFill/>
              <a:prstDash val="sysDot"/>
            </a:ln>
          </p:spPr>
          <p:txBody>
            <a:bodyPr wrap="square" rtlCol="0">
              <a:spAutoFit/>
            </a:bodyPr>
            <a:lstStyle/>
            <a:p>
              <a:pPr algn="ctr"/>
              <a:r>
                <a:rPr lang="en-US" sz="2000" dirty="0">
                  <a:solidFill>
                    <a:srgbClr val="C00000"/>
                  </a:solidFill>
                </a:rPr>
                <a:t>Z1</a:t>
              </a:r>
            </a:p>
          </p:txBody>
        </p:sp>
      </p:grpSp>
      <p:cxnSp>
        <p:nvCxnSpPr>
          <p:cNvPr id="10" name="Straight Arrow Connector 18">
            <a:extLst>
              <a:ext uri="{FF2B5EF4-FFF2-40B4-BE49-F238E27FC236}">
                <a16:creationId xmlns:a16="http://schemas.microsoft.com/office/drawing/2014/main" id="{8CD20FF6-EFF9-BFB0-2543-58B0C6ED0314}"/>
              </a:ext>
            </a:extLst>
          </p:cNvPr>
          <p:cNvCxnSpPr>
            <a:cxnSpLocks/>
          </p:cNvCxnSpPr>
          <p:nvPr/>
        </p:nvCxnSpPr>
        <p:spPr>
          <a:xfrm flipV="1">
            <a:off x="2673036" y="5206631"/>
            <a:ext cx="0" cy="238561"/>
          </a:xfrm>
          <a:prstGeom prst="straightConnector1">
            <a:avLst/>
          </a:prstGeom>
          <a:ln w="38100" cap="sq">
            <a:prstDash val="sysDot"/>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9DC7744-0779-E562-D8BD-C1FBDA985AFA}"/>
              </a:ext>
            </a:extLst>
          </p:cNvPr>
          <p:cNvSpPr txBox="1"/>
          <p:nvPr/>
        </p:nvSpPr>
        <p:spPr>
          <a:xfrm>
            <a:off x="2148814" y="5438558"/>
            <a:ext cx="1019384" cy="369332"/>
          </a:xfrm>
          <a:prstGeom prst="rect">
            <a:avLst/>
          </a:prstGeom>
          <a:noFill/>
          <a:ln>
            <a:solidFill>
              <a:schemeClr val="tx1"/>
            </a:solidFill>
            <a:prstDash val="sysDot"/>
          </a:ln>
        </p:spPr>
        <p:txBody>
          <a:bodyPr wrap="square">
            <a:spAutoFit/>
          </a:bodyPr>
          <a:lstStyle/>
          <a:p>
            <a:pPr algn="ctr"/>
            <a:r>
              <a:rPr lang="en-US" dirty="0"/>
              <a:t>has hair</a:t>
            </a:r>
            <a:endParaRPr lang="en-US" b="1" dirty="0"/>
          </a:p>
        </p:txBody>
      </p:sp>
      <p:sp>
        <p:nvSpPr>
          <p:cNvPr id="12" name="Rectangle 11">
            <a:extLst>
              <a:ext uri="{FF2B5EF4-FFF2-40B4-BE49-F238E27FC236}">
                <a16:creationId xmlns:a16="http://schemas.microsoft.com/office/drawing/2014/main" id="{59E03A39-26B1-3C99-0671-FB6CD7D75B58}"/>
              </a:ext>
            </a:extLst>
          </p:cNvPr>
          <p:cNvSpPr/>
          <p:nvPr/>
        </p:nvSpPr>
        <p:spPr>
          <a:xfrm>
            <a:off x="2444437" y="5597902"/>
            <a:ext cx="548639" cy="707886"/>
          </a:xfrm>
          <a:prstGeom prst="rect">
            <a:avLst/>
          </a:prstGeom>
          <a:noFill/>
          <a:ln>
            <a:noFill/>
            <a:prstDash val="sysDot"/>
          </a:ln>
        </p:spPr>
        <p:txBody>
          <a:bodyPr wrap="square" lIns="91440" tIns="45720" rIns="91440" bIns="45720">
            <a:spAutoFit/>
          </a:bodyPr>
          <a:lstStyle/>
          <a:p>
            <a:pPr algn="ctr"/>
            <a:r>
              <a:rPr lang="en-US" sz="4000" b="1" dirty="0">
                <a:ln w="9525">
                  <a:solidFill>
                    <a:schemeClr val="bg1"/>
                  </a:solidFill>
                  <a:prstDash val="solid"/>
                </a:ln>
                <a:solidFill>
                  <a:srgbClr val="00B050"/>
                </a:solidFill>
                <a:effectLst>
                  <a:outerShdw blurRad="12700" dist="38100" dir="2700000" algn="tl" rotWithShape="0">
                    <a:schemeClr val="accent5">
                      <a:lumMod val="60000"/>
                      <a:lumOff val="40000"/>
                    </a:schemeClr>
                  </a:outerShdw>
                </a:effectLst>
              </a:rPr>
              <a:t>√</a:t>
            </a:r>
          </a:p>
        </p:txBody>
      </p:sp>
      <p:sp>
        <p:nvSpPr>
          <p:cNvPr id="2" name="Footer Placeholder 3">
            <a:extLst>
              <a:ext uri="{FF2B5EF4-FFF2-40B4-BE49-F238E27FC236}">
                <a16:creationId xmlns:a16="http://schemas.microsoft.com/office/drawing/2014/main" id="{1D08A08A-774D-B63D-D533-D60CEC2701EF}"/>
              </a:ext>
            </a:extLst>
          </p:cNvPr>
          <p:cNvSpPr txBox="1">
            <a:spLocks/>
          </p:cNvSpPr>
          <p:nvPr/>
        </p:nvSpPr>
        <p:spPr>
          <a:xfrm>
            <a:off x="2791326" y="6356350"/>
            <a:ext cx="5986915" cy="292815"/>
          </a:xfrm>
          <a:prstGeom prst="rect">
            <a:avLst/>
          </a:prstGeom>
        </p:spPr>
        <p:txBody>
          <a:bodyPr vert="horz" lIns="91440" tIns="45720" rIns="91440" bIns="45720" rtlCol="0" anchor="ctr"/>
          <a:lstStyle>
            <a:defPPr>
              <a:defRPr lang="en-US"/>
            </a:defPPr>
            <a:lvl1pPr marL="0" algn="ctr" defTabSz="914400" rtl="0" eaLnBrk="1" latinLnBrk="0" hangingPunct="1">
              <a:defRPr sz="16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640:  Artificial Intelligence, </a:t>
            </a:r>
            <a:r>
              <a:rPr lang="en-US" dirty="0" err="1"/>
              <a:t>Margrit</a:t>
            </a:r>
            <a:r>
              <a:rPr lang="en-US" dirty="0"/>
              <a:t> </a:t>
            </a:r>
            <a:r>
              <a:rPr lang="en-US" dirty="0" err="1"/>
              <a:t>Betke</a:t>
            </a:r>
            <a:r>
              <a:rPr lang="en-US" dirty="0"/>
              <a:t>, </a:t>
            </a:r>
            <a:r>
              <a:rPr lang="en-US" dirty="0" err="1"/>
              <a:t>Yiwen</a:t>
            </a:r>
            <a:r>
              <a:rPr lang="en-US" dirty="0"/>
              <a:t> Gu, 2024</a:t>
            </a:r>
          </a:p>
        </p:txBody>
      </p:sp>
    </p:spTree>
    <p:extLst>
      <p:ext uri="{BB962C8B-B14F-4D97-AF65-F5344CB8AC3E}">
        <p14:creationId xmlns:p14="http://schemas.microsoft.com/office/powerpoint/2010/main" val="10997817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31F5ECD-953B-222B-2F1F-71AC859C76E0}"/>
              </a:ext>
            </a:extLst>
          </p:cNvPr>
          <p:cNvSpPr>
            <a:spLocks noGrp="1"/>
          </p:cNvSpPr>
          <p:nvPr>
            <p:ph type="ftr" sz="quarter" idx="10"/>
          </p:nvPr>
        </p:nvSpPr>
        <p:spPr/>
        <p:txBody>
          <a:bodyPr/>
          <a:lstStyle/>
          <a:p>
            <a:r>
              <a:rPr lang="en-US" dirty="0"/>
              <a:t>CS 640:  Artificial Intelligence, 2024</a:t>
            </a:r>
          </a:p>
        </p:txBody>
      </p:sp>
      <p:sp>
        <p:nvSpPr>
          <p:cNvPr id="4" name="TextBox 3">
            <a:extLst>
              <a:ext uri="{FF2B5EF4-FFF2-40B4-BE49-F238E27FC236}">
                <a16:creationId xmlns:a16="http://schemas.microsoft.com/office/drawing/2014/main" id="{DDB7A692-8D0F-DD07-CE8B-A6BFABFA8C05}"/>
              </a:ext>
            </a:extLst>
          </p:cNvPr>
          <p:cNvSpPr txBox="1"/>
          <p:nvPr/>
        </p:nvSpPr>
        <p:spPr>
          <a:xfrm>
            <a:off x="2592758" y="820075"/>
            <a:ext cx="3427042" cy="369332"/>
          </a:xfrm>
          <a:prstGeom prst="rect">
            <a:avLst/>
          </a:prstGeom>
          <a:noFill/>
        </p:spPr>
        <p:txBody>
          <a:bodyPr wrap="square">
            <a:spAutoFit/>
          </a:bodyPr>
          <a:lstStyle/>
          <a:p>
            <a:pPr algn="ctr"/>
            <a:r>
              <a:rPr lang="en-US" dirty="0">
                <a:solidFill>
                  <a:srgbClr val="0070C0"/>
                </a:solidFill>
              </a:rPr>
              <a:t> </a:t>
            </a:r>
            <a:r>
              <a:rPr lang="en-US" b="1" dirty="0">
                <a:solidFill>
                  <a:srgbClr val="0070C0"/>
                </a:solidFill>
              </a:rPr>
              <a:t>“</a:t>
            </a:r>
            <a:r>
              <a:rPr lang="en-US" b="1" dirty="0" err="1">
                <a:solidFill>
                  <a:srgbClr val="0070C0"/>
                </a:solidFill>
              </a:rPr>
              <a:t>Swifty</a:t>
            </a:r>
            <a:r>
              <a:rPr lang="en-US" b="1" dirty="0">
                <a:solidFill>
                  <a:srgbClr val="0070C0"/>
                </a:solidFill>
              </a:rPr>
              <a:t> is a </a:t>
            </a:r>
            <a:r>
              <a:rPr lang="en-US" b="1" dirty="0"/>
              <a:t>cheetah</a:t>
            </a:r>
            <a:r>
              <a:rPr lang="en-US" b="1" dirty="0">
                <a:solidFill>
                  <a:srgbClr val="0070C0"/>
                </a:solidFill>
              </a:rPr>
              <a:t>”</a:t>
            </a:r>
            <a:endParaRPr lang="en-US" dirty="0">
              <a:solidFill>
                <a:srgbClr val="0070C0"/>
              </a:solidFill>
            </a:endParaRPr>
          </a:p>
        </p:txBody>
      </p:sp>
      <p:grpSp>
        <p:nvGrpSpPr>
          <p:cNvPr id="18" name="Group 17">
            <a:extLst>
              <a:ext uri="{FF2B5EF4-FFF2-40B4-BE49-F238E27FC236}">
                <a16:creationId xmlns:a16="http://schemas.microsoft.com/office/drawing/2014/main" id="{799A9F05-9C85-EA66-2B31-E99DEA68765C}"/>
              </a:ext>
            </a:extLst>
          </p:cNvPr>
          <p:cNvGrpSpPr/>
          <p:nvPr/>
        </p:nvGrpSpPr>
        <p:grpSpPr>
          <a:xfrm>
            <a:off x="4501571" y="990600"/>
            <a:ext cx="480057" cy="1371600"/>
            <a:chOff x="3681109" y="1764105"/>
            <a:chExt cx="576068" cy="822960"/>
          </a:xfrm>
        </p:grpSpPr>
        <p:sp>
          <p:nvSpPr>
            <p:cNvPr id="5" name="Flowchart: Delay 4">
              <a:extLst>
                <a:ext uri="{FF2B5EF4-FFF2-40B4-BE49-F238E27FC236}">
                  <a16:creationId xmlns:a16="http://schemas.microsoft.com/office/drawing/2014/main" id="{AB159C0C-C3DE-31ED-7442-27E7C3BB8C8F}"/>
                </a:ext>
              </a:extLst>
            </p:cNvPr>
            <p:cNvSpPr/>
            <p:nvPr/>
          </p:nvSpPr>
          <p:spPr>
            <a:xfrm>
              <a:off x="3694821" y="1764105"/>
              <a:ext cx="548640" cy="822960"/>
            </a:xfrm>
            <a:prstGeom prst="flowChartDelay">
              <a:avLst/>
            </a:prstGeom>
            <a:ln w="57150"/>
            <a:scene3d>
              <a:camera prst="orthographicFront">
                <a:rot lat="0" lon="0" rev="5400000"/>
              </a:camera>
              <a:lightRig rig="threePt" dir="t"/>
            </a:scene3d>
          </p:spPr>
          <p:style>
            <a:lnRef idx="2">
              <a:schemeClr val="accent1"/>
            </a:lnRef>
            <a:fillRef idx="1">
              <a:schemeClr val="lt1"/>
            </a:fillRef>
            <a:effectRef idx="0">
              <a:schemeClr val="accent1"/>
            </a:effectRef>
            <a:fontRef idx="minor">
              <a:schemeClr val="dk1"/>
            </a:fontRef>
          </p:style>
          <p:txBody>
            <a:bodyPr rtlCol="0" anchor="ctr"/>
            <a:lstStyle/>
            <a:p>
              <a:pPr algn="ctr"/>
              <a:endParaRPr lang="en-US" b="1" dirty="0">
                <a:solidFill>
                  <a:srgbClr val="C00000"/>
                </a:solidFill>
              </a:endParaRPr>
            </a:p>
          </p:txBody>
        </p:sp>
        <p:sp>
          <p:nvSpPr>
            <p:cNvPr id="9" name="TextBox 8">
              <a:extLst>
                <a:ext uri="{FF2B5EF4-FFF2-40B4-BE49-F238E27FC236}">
                  <a16:creationId xmlns:a16="http://schemas.microsoft.com/office/drawing/2014/main" id="{8185283E-C17B-A911-3F54-1C67DE956D50}"/>
                </a:ext>
              </a:extLst>
            </p:cNvPr>
            <p:cNvSpPr txBox="1"/>
            <p:nvPr/>
          </p:nvSpPr>
          <p:spPr>
            <a:xfrm>
              <a:off x="3681109" y="2057197"/>
              <a:ext cx="576068" cy="240066"/>
            </a:xfrm>
            <a:prstGeom prst="rect">
              <a:avLst/>
            </a:prstGeom>
            <a:noFill/>
          </p:spPr>
          <p:txBody>
            <a:bodyPr wrap="square" rtlCol="0">
              <a:spAutoFit/>
            </a:bodyPr>
            <a:lstStyle/>
            <a:p>
              <a:pPr algn="ctr"/>
              <a:r>
                <a:rPr lang="en-US" sz="2000" dirty="0">
                  <a:solidFill>
                    <a:srgbClr val="C00000"/>
                  </a:solidFill>
                </a:rPr>
                <a:t>Z9</a:t>
              </a:r>
            </a:p>
          </p:txBody>
        </p:sp>
      </p:grpSp>
      <p:cxnSp>
        <p:nvCxnSpPr>
          <p:cNvPr id="19" name="Straight Arrow Connector 18">
            <a:extLst>
              <a:ext uri="{FF2B5EF4-FFF2-40B4-BE49-F238E27FC236}">
                <a16:creationId xmlns:a16="http://schemas.microsoft.com/office/drawing/2014/main" id="{66CF3C13-2172-184B-79C7-9875D411C244}"/>
              </a:ext>
            </a:extLst>
          </p:cNvPr>
          <p:cNvCxnSpPr>
            <a:cxnSpLocks/>
          </p:cNvCxnSpPr>
          <p:nvPr/>
        </p:nvCxnSpPr>
        <p:spPr>
          <a:xfrm rot="16200000" flipV="1">
            <a:off x="6820299" y="276255"/>
            <a:ext cx="548640" cy="3749040"/>
          </a:xfrm>
          <a:prstGeom prst="bentConnector3">
            <a:avLst>
              <a:gd name="adj1" fmla="val 62715"/>
            </a:avLst>
          </a:prstGeom>
          <a:ln w="38100" cap="sq">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18">
            <a:extLst>
              <a:ext uri="{FF2B5EF4-FFF2-40B4-BE49-F238E27FC236}">
                <a16:creationId xmlns:a16="http://schemas.microsoft.com/office/drawing/2014/main" id="{7C3474ED-5735-08B6-FA60-BBCF069B3143}"/>
              </a:ext>
            </a:extLst>
          </p:cNvPr>
          <p:cNvCxnSpPr>
            <a:cxnSpLocks/>
          </p:cNvCxnSpPr>
          <p:nvPr/>
        </p:nvCxnSpPr>
        <p:spPr>
          <a:xfrm rot="16200000" flipV="1">
            <a:off x="6040830" y="702975"/>
            <a:ext cx="548640" cy="2926080"/>
          </a:xfrm>
          <a:prstGeom prst="bentConnector3">
            <a:avLst>
              <a:gd name="adj1" fmla="val 32715"/>
            </a:avLst>
          </a:prstGeom>
          <a:ln w="38100" cap="sq">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6BB8AC48-053E-3B25-3274-8D6CCE62582E}"/>
              </a:ext>
            </a:extLst>
          </p:cNvPr>
          <p:cNvSpPr txBox="1"/>
          <p:nvPr/>
        </p:nvSpPr>
        <p:spPr>
          <a:xfrm>
            <a:off x="2049517" y="4060060"/>
            <a:ext cx="1150883" cy="369332"/>
          </a:xfrm>
          <a:prstGeom prst="rect">
            <a:avLst/>
          </a:prstGeom>
          <a:noFill/>
          <a:ln>
            <a:solidFill>
              <a:schemeClr val="tx1"/>
            </a:solidFill>
            <a:prstDash val="sysDot"/>
          </a:ln>
        </p:spPr>
        <p:txBody>
          <a:bodyPr wrap="square">
            <a:spAutoFit/>
          </a:bodyPr>
          <a:lstStyle/>
          <a:p>
            <a:r>
              <a:rPr lang="en-US" dirty="0"/>
              <a:t>mammal</a:t>
            </a:r>
            <a:endParaRPr lang="en-US" b="1" dirty="0"/>
          </a:p>
        </p:txBody>
      </p:sp>
      <p:sp>
        <p:nvSpPr>
          <p:cNvPr id="37" name="TextBox 36">
            <a:extLst>
              <a:ext uri="{FF2B5EF4-FFF2-40B4-BE49-F238E27FC236}">
                <a16:creationId xmlns:a16="http://schemas.microsoft.com/office/drawing/2014/main" id="{5F619F29-A9DE-9B6F-ECF0-925E1C4691A0}"/>
              </a:ext>
            </a:extLst>
          </p:cNvPr>
          <p:cNvSpPr txBox="1"/>
          <p:nvPr/>
        </p:nvSpPr>
        <p:spPr>
          <a:xfrm>
            <a:off x="7130715" y="2425095"/>
            <a:ext cx="1367143" cy="369332"/>
          </a:xfrm>
          <a:prstGeom prst="rect">
            <a:avLst/>
          </a:prstGeom>
          <a:noFill/>
        </p:spPr>
        <p:txBody>
          <a:bodyPr wrap="square">
            <a:spAutoFit/>
          </a:bodyPr>
          <a:lstStyle/>
          <a:p>
            <a:r>
              <a:rPr lang="en-US" dirty="0"/>
              <a:t>tawny color</a:t>
            </a:r>
          </a:p>
        </p:txBody>
      </p:sp>
      <p:sp>
        <p:nvSpPr>
          <p:cNvPr id="38" name="TextBox 37">
            <a:extLst>
              <a:ext uri="{FF2B5EF4-FFF2-40B4-BE49-F238E27FC236}">
                <a16:creationId xmlns:a16="http://schemas.microsoft.com/office/drawing/2014/main" id="{3199FBB8-4635-D34D-BCEA-8859E3C5C8F3}"/>
              </a:ext>
            </a:extLst>
          </p:cNvPr>
          <p:cNvSpPr txBox="1"/>
          <p:nvPr/>
        </p:nvSpPr>
        <p:spPr>
          <a:xfrm>
            <a:off x="8519515" y="2425095"/>
            <a:ext cx="1367143" cy="369332"/>
          </a:xfrm>
          <a:prstGeom prst="rect">
            <a:avLst/>
          </a:prstGeom>
          <a:noFill/>
        </p:spPr>
        <p:txBody>
          <a:bodyPr wrap="square">
            <a:spAutoFit/>
          </a:bodyPr>
          <a:lstStyle/>
          <a:p>
            <a:r>
              <a:rPr lang="en-US" dirty="0"/>
              <a:t>dark spots</a:t>
            </a:r>
            <a:endParaRPr lang="en-US" b="1" dirty="0"/>
          </a:p>
        </p:txBody>
      </p:sp>
      <p:cxnSp>
        <p:nvCxnSpPr>
          <p:cNvPr id="39" name="Straight Arrow Connector 18">
            <a:extLst>
              <a:ext uri="{FF2B5EF4-FFF2-40B4-BE49-F238E27FC236}">
                <a16:creationId xmlns:a16="http://schemas.microsoft.com/office/drawing/2014/main" id="{785A1C0D-AC23-4F60-BF14-7A3B47F7D38A}"/>
              </a:ext>
            </a:extLst>
          </p:cNvPr>
          <p:cNvCxnSpPr>
            <a:cxnSpLocks/>
          </p:cNvCxnSpPr>
          <p:nvPr/>
        </p:nvCxnSpPr>
        <p:spPr>
          <a:xfrm flipV="1">
            <a:off x="4421558" y="1891695"/>
            <a:ext cx="0" cy="533400"/>
          </a:xfrm>
          <a:prstGeom prst="straightConnector1">
            <a:avLst/>
          </a:prstGeom>
          <a:ln w="38100" cap="sq">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56D17310-BC76-C20B-B260-42BCC38B56C1}"/>
              </a:ext>
            </a:extLst>
          </p:cNvPr>
          <p:cNvSpPr txBox="1"/>
          <p:nvPr/>
        </p:nvSpPr>
        <p:spPr>
          <a:xfrm>
            <a:off x="3855719" y="2425095"/>
            <a:ext cx="1367143" cy="369332"/>
          </a:xfrm>
          <a:prstGeom prst="rect">
            <a:avLst/>
          </a:prstGeom>
          <a:noFill/>
        </p:spPr>
        <p:txBody>
          <a:bodyPr wrap="square">
            <a:spAutoFit/>
          </a:bodyPr>
          <a:lstStyle/>
          <a:p>
            <a:r>
              <a:rPr lang="en-US" dirty="0"/>
              <a:t>carnivore</a:t>
            </a:r>
          </a:p>
        </p:txBody>
      </p:sp>
      <p:cxnSp>
        <p:nvCxnSpPr>
          <p:cNvPr id="46" name="Straight Arrow Connector 18">
            <a:extLst>
              <a:ext uri="{FF2B5EF4-FFF2-40B4-BE49-F238E27FC236}">
                <a16:creationId xmlns:a16="http://schemas.microsoft.com/office/drawing/2014/main" id="{F58B5DB8-A295-69BB-44B1-B39FDA6214F8}"/>
              </a:ext>
            </a:extLst>
          </p:cNvPr>
          <p:cNvCxnSpPr>
            <a:cxnSpLocks/>
          </p:cNvCxnSpPr>
          <p:nvPr/>
        </p:nvCxnSpPr>
        <p:spPr>
          <a:xfrm flipV="1">
            <a:off x="4752827" y="1155512"/>
            <a:ext cx="0" cy="292289"/>
          </a:xfrm>
          <a:prstGeom prst="straightConnector1">
            <a:avLst/>
          </a:prstGeom>
          <a:ln w="38100" cap="sq">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18">
            <a:extLst>
              <a:ext uri="{FF2B5EF4-FFF2-40B4-BE49-F238E27FC236}">
                <a16:creationId xmlns:a16="http://schemas.microsoft.com/office/drawing/2014/main" id="{60309EE4-E33E-5F4C-783D-0193877302F3}"/>
              </a:ext>
            </a:extLst>
          </p:cNvPr>
          <p:cNvCxnSpPr>
            <a:cxnSpLocks/>
          </p:cNvCxnSpPr>
          <p:nvPr/>
        </p:nvCxnSpPr>
        <p:spPr>
          <a:xfrm flipV="1">
            <a:off x="2660230" y="3720495"/>
            <a:ext cx="6771" cy="339564"/>
          </a:xfrm>
          <a:prstGeom prst="straightConnector1">
            <a:avLst/>
          </a:prstGeom>
          <a:ln w="38100" cap="sq">
            <a:prstDash val="sysDot"/>
            <a:tailEnd type="triangle"/>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CF722F9C-D926-F385-61D7-17C2ABD993B1}"/>
              </a:ext>
            </a:extLst>
          </p:cNvPr>
          <p:cNvSpPr/>
          <p:nvPr/>
        </p:nvSpPr>
        <p:spPr>
          <a:xfrm>
            <a:off x="7503871" y="2530478"/>
            <a:ext cx="548639" cy="707886"/>
          </a:xfrm>
          <a:prstGeom prst="rect">
            <a:avLst/>
          </a:prstGeom>
          <a:noFill/>
        </p:spPr>
        <p:txBody>
          <a:bodyPr wrap="square" lIns="91440" tIns="45720" rIns="91440" bIns="45720">
            <a:spAutoFit/>
          </a:bodyPr>
          <a:lstStyle/>
          <a:p>
            <a:pPr algn="ctr"/>
            <a:r>
              <a:rPr lang="en-US" sz="4000" b="1" dirty="0">
                <a:ln w="9525">
                  <a:solidFill>
                    <a:schemeClr val="bg1"/>
                  </a:solidFill>
                  <a:prstDash val="solid"/>
                </a:ln>
                <a:solidFill>
                  <a:srgbClr val="00B050"/>
                </a:solidFill>
                <a:effectLst>
                  <a:outerShdw blurRad="12700" dist="38100" dir="2700000" algn="tl" rotWithShape="0">
                    <a:schemeClr val="accent5">
                      <a:lumMod val="60000"/>
                      <a:lumOff val="40000"/>
                    </a:schemeClr>
                  </a:outerShdw>
                </a:effectLst>
              </a:rPr>
              <a:t>√</a:t>
            </a:r>
          </a:p>
        </p:txBody>
      </p:sp>
      <p:sp>
        <p:nvSpPr>
          <p:cNvPr id="56" name="Rectangle 55">
            <a:extLst>
              <a:ext uri="{FF2B5EF4-FFF2-40B4-BE49-F238E27FC236}">
                <a16:creationId xmlns:a16="http://schemas.microsoft.com/office/drawing/2014/main" id="{5611FBD8-4B9C-C194-A464-D25F932D404C}"/>
              </a:ext>
            </a:extLst>
          </p:cNvPr>
          <p:cNvSpPr/>
          <p:nvPr/>
        </p:nvSpPr>
        <p:spPr>
          <a:xfrm>
            <a:off x="8749720" y="2530478"/>
            <a:ext cx="548639" cy="707886"/>
          </a:xfrm>
          <a:prstGeom prst="rect">
            <a:avLst/>
          </a:prstGeom>
          <a:noFill/>
        </p:spPr>
        <p:txBody>
          <a:bodyPr wrap="square" lIns="91440" tIns="45720" rIns="91440" bIns="45720">
            <a:spAutoFit/>
          </a:bodyPr>
          <a:lstStyle/>
          <a:p>
            <a:pPr algn="ctr"/>
            <a:r>
              <a:rPr lang="en-US" sz="4000" b="1" dirty="0">
                <a:ln w="9525">
                  <a:solidFill>
                    <a:schemeClr val="bg1"/>
                  </a:solidFill>
                  <a:prstDash val="solid"/>
                </a:ln>
                <a:solidFill>
                  <a:srgbClr val="00B050"/>
                </a:solidFill>
                <a:effectLst>
                  <a:outerShdw blurRad="12700" dist="38100" dir="2700000" algn="tl" rotWithShape="0">
                    <a:schemeClr val="accent5">
                      <a:lumMod val="60000"/>
                      <a:lumOff val="40000"/>
                    </a:schemeClr>
                  </a:outerShdw>
                </a:effectLst>
              </a:rPr>
              <a:t>√</a:t>
            </a:r>
          </a:p>
        </p:txBody>
      </p:sp>
      <p:cxnSp>
        <p:nvCxnSpPr>
          <p:cNvPr id="61" name="Straight Arrow Connector 18">
            <a:extLst>
              <a:ext uri="{FF2B5EF4-FFF2-40B4-BE49-F238E27FC236}">
                <a16:creationId xmlns:a16="http://schemas.microsoft.com/office/drawing/2014/main" id="{AD210A55-2499-5DF1-706A-140B49999EA1}"/>
              </a:ext>
            </a:extLst>
          </p:cNvPr>
          <p:cNvCxnSpPr>
            <a:cxnSpLocks/>
          </p:cNvCxnSpPr>
          <p:nvPr/>
        </p:nvCxnSpPr>
        <p:spPr>
          <a:xfrm rot="5400000" flipH="1" flipV="1">
            <a:off x="3415718" y="2181255"/>
            <a:ext cx="457200" cy="1554480"/>
          </a:xfrm>
          <a:prstGeom prst="bentConnector3">
            <a:avLst>
              <a:gd name="adj1" fmla="val 43768"/>
            </a:avLst>
          </a:prstGeom>
          <a:ln w="38100" cap="sq">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18">
            <a:extLst>
              <a:ext uri="{FF2B5EF4-FFF2-40B4-BE49-F238E27FC236}">
                <a16:creationId xmlns:a16="http://schemas.microsoft.com/office/drawing/2014/main" id="{8764F336-6744-012C-77ED-607FE994B01B}"/>
              </a:ext>
            </a:extLst>
          </p:cNvPr>
          <p:cNvCxnSpPr>
            <a:cxnSpLocks/>
          </p:cNvCxnSpPr>
          <p:nvPr/>
        </p:nvCxnSpPr>
        <p:spPr>
          <a:xfrm rot="16200000" flipV="1">
            <a:off x="3322319" y="3507135"/>
            <a:ext cx="365760" cy="822960"/>
          </a:xfrm>
          <a:prstGeom prst="bentConnector3">
            <a:avLst>
              <a:gd name="adj1" fmla="val 44670"/>
            </a:avLst>
          </a:prstGeom>
          <a:ln w="38100" cap="sq">
            <a:prstDash val="sysDot"/>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E1DA97E3-BCB9-9037-AE5D-D0D22121DAB7}"/>
              </a:ext>
            </a:extLst>
          </p:cNvPr>
          <p:cNvSpPr txBox="1"/>
          <p:nvPr/>
        </p:nvSpPr>
        <p:spPr>
          <a:xfrm>
            <a:off x="3315996" y="4060059"/>
            <a:ext cx="1332205" cy="369332"/>
          </a:xfrm>
          <a:prstGeom prst="rect">
            <a:avLst/>
          </a:prstGeom>
          <a:noFill/>
          <a:ln>
            <a:solidFill>
              <a:schemeClr val="tx1"/>
            </a:solidFill>
            <a:prstDash val="sysDot"/>
          </a:ln>
        </p:spPr>
        <p:txBody>
          <a:bodyPr wrap="square">
            <a:spAutoFit/>
          </a:bodyPr>
          <a:lstStyle/>
          <a:p>
            <a:r>
              <a:rPr lang="en-US" dirty="0"/>
              <a:t>eats meat</a:t>
            </a:r>
            <a:endParaRPr lang="en-US" b="1" dirty="0"/>
          </a:p>
        </p:txBody>
      </p:sp>
      <p:cxnSp>
        <p:nvCxnSpPr>
          <p:cNvPr id="78" name="Straight Arrow Connector 18">
            <a:extLst>
              <a:ext uri="{FF2B5EF4-FFF2-40B4-BE49-F238E27FC236}">
                <a16:creationId xmlns:a16="http://schemas.microsoft.com/office/drawing/2014/main" id="{5C99495D-E5FD-7790-5A41-47FA11B5FCDF}"/>
              </a:ext>
            </a:extLst>
          </p:cNvPr>
          <p:cNvCxnSpPr>
            <a:cxnSpLocks/>
          </p:cNvCxnSpPr>
          <p:nvPr/>
        </p:nvCxnSpPr>
        <p:spPr>
          <a:xfrm flipV="1">
            <a:off x="2658993" y="4384383"/>
            <a:ext cx="0" cy="304800"/>
          </a:xfrm>
          <a:prstGeom prst="straightConnector1">
            <a:avLst/>
          </a:prstGeom>
          <a:ln w="38100" cap="sq">
            <a:prstDash val="sysDot"/>
            <a:tailEnd type="triangle"/>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2478167F-54EB-6105-8FED-37548F771000}"/>
              </a:ext>
            </a:extLst>
          </p:cNvPr>
          <p:cNvSpPr/>
          <p:nvPr/>
        </p:nvSpPr>
        <p:spPr>
          <a:xfrm>
            <a:off x="3718562" y="4155609"/>
            <a:ext cx="548639" cy="707886"/>
          </a:xfrm>
          <a:prstGeom prst="rect">
            <a:avLst/>
          </a:prstGeom>
          <a:noFill/>
          <a:ln>
            <a:noFill/>
            <a:prstDash val="sysDot"/>
          </a:ln>
        </p:spPr>
        <p:txBody>
          <a:bodyPr wrap="square" lIns="91440" tIns="45720" rIns="91440" bIns="45720">
            <a:spAutoFit/>
          </a:bodyPr>
          <a:lstStyle/>
          <a:p>
            <a:pPr algn="ctr"/>
            <a:r>
              <a:rPr lang="en-US" sz="4000" b="1" dirty="0">
                <a:ln w="9525">
                  <a:solidFill>
                    <a:schemeClr val="bg1"/>
                  </a:solidFill>
                  <a:prstDash val="solid"/>
                </a:ln>
                <a:solidFill>
                  <a:srgbClr val="FF0000"/>
                </a:solidFill>
                <a:effectLst>
                  <a:outerShdw blurRad="12700" dist="38100" dir="2700000" algn="tl" rotWithShape="0">
                    <a:schemeClr val="accent5">
                      <a:lumMod val="60000"/>
                      <a:lumOff val="40000"/>
                    </a:schemeClr>
                  </a:outerShdw>
                </a:effectLst>
              </a:rPr>
              <a:t>×</a:t>
            </a:r>
          </a:p>
        </p:txBody>
      </p:sp>
      <p:grpSp>
        <p:nvGrpSpPr>
          <p:cNvPr id="94" name="Group 93">
            <a:extLst>
              <a:ext uri="{FF2B5EF4-FFF2-40B4-BE49-F238E27FC236}">
                <a16:creationId xmlns:a16="http://schemas.microsoft.com/office/drawing/2014/main" id="{2E5DA8BF-9AA3-B44B-F416-AD6CE7CC0B8D}"/>
              </a:ext>
            </a:extLst>
          </p:cNvPr>
          <p:cNvGrpSpPr/>
          <p:nvPr/>
        </p:nvGrpSpPr>
        <p:grpSpPr>
          <a:xfrm>
            <a:off x="2667000" y="3029713"/>
            <a:ext cx="457200" cy="822960"/>
            <a:chOff x="3990481" y="2033188"/>
            <a:chExt cx="548640" cy="822960"/>
          </a:xfrm>
        </p:grpSpPr>
        <p:sp>
          <p:nvSpPr>
            <p:cNvPr id="95" name="Flowchart: Delay 94">
              <a:extLst>
                <a:ext uri="{FF2B5EF4-FFF2-40B4-BE49-F238E27FC236}">
                  <a16:creationId xmlns:a16="http://schemas.microsoft.com/office/drawing/2014/main" id="{57EB8068-D46C-0E27-756E-BF850E7FD1C0}"/>
                </a:ext>
              </a:extLst>
            </p:cNvPr>
            <p:cNvSpPr/>
            <p:nvPr/>
          </p:nvSpPr>
          <p:spPr>
            <a:xfrm>
              <a:off x="3990481" y="2033188"/>
              <a:ext cx="548640" cy="822960"/>
            </a:xfrm>
            <a:prstGeom prst="flowChartDelay">
              <a:avLst/>
            </a:prstGeom>
            <a:ln w="57150">
              <a:prstDash val="sysDot"/>
            </a:ln>
            <a:scene3d>
              <a:camera prst="orthographicFront">
                <a:rot lat="0" lon="0" rev="5400000"/>
              </a:camera>
              <a:lightRig rig="threePt" dir="t"/>
            </a:scene3d>
          </p:spPr>
          <p:style>
            <a:lnRef idx="2">
              <a:schemeClr val="accent1"/>
            </a:lnRef>
            <a:fillRef idx="1">
              <a:schemeClr val="lt1"/>
            </a:fillRef>
            <a:effectRef idx="0">
              <a:schemeClr val="accent1"/>
            </a:effectRef>
            <a:fontRef idx="minor">
              <a:schemeClr val="dk1"/>
            </a:fontRef>
          </p:style>
          <p:txBody>
            <a:bodyPr rtlCol="0" anchor="ctr"/>
            <a:lstStyle/>
            <a:p>
              <a:pPr algn="ctr"/>
              <a:endParaRPr lang="en-US" b="1" dirty="0">
                <a:solidFill>
                  <a:srgbClr val="C00000"/>
                </a:solidFill>
              </a:endParaRPr>
            </a:p>
          </p:txBody>
        </p:sp>
        <p:sp>
          <p:nvSpPr>
            <p:cNvPr id="96" name="TextBox 95">
              <a:extLst>
                <a:ext uri="{FF2B5EF4-FFF2-40B4-BE49-F238E27FC236}">
                  <a16:creationId xmlns:a16="http://schemas.microsoft.com/office/drawing/2014/main" id="{C29BEEB5-8F20-5B67-D8B3-0AB7A0E6E9D4}"/>
                </a:ext>
              </a:extLst>
            </p:cNvPr>
            <p:cNvSpPr txBox="1"/>
            <p:nvPr/>
          </p:nvSpPr>
          <p:spPr>
            <a:xfrm>
              <a:off x="3990482" y="2244613"/>
              <a:ext cx="548637" cy="400110"/>
            </a:xfrm>
            <a:prstGeom prst="rect">
              <a:avLst/>
            </a:prstGeom>
            <a:noFill/>
            <a:ln>
              <a:noFill/>
              <a:prstDash val="sysDot"/>
            </a:ln>
          </p:spPr>
          <p:txBody>
            <a:bodyPr wrap="square" rtlCol="0">
              <a:spAutoFit/>
            </a:bodyPr>
            <a:lstStyle/>
            <a:p>
              <a:pPr algn="ctr"/>
              <a:r>
                <a:rPr lang="en-US" sz="2000" dirty="0">
                  <a:solidFill>
                    <a:srgbClr val="C00000"/>
                  </a:solidFill>
                </a:rPr>
                <a:t>Z5</a:t>
              </a:r>
            </a:p>
          </p:txBody>
        </p:sp>
      </p:grpSp>
      <p:sp>
        <p:nvSpPr>
          <p:cNvPr id="112" name="Title 2">
            <a:extLst>
              <a:ext uri="{FF2B5EF4-FFF2-40B4-BE49-F238E27FC236}">
                <a16:creationId xmlns:a16="http://schemas.microsoft.com/office/drawing/2014/main" id="{988F1D87-CE4D-A629-FB12-66D0B4FAB58E}"/>
              </a:ext>
            </a:extLst>
          </p:cNvPr>
          <p:cNvSpPr>
            <a:spLocks noGrp="1"/>
          </p:cNvSpPr>
          <p:nvPr>
            <p:ph type="title"/>
          </p:nvPr>
        </p:nvSpPr>
        <p:spPr>
          <a:xfrm>
            <a:off x="3663614" y="65984"/>
            <a:ext cx="6934200" cy="630473"/>
          </a:xfrm>
        </p:spPr>
        <p:txBody>
          <a:bodyPr>
            <a:normAutofit/>
          </a:bodyPr>
          <a:lstStyle/>
          <a:p>
            <a:pPr algn="r"/>
            <a:r>
              <a:rPr lang="en-US" sz="2800" dirty="0">
                <a:solidFill>
                  <a:schemeClr val="bg1">
                    <a:lumMod val="65000"/>
                  </a:schemeClr>
                </a:solidFill>
              </a:rPr>
              <a:t>Backward Chaining</a:t>
            </a:r>
            <a:r>
              <a:rPr lang="en-US" sz="2800" b="1" dirty="0">
                <a:solidFill>
                  <a:schemeClr val="tx1">
                    <a:lumMod val="65000"/>
                    <a:lumOff val="35000"/>
                  </a:schemeClr>
                </a:solidFill>
              </a:rPr>
              <a:t> </a:t>
            </a:r>
            <a:r>
              <a:rPr lang="en-US" sz="2800" b="1" dirty="0">
                <a:solidFill>
                  <a:schemeClr val="bg2">
                    <a:lumMod val="75000"/>
                  </a:schemeClr>
                </a:solidFill>
              </a:rPr>
              <a:t>circuit visualization</a:t>
            </a:r>
            <a:r>
              <a:rPr lang="en-US" sz="2800" dirty="0">
                <a:solidFill>
                  <a:schemeClr val="bg1">
                    <a:lumMod val="65000"/>
                  </a:schemeClr>
                </a:solidFill>
              </a:rPr>
              <a:t>  </a:t>
            </a:r>
          </a:p>
        </p:txBody>
      </p:sp>
      <p:sp>
        <p:nvSpPr>
          <p:cNvPr id="113" name="TextBox 112">
            <a:extLst>
              <a:ext uri="{FF2B5EF4-FFF2-40B4-BE49-F238E27FC236}">
                <a16:creationId xmlns:a16="http://schemas.microsoft.com/office/drawing/2014/main" id="{0665F6AE-FEBD-9B2F-13D4-88D62D3B1DEE}"/>
              </a:ext>
            </a:extLst>
          </p:cNvPr>
          <p:cNvSpPr txBox="1"/>
          <p:nvPr/>
        </p:nvSpPr>
        <p:spPr>
          <a:xfrm>
            <a:off x="1738229" y="236131"/>
            <a:ext cx="2667000" cy="523220"/>
          </a:xfrm>
          <a:prstGeom prst="rect">
            <a:avLst/>
          </a:prstGeom>
          <a:noFill/>
        </p:spPr>
        <p:txBody>
          <a:bodyPr wrap="square">
            <a:spAutoFit/>
          </a:bodyPr>
          <a:lstStyle/>
          <a:p>
            <a:r>
              <a:rPr lang="en-US" sz="2800" dirty="0"/>
              <a:t>What is </a:t>
            </a:r>
            <a:r>
              <a:rPr lang="en-US" sz="2800" dirty="0" err="1"/>
              <a:t>Swifty</a:t>
            </a:r>
            <a:r>
              <a:rPr lang="en-US" sz="2800" dirty="0"/>
              <a:t>?</a:t>
            </a:r>
          </a:p>
        </p:txBody>
      </p:sp>
      <p:grpSp>
        <p:nvGrpSpPr>
          <p:cNvPr id="6" name="Group 5">
            <a:extLst>
              <a:ext uri="{FF2B5EF4-FFF2-40B4-BE49-F238E27FC236}">
                <a16:creationId xmlns:a16="http://schemas.microsoft.com/office/drawing/2014/main" id="{B9C3CD00-90B2-4645-8EB3-10E26635BA00}"/>
              </a:ext>
            </a:extLst>
          </p:cNvPr>
          <p:cNvGrpSpPr/>
          <p:nvPr/>
        </p:nvGrpSpPr>
        <p:grpSpPr>
          <a:xfrm>
            <a:off x="2444436" y="4487640"/>
            <a:ext cx="457200" cy="822960"/>
            <a:chOff x="3990481" y="2033188"/>
            <a:chExt cx="548640" cy="822960"/>
          </a:xfrm>
        </p:grpSpPr>
        <p:sp>
          <p:nvSpPr>
            <p:cNvPr id="7" name="Flowchart: Delay 6">
              <a:extLst>
                <a:ext uri="{FF2B5EF4-FFF2-40B4-BE49-F238E27FC236}">
                  <a16:creationId xmlns:a16="http://schemas.microsoft.com/office/drawing/2014/main" id="{6F793313-E061-6065-2ED8-120F59E54AD4}"/>
                </a:ext>
              </a:extLst>
            </p:cNvPr>
            <p:cNvSpPr/>
            <p:nvPr/>
          </p:nvSpPr>
          <p:spPr>
            <a:xfrm>
              <a:off x="3990481" y="2033188"/>
              <a:ext cx="548640" cy="822960"/>
            </a:xfrm>
            <a:prstGeom prst="flowChartDelay">
              <a:avLst/>
            </a:prstGeom>
            <a:ln w="57150">
              <a:prstDash val="sysDot"/>
            </a:ln>
            <a:scene3d>
              <a:camera prst="orthographicFront">
                <a:rot lat="0" lon="0" rev="5400000"/>
              </a:camera>
              <a:lightRig rig="threePt" dir="t"/>
            </a:scene3d>
          </p:spPr>
          <p:style>
            <a:lnRef idx="2">
              <a:schemeClr val="accent1"/>
            </a:lnRef>
            <a:fillRef idx="1">
              <a:schemeClr val="lt1"/>
            </a:fillRef>
            <a:effectRef idx="0">
              <a:schemeClr val="accent1"/>
            </a:effectRef>
            <a:fontRef idx="minor">
              <a:schemeClr val="dk1"/>
            </a:fontRef>
          </p:style>
          <p:txBody>
            <a:bodyPr rtlCol="0" anchor="ctr"/>
            <a:lstStyle/>
            <a:p>
              <a:pPr algn="ctr"/>
              <a:endParaRPr lang="en-US" b="1" dirty="0">
                <a:solidFill>
                  <a:srgbClr val="C00000"/>
                </a:solidFill>
              </a:endParaRPr>
            </a:p>
          </p:txBody>
        </p:sp>
        <p:sp>
          <p:nvSpPr>
            <p:cNvPr id="8" name="TextBox 7">
              <a:extLst>
                <a:ext uri="{FF2B5EF4-FFF2-40B4-BE49-F238E27FC236}">
                  <a16:creationId xmlns:a16="http://schemas.microsoft.com/office/drawing/2014/main" id="{A13B7BAD-589E-4D54-58F4-E84E88E43223}"/>
                </a:ext>
              </a:extLst>
            </p:cNvPr>
            <p:cNvSpPr txBox="1"/>
            <p:nvPr/>
          </p:nvSpPr>
          <p:spPr>
            <a:xfrm>
              <a:off x="3990482" y="2244613"/>
              <a:ext cx="548637" cy="400110"/>
            </a:xfrm>
            <a:prstGeom prst="rect">
              <a:avLst/>
            </a:prstGeom>
            <a:noFill/>
            <a:ln>
              <a:noFill/>
              <a:prstDash val="sysDot"/>
            </a:ln>
          </p:spPr>
          <p:txBody>
            <a:bodyPr wrap="square" rtlCol="0">
              <a:spAutoFit/>
            </a:bodyPr>
            <a:lstStyle/>
            <a:p>
              <a:pPr algn="ctr"/>
              <a:r>
                <a:rPr lang="en-US" sz="2000" dirty="0">
                  <a:solidFill>
                    <a:srgbClr val="C00000"/>
                  </a:solidFill>
                </a:rPr>
                <a:t>Z1</a:t>
              </a:r>
            </a:p>
          </p:txBody>
        </p:sp>
      </p:grpSp>
      <p:cxnSp>
        <p:nvCxnSpPr>
          <p:cNvPr id="10" name="Straight Arrow Connector 18">
            <a:extLst>
              <a:ext uri="{FF2B5EF4-FFF2-40B4-BE49-F238E27FC236}">
                <a16:creationId xmlns:a16="http://schemas.microsoft.com/office/drawing/2014/main" id="{8CD20FF6-EFF9-BFB0-2543-58B0C6ED0314}"/>
              </a:ext>
            </a:extLst>
          </p:cNvPr>
          <p:cNvCxnSpPr>
            <a:cxnSpLocks/>
          </p:cNvCxnSpPr>
          <p:nvPr/>
        </p:nvCxnSpPr>
        <p:spPr>
          <a:xfrm flipV="1">
            <a:off x="2673036" y="5206631"/>
            <a:ext cx="0" cy="238561"/>
          </a:xfrm>
          <a:prstGeom prst="straightConnector1">
            <a:avLst/>
          </a:prstGeom>
          <a:ln w="38100" cap="sq">
            <a:prstDash val="sysDot"/>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39DC7744-0779-E562-D8BD-C1FBDA985AFA}"/>
              </a:ext>
            </a:extLst>
          </p:cNvPr>
          <p:cNvSpPr txBox="1"/>
          <p:nvPr/>
        </p:nvSpPr>
        <p:spPr>
          <a:xfrm>
            <a:off x="2148814" y="5438558"/>
            <a:ext cx="1019384" cy="369332"/>
          </a:xfrm>
          <a:prstGeom prst="rect">
            <a:avLst/>
          </a:prstGeom>
          <a:noFill/>
          <a:ln>
            <a:solidFill>
              <a:schemeClr val="tx1"/>
            </a:solidFill>
            <a:prstDash val="sysDot"/>
          </a:ln>
        </p:spPr>
        <p:txBody>
          <a:bodyPr wrap="square">
            <a:spAutoFit/>
          </a:bodyPr>
          <a:lstStyle/>
          <a:p>
            <a:pPr algn="ctr"/>
            <a:r>
              <a:rPr lang="en-US" dirty="0"/>
              <a:t>has hair</a:t>
            </a:r>
            <a:endParaRPr lang="en-US" b="1" dirty="0"/>
          </a:p>
        </p:txBody>
      </p:sp>
      <p:sp>
        <p:nvSpPr>
          <p:cNvPr id="12" name="Rectangle 11">
            <a:extLst>
              <a:ext uri="{FF2B5EF4-FFF2-40B4-BE49-F238E27FC236}">
                <a16:creationId xmlns:a16="http://schemas.microsoft.com/office/drawing/2014/main" id="{59E03A39-26B1-3C99-0671-FB6CD7D75B58}"/>
              </a:ext>
            </a:extLst>
          </p:cNvPr>
          <p:cNvSpPr/>
          <p:nvPr/>
        </p:nvSpPr>
        <p:spPr>
          <a:xfrm>
            <a:off x="2444437" y="5597902"/>
            <a:ext cx="548639" cy="707886"/>
          </a:xfrm>
          <a:prstGeom prst="rect">
            <a:avLst/>
          </a:prstGeom>
          <a:noFill/>
          <a:ln>
            <a:noFill/>
            <a:prstDash val="sysDot"/>
          </a:ln>
        </p:spPr>
        <p:txBody>
          <a:bodyPr wrap="square" lIns="91440" tIns="45720" rIns="91440" bIns="45720">
            <a:spAutoFit/>
          </a:bodyPr>
          <a:lstStyle/>
          <a:p>
            <a:pPr algn="ctr"/>
            <a:r>
              <a:rPr lang="en-US" sz="4000" b="1" dirty="0">
                <a:ln w="9525">
                  <a:solidFill>
                    <a:schemeClr val="bg1"/>
                  </a:solidFill>
                  <a:prstDash val="solid"/>
                </a:ln>
                <a:solidFill>
                  <a:srgbClr val="00B050"/>
                </a:solidFill>
                <a:effectLst>
                  <a:outerShdw blurRad="12700" dist="38100" dir="2700000" algn="tl" rotWithShape="0">
                    <a:schemeClr val="accent5">
                      <a:lumMod val="60000"/>
                      <a:lumOff val="40000"/>
                    </a:schemeClr>
                  </a:outerShdw>
                </a:effectLst>
              </a:rPr>
              <a:t>√</a:t>
            </a:r>
          </a:p>
        </p:txBody>
      </p:sp>
      <p:grpSp>
        <p:nvGrpSpPr>
          <p:cNvPr id="2" name="Group 1">
            <a:extLst>
              <a:ext uri="{FF2B5EF4-FFF2-40B4-BE49-F238E27FC236}">
                <a16:creationId xmlns:a16="http://schemas.microsoft.com/office/drawing/2014/main" id="{E3843D6E-B4F5-CFE1-5257-3B59AF60FBD1}"/>
              </a:ext>
            </a:extLst>
          </p:cNvPr>
          <p:cNvGrpSpPr/>
          <p:nvPr/>
        </p:nvGrpSpPr>
        <p:grpSpPr>
          <a:xfrm>
            <a:off x="5998898" y="3038867"/>
            <a:ext cx="457200" cy="822960"/>
            <a:chOff x="3990481" y="2033188"/>
            <a:chExt cx="548640" cy="822960"/>
          </a:xfrm>
        </p:grpSpPr>
        <p:sp>
          <p:nvSpPr>
            <p:cNvPr id="13" name="Flowchart: Delay 12">
              <a:extLst>
                <a:ext uri="{FF2B5EF4-FFF2-40B4-BE49-F238E27FC236}">
                  <a16:creationId xmlns:a16="http://schemas.microsoft.com/office/drawing/2014/main" id="{D315FD72-77EE-04F2-9BDD-53265D87E1A3}"/>
                </a:ext>
              </a:extLst>
            </p:cNvPr>
            <p:cNvSpPr/>
            <p:nvPr/>
          </p:nvSpPr>
          <p:spPr>
            <a:xfrm>
              <a:off x="3990481" y="2033188"/>
              <a:ext cx="548640" cy="822960"/>
            </a:xfrm>
            <a:prstGeom prst="flowChartDelay">
              <a:avLst/>
            </a:prstGeom>
            <a:ln w="57150"/>
            <a:scene3d>
              <a:camera prst="orthographicFront">
                <a:rot lat="0" lon="0" rev="5400000"/>
              </a:camera>
              <a:lightRig rig="threePt" dir="t"/>
            </a:scene3d>
          </p:spPr>
          <p:style>
            <a:lnRef idx="2">
              <a:schemeClr val="accent1"/>
            </a:lnRef>
            <a:fillRef idx="1">
              <a:schemeClr val="lt1"/>
            </a:fillRef>
            <a:effectRef idx="0">
              <a:schemeClr val="accent1"/>
            </a:effectRef>
            <a:fontRef idx="minor">
              <a:schemeClr val="dk1"/>
            </a:fontRef>
          </p:style>
          <p:txBody>
            <a:bodyPr rtlCol="0" anchor="ctr"/>
            <a:lstStyle/>
            <a:p>
              <a:pPr algn="ctr"/>
              <a:endParaRPr lang="en-US" b="1" dirty="0">
                <a:solidFill>
                  <a:srgbClr val="C00000"/>
                </a:solidFill>
              </a:endParaRPr>
            </a:p>
          </p:txBody>
        </p:sp>
        <p:sp>
          <p:nvSpPr>
            <p:cNvPr id="14" name="TextBox 13">
              <a:extLst>
                <a:ext uri="{FF2B5EF4-FFF2-40B4-BE49-F238E27FC236}">
                  <a16:creationId xmlns:a16="http://schemas.microsoft.com/office/drawing/2014/main" id="{72A2B291-ECF6-C686-7A9A-64D63384586B}"/>
                </a:ext>
              </a:extLst>
            </p:cNvPr>
            <p:cNvSpPr txBox="1"/>
            <p:nvPr/>
          </p:nvSpPr>
          <p:spPr>
            <a:xfrm>
              <a:off x="3990482" y="2244613"/>
              <a:ext cx="548637" cy="400110"/>
            </a:xfrm>
            <a:prstGeom prst="rect">
              <a:avLst/>
            </a:prstGeom>
            <a:noFill/>
          </p:spPr>
          <p:txBody>
            <a:bodyPr wrap="square" rtlCol="0">
              <a:spAutoFit/>
            </a:bodyPr>
            <a:lstStyle/>
            <a:p>
              <a:pPr algn="ctr"/>
              <a:r>
                <a:rPr lang="en-US" sz="2000" dirty="0">
                  <a:solidFill>
                    <a:srgbClr val="C00000"/>
                  </a:solidFill>
                </a:rPr>
                <a:t>Z6</a:t>
              </a:r>
            </a:p>
          </p:txBody>
        </p:sp>
      </p:grpSp>
      <p:cxnSp>
        <p:nvCxnSpPr>
          <p:cNvPr id="15" name="Straight Arrow Connector 18">
            <a:extLst>
              <a:ext uri="{FF2B5EF4-FFF2-40B4-BE49-F238E27FC236}">
                <a16:creationId xmlns:a16="http://schemas.microsoft.com/office/drawing/2014/main" id="{1F9F984A-7523-D4F4-4028-A9CC782E6D96}"/>
              </a:ext>
            </a:extLst>
          </p:cNvPr>
          <p:cNvCxnSpPr>
            <a:cxnSpLocks/>
          </p:cNvCxnSpPr>
          <p:nvPr/>
        </p:nvCxnSpPr>
        <p:spPr>
          <a:xfrm flipV="1">
            <a:off x="6174158" y="3720495"/>
            <a:ext cx="0" cy="351080"/>
          </a:xfrm>
          <a:prstGeom prst="straightConnector1">
            <a:avLst/>
          </a:prstGeom>
          <a:ln w="38100" cap="sq">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8">
            <a:extLst>
              <a:ext uri="{FF2B5EF4-FFF2-40B4-BE49-F238E27FC236}">
                <a16:creationId xmlns:a16="http://schemas.microsoft.com/office/drawing/2014/main" id="{0CC62740-5D84-DDF5-9599-DE4700CBE082}"/>
              </a:ext>
            </a:extLst>
          </p:cNvPr>
          <p:cNvCxnSpPr>
            <a:cxnSpLocks/>
          </p:cNvCxnSpPr>
          <p:nvPr/>
        </p:nvCxnSpPr>
        <p:spPr>
          <a:xfrm rot="16200000" flipV="1">
            <a:off x="6859958" y="3217576"/>
            <a:ext cx="365760" cy="1371600"/>
          </a:xfrm>
          <a:prstGeom prst="bentConnector3">
            <a:avLst>
              <a:gd name="adj1" fmla="val 26249"/>
            </a:avLst>
          </a:prstGeom>
          <a:ln w="38100" cap="sq">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8">
            <a:extLst>
              <a:ext uri="{FF2B5EF4-FFF2-40B4-BE49-F238E27FC236}">
                <a16:creationId xmlns:a16="http://schemas.microsoft.com/office/drawing/2014/main" id="{7BC9DC10-4C1C-1CB2-ECDC-50B85EE40EC9}"/>
              </a:ext>
            </a:extLst>
          </p:cNvPr>
          <p:cNvCxnSpPr>
            <a:cxnSpLocks/>
          </p:cNvCxnSpPr>
          <p:nvPr/>
        </p:nvCxnSpPr>
        <p:spPr>
          <a:xfrm rot="5400000" flipH="1" flipV="1">
            <a:off x="5457028" y="3536165"/>
            <a:ext cx="365760" cy="731520"/>
          </a:xfrm>
          <a:prstGeom prst="bentConnector3">
            <a:avLst>
              <a:gd name="adj1" fmla="val 44670"/>
            </a:avLst>
          </a:prstGeom>
          <a:ln w="38100" cap="sq">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22EE3C4-FDB6-D17C-7B1E-47A5A033D828}"/>
              </a:ext>
            </a:extLst>
          </p:cNvPr>
          <p:cNvSpPr txBox="1"/>
          <p:nvPr/>
        </p:nvSpPr>
        <p:spPr>
          <a:xfrm>
            <a:off x="4689106" y="4060060"/>
            <a:ext cx="1103271" cy="369332"/>
          </a:xfrm>
          <a:prstGeom prst="rect">
            <a:avLst/>
          </a:prstGeom>
          <a:noFill/>
        </p:spPr>
        <p:txBody>
          <a:bodyPr wrap="square">
            <a:spAutoFit/>
          </a:bodyPr>
          <a:lstStyle/>
          <a:p>
            <a:r>
              <a:rPr lang="en-US" dirty="0"/>
              <a:t>mammal</a:t>
            </a:r>
            <a:endParaRPr lang="en-US" b="1" dirty="0"/>
          </a:p>
        </p:txBody>
      </p:sp>
      <p:cxnSp>
        <p:nvCxnSpPr>
          <p:cNvPr id="21" name="Straight Arrow Connector 18">
            <a:extLst>
              <a:ext uri="{FF2B5EF4-FFF2-40B4-BE49-F238E27FC236}">
                <a16:creationId xmlns:a16="http://schemas.microsoft.com/office/drawing/2014/main" id="{32CF6EF3-AEB3-AE68-8864-18FB18993E94}"/>
              </a:ext>
            </a:extLst>
          </p:cNvPr>
          <p:cNvCxnSpPr>
            <a:cxnSpLocks/>
          </p:cNvCxnSpPr>
          <p:nvPr/>
        </p:nvCxnSpPr>
        <p:spPr>
          <a:xfrm flipV="1">
            <a:off x="5265819" y="4406295"/>
            <a:ext cx="0" cy="343940"/>
          </a:xfrm>
          <a:prstGeom prst="straightConnector1">
            <a:avLst/>
          </a:prstGeom>
          <a:ln w="38100" cap="sq">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18">
            <a:extLst>
              <a:ext uri="{FF2B5EF4-FFF2-40B4-BE49-F238E27FC236}">
                <a16:creationId xmlns:a16="http://schemas.microsoft.com/office/drawing/2014/main" id="{9D14987F-2B3F-16AE-023B-07A2819B1C9F}"/>
              </a:ext>
            </a:extLst>
          </p:cNvPr>
          <p:cNvCxnSpPr>
            <a:cxnSpLocks/>
          </p:cNvCxnSpPr>
          <p:nvPr/>
        </p:nvCxnSpPr>
        <p:spPr>
          <a:xfrm rot="16200000" flipV="1">
            <a:off x="7379678" y="2896085"/>
            <a:ext cx="365760" cy="2011680"/>
          </a:xfrm>
          <a:prstGeom prst="bentConnector3">
            <a:avLst>
              <a:gd name="adj1" fmla="val 57828"/>
            </a:avLst>
          </a:prstGeom>
          <a:ln w="38100" cap="sq">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B2459B7-D9BA-D772-A222-C9997A8A02DA}"/>
              </a:ext>
            </a:extLst>
          </p:cNvPr>
          <p:cNvSpPr txBox="1"/>
          <p:nvPr/>
        </p:nvSpPr>
        <p:spPr>
          <a:xfrm>
            <a:off x="5792378" y="4060059"/>
            <a:ext cx="1614660" cy="369332"/>
          </a:xfrm>
          <a:prstGeom prst="rect">
            <a:avLst/>
          </a:prstGeom>
          <a:noFill/>
        </p:spPr>
        <p:txBody>
          <a:bodyPr wrap="square">
            <a:spAutoFit/>
          </a:bodyPr>
          <a:lstStyle/>
          <a:p>
            <a:r>
              <a:rPr lang="en-US" dirty="0"/>
              <a:t>pointed teeth</a:t>
            </a:r>
            <a:endParaRPr lang="en-US" b="1" dirty="0"/>
          </a:p>
        </p:txBody>
      </p:sp>
      <p:sp>
        <p:nvSpPr>
          <p:cNvPr id="24" name="TextBox 23">
            <a:extLst>
              <a:ext uri="{FF2B5EF4-FFF2-40B4-BE49-F238E27FC236}">
                <a16:creationId xmlns:a16="http://schemas.microsoft.com/office/drawing/2014/main" id="{4951A6B1-B290-72DA-638D-6AE4DC6F4852}"/>
              </a:ext>
            </a:extLst>
          </p:cNvPr>
          <p:cNvSpPr txBox="1"/>
          <p:nvPr/>
        </p:nvSpPr>
        <p:spPr>
          <a:xfrm>
            <a:off x="8117476" y="4060060"/>
            <a:ext cx="2247683" cy="646331"/>
          </a:xfrm>
          <a:prstGeom prst="rect">
            <a:avLst/>
          </a:prstGeom>
          <a:noFill/>
        </p:spPr>
        <p:txBody>
          <a:bodyPr wrap="square">
            <a:spAutoFit/>
          </a:bodyPr>
          <a:lstStyle/>
          <a:p>
            <a:r>
              <a:rPr lang="en-US" dirty="0"/>
              <a:t>forward-pointing eyes</a:t>
            </a:r>
            <a:endParaRPr lang="en-US" b="1" dirty="0"/>
          </a:p>
        </p:txBody>
      </p:sp>
      <p:sp>
        <p:nvSpPr>
          <p:cNvPr id="25" name="TextBox 24">
            <a:extLst>
              <a:ext uri="{FF2B5EF4-FFF2-40B4-BE49-F238E27FC236}">
                <a16:creationId xmlns:a16="http://schemas.microsoft.com/office/drawing/2014/main" id="{21879432-11DC-D9F3-D9A3-55E996BC42A4}"/>
              </a:ext>
            </a:extLst>
          </p:cNvPr>
          <p:cNvSpPr txBox="1"/>
          <p:nvPr/>
        </p:nvSpPr>
        <p:spPr>
          <a:xfrm>
            <a:off x="7439078" y="4060059"/>
            <a:ext cx="1097280" cy="369332"/>
          </a:xfrm>
          <a:prstGeom prst="rect">
            <a:avLst/>
          </a:prstGeom>
          <a:noFill/>
        </p:spPr>
        <p:txBody>
          <a:bodyPr wrap="square">
            <a:spAutoFit/>
          </a:bodyPr>
          <a:lstStyle/>
          <a:p>
            <a:r>
              <a:rPr lang="en-US" dirty="0"/>
              <a:t>claws</a:t>
            </a:r>
          </a:p>
        </p:txBody>
      </p:sp>
      <p:sp>
        <p:nvSpPr>
          <p:cNvPr id="26" name="Rectangle 25">
            <a:extLst>
              <a:ext uri="{FF2B5EF4-FFF2-40B4-BE49-F238E27FC236}">
                <a16:creationId xmlns:a16="http://schemas.microsoft.com/office/drawing/2014/main" id="{52861F62-B45F-AB0B-8CA7-3707CFDD0068}"/>
              </a:ext>
            </a:extLst>
          </p:cNvPr>
          <p:cNvSpPr/>
          <p:nvPr/>
        </p:nvSpPr>
        <p:spPr>
          <a:xfrm>
            <a:off x="6325389" y="4200013"/>
            <a:ext cx="548639" cy="707886"/>
          </a:xfrm>
          <a:prstGeom prst="rect">
            <a:avLst/>
          </a:prstGeom>
          <a:noFill/>
        </p:spPr>
        <p:txBody>
          <a:bodyPr wrap="square" lIns="91440" tIns="45720" rIns="91440" bIns="45720">
            <a:spAutoFit/>
          </a:bodyPr>
          <a:lstStyle/>
          <a:p>
            <a:pPr algn="ctr"/>
            <a:r>
              <a:rPr lang="en-US" sz="4000" b="1" dirty="0">
                <a:ln w="9525">
                  <a:solidFill>
                    <a:schemeClr val="bg1"/>
                  </a:solidFill>
                  <a:prstDash val="solid"/>
                </a:ln>
                <a:solidFill>
                  <a:srgbClr val="00B050"/>
                </a:solidFill>
                <a:effectLst>
                  <a:outerShdw blurRad="12700" dist="38100" dir="2700000" algn="tl" rotWithShape="0">
                    <a:schemeClr val="accent5">
                      <a:lumMod val="60000"/>
                      <a:lumOff val="40000"/>
                    </a:schemeClr>
                  </a:outerShdw>
                </a:effectLst>
              </a:rPr>
              <a:t>√</a:t>
            </a:r>
          </a:p>
        </p:txBody>
      </p:sp>
      <p:sp>
        <p:nvSpPr>
          <p:cNvPr id="27" name="Rectangle 26">
            <a:extLst>
              <a:ext uri="{FF2B5EF4-FFF2-40B4-BE49-F238E27FC236}">
                <a16:creationId xmlns:a16="http://schemas.microsoft.com/office/drawing/2014/main" id="{A4083031-F948-F032-871C-9AE8E25B8F7B}"/>
              </a:ext>
            </a:extLst>
          </p:cNvPr>
          <p:cNvSpPr/>
          <p:nvPr/>
        </p:nvSpPr>
        <p:spPr>
          <a:xfrm>
            <a:off x="7503870" y="4200013"/>
            <a:ext cx="548639" cy="707886"/>
          </a:xfrm>
          <a:prstGeom prst="rect">
            <a:avLst/>
          </a:prstGeom>
          <a:noFill/>
        </p:spPr>
        <p:txBody>
          <a:bodyPr wrap="square" lIns="91440" tIns="45720" rIns="91440" bIns="45720">
            <a:spAutoFit/>
          </a:bodyPr>
          <a:lstStyle/>
          <a:p>
            <a:pPr algn="ctr"/>
            <a:r>
              <a:rPr lang="en-US" sz="4000" b="1" dirty="0">
                <a:ln w="9525">
                  <a:solidFill>
                    <a:schemeClr val="bg1"/>
                  </a:solidFill>
                  <a:prstDash val="solid"/>
                </a:ln>
                <a:solidFill>
                  <a:srgbClr val="00B050"/>
                </a:solidFill>
                <a:effectLst>
                  <a:outerShdw blurRad="12700" dist="38100" dir="2700000" algn="tl" rotWithShape="0">
                    <a:schemeClr val="accent5">
                      <a:lumMod val="60000"/>
                      <a:lumOff val="40000"/>
                    </a:schemeClr>
                  </a:outerShdw>
                </a:effectLst>
              </a:rPr>
              <a:t>√</a:t>
            </a:r>
          </a:p>
        </p:txBody>
      </p:sp>
      <p:sp>
        <p:nvSpPr>
          <p:cNvPr id="28" name="Rectangle 27">
            <a:extLst>
              <a:ext uri="{FF2B5EF4-FFF2-40B4-BE49-F238E27FC236}">
                <a16:creationId xmlns:a16="http://schemas.microsoft.com/office/drawing/2014/main" id="{6189D4FE-F696-AA19-F124-FEB5B786A38A}"/>
              </a:ext>
            </a:extLst>
          </p:cNvPr>
          <p:cNvSpPr/>
          <p:nvPr/>
        </p:nvSpPr>
        <p:spPr>
          <a:xfrm>
            <a:off x="8969540" y="4200013"/>
            <a:ext cx="548639" cy="707886"/>
          </a:xfrm>
          <a:prstGeom prst="rect">
            <a:avLst/>
          </a:prstGeom>
          <a:noFill/>
        </p:spPr>
        <p:txBody>
          <a:bodyPr wrap="square" lIns="91440" tIns="45720" rIns="91440" bIns="45720">
            <a:spAutoFit/>
          </a:bodyPr>
          <a:lstStyle/>
          <a:p>
            <a:pPr algn="ctr"/>
            <a:r>
              <a:rPr lang="en-US" sz="4000" b="1" dirty="0">
                <a:ln w="9525">
                  <a:solidFill>
                    <a:schemeClr val="bg1"/>
                  </a:solidFill>
                  <a:prstDash val="solid"/>
                </a:ln>
                <a:solidFill>
                  <a:srgbClr val="00B050"/>
                </a:solidFill>
                <a:effectLst>
                  <a:outerShdw blurRad="12700" dist="38100" dir="2700000" algn="tl" rotWithShape="0">
                    <a:schemeClr val="accent5">
                      <a:lumMod val="60000"/>
                      <a:lumOff val="40000"/>
                    </a:schemeClr>
                  </a:outerShdw>
                </a:effectLst>
              </a:rPr>
              <a:t>√</a:t>
            </a:r>
          </a:p>
        </p:txBody>
      </p:sp>
      <p:grpSp>
        <p:nvGrpSpPr>
          <p:cNvPr id="29" name="Group 28">
            <a:extLst>
              <a:ext uri="{FF2B5EF4-FFF2-40B4-BE49-F238E27FC236}">
                <a16:creationId xmlns:a16="http://schemas.microsoft.com/office/drawing/2014/main" id="{D180398C-880F-824D-2760-146F7231BEAA}"/>
              </a:ext>
            </a:extLst>
          </p:cNvPr>
          <p:cNvGrpSpPr/>
          <p:nvPr/>
        </p:nvGrpSpPr>
        <p:grpSpPr>
          <a:xfrm>
            <a:off x="5037219" y="4538810"/>
            <a:ext cx="457200" cy="822960"/>
            <a:chOff x="3990481" y="2033188"/>
            <a:chExt cx="548640" cy="822960"/>
          </a:xfrm>
        </p:grpSpPr>
        <p:sp>
          <p:nvSpPr>
            <p:cNvPr id="30" name="Flowchart: Delay 29">
              <a:extLst>
                <a:ext uri="{FF2B5EF4-FFF2-40B4-BE49-F238E27FC236}">
                  <a16:creationId xmlns:a16="http://schemas.microsoft.com/office/drawing/2014/main" id="{E51980F9-C61E-8F30-C3D7-81FBB0F11DA5}"/>
                </a:ext>
              </a:extLst>
            </p:cNvPr>
            <p:cNvSpPr/>
            <p:nvPr/>
          </p:nvSpPr>
          <p:spPr>
            <a:xfrm>
              <a:off x="3990481" y="2033188"/>
              <a:ext cx="548640" cy="822960"/>
            </a:xfrm>
            <a:prstGeom prst="flowChartDelay">
              <a:avLst/>
            </a:prstGeom>
            <a:ln w="57150"/>
            <a:scene3d>
              <a:camera prst="orthographicFront">
                <a:rot lat="0" lon="0" rev="5400000"/>
              </a:camera>
              <a:lightRig rig="threePt" dir="t"/>
            </a:scene3d>
          </p:spPr>
          <p:style>
            <a:lnRef idx="2">
              <a:schemeClr val="accent1"/>
            </a:lnRef>
            <a:fillRef idx="1">
              <a:schemeClr val="lt1"/>
            </a:fillRef>
            <a:effectRef idx="0">
              <a:schemeClr val="accent1"/>
            </a:effectRef>
            <a:fontRef idx="minor">
              <a:schemeClr val="dk1"/>
            </a:fontRef>
          </p:style>
          <p:txBody>
            <a:bodyPr rtlCol="0" anchor="ctr"/>
            <a:lstStyle/>
            <a:p>
              <a:pPr algn="ctr"/>
              <a:endParaRPr lang="en-US" b="1" dirty="0">
                <a:solidFill>
                  <a:srgbClr val="C00000"/>
                </a:solidFill>
              </a:endParaRPr>
            </a:p>
          </p:txBody>
        </p:sp>
        <p:sp>
          <p:nvSpPr>
            <p:cNvPr id="31" name="TextBox 30">
              <a:extLst>
                <a:ext uri="{FF2B5EF4-FFF2-40B4-BE49-F238E27FC236}">
                  <a16:creationId xmlns:a16="http://schemas.microsoft.com/office/drawing/2014/main" id="{1085FE20-A05D-F4B8-CFB1-B04D77C5E7EE}"/>
                </a:ext>
              </a:extLst>
            </p:cNvPr>
            <p:cNvSpPr txBox="1"/>
            <p:nvPr/>
          </p:nvSpPr>
          <p:spPr>
            <a:xfrm>
              <a:off x="3990482" y="2244613"/>
              <a:ext cx="548637" cy="400110"/>
            </a:xfrm>
            <a:prstGeom prst="rect">
              <a:avLst/>
            </a:prstGeom>
            <a:noFill/>
          </p:spPr>
          <p:txBody>
            <a:bodyPr wrap="square" rtlCol="0">
              <a:spAutoFit/>
            </a:bodyPr>
            <a:lstStyle/>
            <a:p>
              <a:pPr algn="ctr"/>
              <a:r>
                <a:rPr lang="en-US" sz="2000" dirty="0">
                  <a:solidFill>
                    <a:srgbClr val="C00000"/>
                  </a:solidFill>
                </a:rPr>
                <a:t>Z1</a:t>
              </a:r>
            </a:p>
          </p:txBody>
        </p:sp>
      </p:grpSp>
      <p:cxnSp>
        <p:nvCxnSpPr>
          <p:cNvPr id="32" name="Straight Arrow Connector 18">
            <a:extLst>
              <a:ext uri="{FF2B5EF4-FFF2-40B4-BE49-F238E27FC236}">
                <a16:creationId xmlns:a16="http://schemas.microsoft.com/office/drawing/2014/main" id="{93587930-8133-3D3B-5679-6A9B40620B69}"/>
              </a:ext>
            </a:extLst>
          </p:cNvPr>
          <p:cNvCxnSpPr>
            <a:cxnSpLocks/>
          </p:cNvCxnSpPr>
          <p:nvPr/>
        </p:nvCxnSpPr>
        <p:spPr>
          <a:xfrm flipV="1">
            <a:off x="5265819" y="5257801"/>
            <a:ext cx="0" cy="238561"/>
          </a:xfrm>
          <a:prstGeom prst="straightConnector1">
            <a:avLst/>
          </a:prstGeom>
          <a:ln w="38100" cap="sq">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FF482069-657E-5E16-7EAE-3E31E2962E04}"/>
              </a:ext>
            </a:extLst>
          </p:cNvPr>
          <p:cNvSpPr txBox="1"/>
          <p:nvPr/>
        </p:nvSpPr>
        <p:spPr>
          <a:xfrm>
            <a:off x="4741597" y="5489728"/>
            <a:ext cx="1019384" cy="369332"/>
          </a:xfrm>
          <a:prstGeom prst="rect">
            <a:avLst/>
          </a:prstGeom>
          <a:noFill/>
        </p:spPr>
        <p:txBody>
          <a:bodyPr wrap="square">
            <a:spAutoFit/>
          </a:bodyPr>
          <a:lstStyle/>
          <a:p>
            <a:pPr algn="ctr"/>
            <a:r>
              <a:rPr lang="en-US" dirty="0"/>
              <a:t>has hair</a:t>
            </a:r>
            <a:endParaRPr lang="en-US" b="1" dirty="0"/>
          </a:p>
        </p:txBody>
      </p:sp>
      <p:cxnSp>
        <p:nvCxnSpPr>
          <p:cNvPr id="35" name="Straight Arrow Connector 18">
            <a:extLst>
              <a:ext uri="{FF2B5EF4-FFF2-40B4-BE49-F238E27FC236}">
                <a16:creationId xmlns:a16="http://schemas.microsoft.com/office/drawing/2014/main" id="{FF9FDBE2-8622-4EB2-E005-0A5EC78C5516}"/>
              </a:ext>
            </a:extLst>
          </p:cNvPr>
          <p:cNvCxnSpPr>
            <a:cxnSpLocks/>
          </p:cNvCxnSpPr>
          <p:nvPr/>
        </p:nvCxnSpPr>
        <p:spPr>
          <a:xfrm rot="16200000" flipV="1">
            <a:off x="5107358" y="2044096"/>
            <a:ext cx="457200" cy="1828800"/>
          </a:xfrm>
          <a:prstGeom prst="bentConnector3">
            <a:avLst>
              <a:gd name="adj1" fmla="val 43768"/>
            </a:avLst>
          </a:prstGeom>
          <a:ln w="38100" cap="sq">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BA4D661A-E5F6-D159-DED1-CA2E7A3C88A1}"/>
              </a:ext>
            </a:extLst>
          </p:cNvPr>
          <p:cNvSpPr/>
          <p:nvPr/>
        </p:nvSpPr>
        <p:spPr>
          <a:xfrm>
            <a:off x="4999829" y="5639709"/>
            <a:ext cx="548639" cy="707886"/>
          </a:xfrm>
          <a:prstGeom prst="rect">
            <a:avLst/>
          </a:prstGeom>
          <a:noFill/>
          <a:ln>
            <a:noFill/>
            <a:prstDash val="sysDot"/>
          </a:ln>
        </p:spPr>
        <p:txBody>
          <a:bodyPr wrap="square" lIns="91440" tIns="45720" rIns="91440" bIns="45720">
            <a:spAutoFit/>
          </a:bodyPr>
          <a:lstStyle/>
          <a:p>
            <a:pPr algn="ctr"/>
            <a:r>
              <a:rPr lang="en-US" sz="4000" b="1" dirty="0">
                <a:ln w="9525">
                  <a:solidFill>
                    <a:schemeClr val="bg1"/>
                  </a:solidFill>
                  <a:prstDash val="solid"/>
                </a:ln>
                <a:solidFill>
                  <a:srgbClr val="00B050"/>
                </a:solidFill>
                <a:effectLst>
                  <a:outerShdw blurRad="12700" dist="38100" dir="2700000" algn="tl" rotWithShape="0">
                    <a:schemeClr val="accent5">
                      <a:lumMod val="60000"/>
                      <a:lumOff val="40000"/>
                    </a:schemeClr>
                  </a:outerShdw>
                </a:effectLst>
              </a:rPr>
              <a:t>√</a:t>
            </a:r>
          </a:p>
        </p:txBody>
      </p:sp>
      <p:sp>
        <p:nvSpPr>
          <p:cNvPr id="41" name="Rectangle 40">
            <a:extLst>
              <a:ext uri="{FF2B5EF4-FFF2-40B4-BE49-F238E27FC236}">
                <a16:creationId xmlns:a16="http://schemas.microsoft.com/office/drawing/2014/main" id="{D9E8C953-DFD9-0780-2FFB-DBB1A1DB5FC1}"/>
              </a:ext>
            </a:extLst>
          </p:cNvPr>
          <p:cNvSpPr/>
          <p:nvPr/>
        </p:nvSpPr>
        <p:spPr>
          <a:xfrm>
            <a:off x="4539290" y="2530478"/>
            <a:ext cx="548639" cy="707886"/>
          </a:xfrm>
          <a:prstGeom prst="rect">
            <a:avLst/>
          </a:prstGeom>
          <a:noFill/>
          <a:ln>
            <a:noFill/>
            <a:prstDash val="sysDot"/>
          </a:ln>
        </p:spPr>
        <p:txBody>
          <a:bodyPr wrap="square" lIns="91440" tIns="45720" rIns="91440" bIns="45720">
            <a:spAutoFit/>
          </a:bodyPr>
          <a:lstStyle/>
          <a:p>
            <a:pPr algn="ctr"/>
            <a:r>
              <a:rPr lang="en-US" sz="4000" b="1" dirty="0">
                <a:ln w="9525">
                  <a:solidFill>
                    <a:schemeClr val="bg1"/>
                  </a:solidFill>
                  <a:prstDash val="solid"/>
                </a:ln>
                <a:solidFill>
                  <a:srgbClr val="00B050"/>
                </a:solidFill>
                <a:effectLst>
                  <a:outerShdw blurRad="12700" dist="38100" dir="2700000" algn="tl" rotWithShape="0">
                    <a:schemeClr val="accent5">
                      <a:lumMod val="60000"/>
                      <a:lumOff val="40000"/>
                    </a:schemeClr>
                  </a:outerShdw>
                </a:effectLst>
              </a:rPr>
              <a:t>√</a:t>
            </a:r>
          </a:p>
        </p:txBody>
      </p:sp>
      <p:sp>
        <p:nvSpPr>
          <p:cNvPr id="42" name="Rectangle 41">
            <a:extLst>
              <a:ext uri="{FF2B5EF4-FFF2-40B4-BE49-F238E27FC236}">
                <a16:creationId xmlns:a16="http://schemas.microsoft.com/office/drawing/2014/main" id="{1224D2C4-E701-8BE8-5BDB-81C6B48A829E}"/>
              </a:ext>
            </a:extLst>
          </p:cNvPr>
          <p:cNvSpPr/>
          <p:nvPr/>
        </p:nvSpPr>
        <p:spPr>
          <a:xfrm>
            <a:off x="5257801" y="677465"/>
            <a:ext cx="548639" cy="707886"/>
          </a:xfrm>
          <a:prstGeom prst="rect">
            <a:avLst/>
          </a:prstGeom>
          <a:noFill/>
          <a:ln>
            <a:noFill/>
            <a:prstDash val="sysDot"/>
          </a:ln>
        </p:spPr>
        <p:txBody>
          <a:bodyPr wrap="square" lIns="91440" tIns="45720" rIns="91440" bIns="45720">
            <a:spAutoFit/>
          </a:bodyPr>
          <a:lstStyle/>
          <a:p>
            <a:pPr algn="ctr"/>
            <a:r>
              <a:rPr lang="en-US" sz="4000" b="1" dirty="0">
                <a:ln w="9525">
                  <a:solidFill>
                    <a:schemeClr val="bg1"/>
                  </a:solidFill>
                  <a:prstDash val="solid"/>
                </a:ln>
                <a:solidFill>
                  <a:srgbClr val="00B050"/>
                </a:solidFill>
                <a:effectLst>
                  <a:outerShdw blurRad="12700" dist="38100" dir="2700000" algn="tl" rotWithShape="0">
                    <a:schemeClr val="accent5">
                      <a:lumMod val="60000"/>
                      <a:lumOff val="40000"/>
                    </a:schemeClr>
                  </a:outerShdw>
                </a:effectLst>
              </a:rPr>
              <a:t>√</a:t>
            </a:r>
          </a:p>
        </p:txBody>
      </p:sp>
    </p:spTree>
    <p:extLst>
      <p:ext uri="{BB962C8B-B14F-4D97-AF65-F5344CB8AC3E}">
        <p14:creationId xmlns:p14="http://schemas.microsoft.com/office/powerpoint/2010/main" val="4021431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5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p:bldP spid="20" grpId="0"/>
      <p:bldP spid="23" grpId="0"/>
      <p:bldP spid="24" grpId="0"/>
      <p:bldP spid="25" grpId="0"/>
      <p:bldP spid="26" grpId="0"/>
      <p:bldP spid="27" grpId="0"/>
      <p:bldP spid="28" grpId="0"/>
      <p:bldP spid="33" grpId="0"/>
      <p:bldP spid="40" grpId="0"/>
      <p:bldP spid="41" grpId="0"/>
      <p:bldP spid="42"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650046-7118-9CE3-EBE4-A15E62CEC57A}"/>
              </a:ext>
            </a:extLst>
          </p:cNvPr>
          <p:cNvSpPr>
            <a:spLocks noGrp="1"/>
          </p:cNvSpPr>
          <p:nvPr>
            <p:ph idx="1"/>
          </p:nvPr>
        </p:nvSpPr>
        <p:spPr/>
        <p:txBody>
          <a:bodyPr/>
          <a:lstStyle/>
          <a:p>
            <a:r>
              <a:rPr lang="en-US" dirty="0"/>
              <a:t>Which direction is better?</a:t>
            </a:r>
          </a:p>
          <a:p>
            <a:endParaRPr lang="en-US" dirty="0"/>
          </a:p>
        </p:txBody>
      </p:sp>
      <p:sp>
        <p:nvSpPr>
          <p:cNvPr id="3" name="Title 2">
            <a:extLst>
              <a:ext uri="{FF2B5EF4-FFF2-40B4-BE49-F238E27FC236}">
                <a16:creationId xmlns:a16="http://schemas.microsoft.com/office/drawing/2014/main" id="{F7AC52EA-82BB-D6B6-C247-1743B5041199}"/>
              </a:ext>
            </a:extLst>
          </p:cNvPr>
          <p:cNvSpPr>
            <a:spLocks noGrp="1"/>
          </p:cNvSpPr>
          <p:nvPr>
            <p:ph type="title"/>
          </p:nvPr>
        </p:nvSpPr>
        <p:spPr/>
        <p:txBody>
          <a:bodyPr/>
          <a:lstStyle/>
          <a:p>
            <a:r>
              <a:rPr lang="en-US" dirty="0"/>
              <a:t>Forward vs. Backward Chaining</a:t>
            </a:r>
          </a:p>
        </p:txBody>
      </p:sp>
      <p:grpSp>
        <p:nvGrpSpPr>
          <p:cNvPr id="43" name="Group 42">
            <a:extLst>
              <a:ext uri="{FF2B5EF4-FFF2-40B4-BE49-F238E27FC236}">
                <a16:creationId xmlns:a16="http://schemas.microsoft.com/office/drawing/2014/main" id="{D233BF93-14BB-8C54-739C-9122CA877AFF}"/>
              </a:ext>
            </a:extLst>
          </p:cNvPr>
          <p:cNvGrpSpPr/>
          <p:nvPr/>
        </p:nvGrpSpPr>
        <p:grpSpPr>
          <a:xfrm>
            <a:off x="5562601" y="4533328"/>
            <a:ext cx="2291343" cy="1105472"/>
            <a:chOff x="5638800" y="5065784"/>
            <a:chExt cx="2291343" cy="1105472"/>
          </a:xfrm>
        </p:grpSpPr>
        <p:cxnSp>
          <p:nvCxnSpPr>
            <p:cNvPr id="37" name="Straight Connector 36"/>
            <p:cNvCxnSpPr>
              <a:cxnSpLocks/>
            </p:cNvCxnSpPr>
            <p:nvPr/>
          </p:nvCxnSpPr>
          <p:spPr>
            <a:xfrm>
              <a:off x="5638800" y="5765800"/>
              <a:ext cx="851103" cy="0"/>
            </a:xfrm>
            <a:prstGeom prst="line">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a:cxnSpLocks/>
            </p:cNvCxnSpPr>
            <p:nvPr/>
          </p:nvCxnSpPr>
          <p:spPr>
            <a:xfrm>
              <a:off x="5638800" y="5600700"/>
              <a:ext cx="851103" cy="0"/>
            </a:xfrm>
            <a:prstGeom prst="line">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a:off x="7056490" y="5470514"/>
              <a:ext cx="873653" cy="0"/>
            </a:xfrm>
            <a:prstGeom prst="line">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7056489" y="5715000"/>
              <a:ext cx="873653" cy="0"/>
            </a:xfrm>
            <a:prstGeom prst="line">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cxnSpLocks/>
            </p:cNvCxnSpPr>
            <p:nvPr/>
          </p:nvCxnSpPr>
          <p:spPr>
            <a:xfrm>
              <a:off x="5638800" y="5105400"/>
              <a:ext cx="851103" cy="0"/>
            </a:xfrm>
            <a:prstGeom prst="line">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cxnSpLocks/>
            </p:cNvCxnSpPr>
            <p:nvPr/>
          </p:nvCxnSpPr>
          <p:spPr>
            <a:xfrm>
              <a:off x="5638800" y="5270500"/>
              <a:ext cx="851103" cy="0"/>
            </a:xfrm>
            <a:prstGeom prst="line">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cxnSpLocks/>
            </p:cNvCxnSpPr>
            <p:nvPr/>
          </p:nvCxnSpPr>
          <p:spPr>
            <a:xfrm>
              <a:off x="5638800" y="5435600"/>
              <a:ext cx="851103" cy="0"/>
            </a:xfrm>
            <a:prstGeom prst="line">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cxnSpLocks/>
            </p:cNvCxnSpPr>
            <p:nvPr/>
          </p:nvCxnSpPr>
          <p:spPr>
            <a:xfrm>
              <a:off x="5638800" y="5930900"/>
              <a:ext cx="851103" cy="0"/>
            </a:xfrm>
            <a:prstGeom prst="line">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cxnSpLocks/>
            </p:cNvCxnSpPr>
            <p:nvPr/>
          </p:nvCxnSpPr>
          <p:spPr>
            <a:xfrm>
              <a:off x="5638800" y="6096000"/>
              <a:ext cx="851103" cy="0"/>
            </a:xfrm>
            <a:prstGeom prst="line">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16" name="Flowchart: Delay 15">
              <a:extLst>
                <a:ext uri="{FF2B5EF4-FFF2-40B4-BE49-F238E27FC236}">
                  <a16:creationId xmlns:a16="http://schemas.microsoft.com/office/drawing/2014/main" id="{CBADC84C-10DD-B97D-EACB-3BE25D4DE87C}"/>
                </a:ext>
              </a:extLst>
            </p:cNvPr>
            <p:cNvSpPr/>
            <p:nvPr/>
          </p:nvSpPr>
          <p:spPr>
            <a:xfrm>
              <a:off x="6480301" y="5065784"/>
              <a:ext cx="640080" cy="1105472"/>
            </a:xfrm>
            <a:prstGeom prst="flowChartDelay">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b="1" dirty="0">
                <a:solidFill>
                  <a:srgbClr val="C00000"/>
                </a:solidFill>
              </a:endParaRPr>
            </a:p>
          </p:txBody>
        </p:sp>
      </p:grpSp>
      <p:grpSp>
        <p:nvGrpSpPr>
          <p:cNvPr id="41" name="Group 40">
            <a:extLst>
              <a:ext uri="{FF2B5EF4-FFF2-40B4-BE49-F238E27FC236}">
                <a16:creationId xmlns:a16="http://schemas.microsoft.com/office/drawing/2014/main" id="{C0F04C39-49AB-A19C-460C-4AFBB9A13938}"/>
              </a:ext>
            </a:extLst>
          </p:cNvPr>
          <p:cNvGrpSpPr/>
          <p:nvPr/>
        </p:nvGrpSpPr>
        <p:grpSpPr>
          <a:xfrm>
            <a:off x="5486400" y="2704528"/>
            <a:ext cx="2368642" cy="1105472"/>
            <a:chOff x="5204507" y="3033535"/>
            <a:chExt cx="2368642" cy="1105472"/>
          </a:xfrm>
        </p:grpSpPr>
        <p:cxnSp>
          <p:nvCxnSpPr>
            <p:cNvPr id="11" name="Straight Connector 10"/>
            <p:cNvCxnSpPr/>
            <p:nvPr/>
          </p:nvCxnSpPr>
          <p:spPr>
            <a:xfrm>
              <a:off x="5204507" y="3733800"/>
              <a:ext cx="851103" cy="0"/>
            </a:xfrm>
            <a:prstGeom prst="line">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cxnSpLocks/>
              <a:stCxn id="9" idx="3"/>
            </p:cNvCxnSpPr>
            <p:nvPr/>
          </p:nvCxnSpPr>
          <p:spPr>
            <a:xfrm>
              <a:off x="6699496" y="3586271"/>
              <a:ext cx="873653" cy="0"/>
            </a:xfrm>
            <a:prstGeom prst="line">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204507" y="3443177"/>
              <a:ext cx="851103" cy="0"/>
            </a:xfrm>
            <a:prstGeom prst="line">
              <a:avLst/>
            </a:prstGeom>
            <a:ln w="34925">
              <a:tailEnd type="arrow"/>
            </a:ln>
          </p:spPr>
          <p:style>
            <a:lnRef idx="1">
              <a:schemeClr val="accent1"/>
            </a:lnRef>
            <a:fillRef idx="0">
              <a:schemeClr val="accent1"/>
            </a:fillRef>
            <a:effectRef idx="0">
              <a:schemeClr val="accent1"/>
            </a:effectRef>
            <a:fontRef idx="minor">
              <a:schemeClr val="tx1"/>
            </a:fontRef>
          </p:style>
        </p:cxnSp>
        <p:sp>
          <p:nvSpPr>
            <p:cNvPr id="9" name="Flowchart: Delay 8">
              <a:extLst>
                <a:ext uri="{FF2B5EF4-FFF2-40B4-BE49-F238E27FC236}">
                  <a16:creationId xmlns:a16="http://schemas.microsoft.com/office/drawing/2014/main" id="{FB15B875-F7D9-A44E-8CD4-EECB7996383B}"/>
                </a:ext>
              </a:extLst>
            </p:cNvPr>
            <p:cNvSpPr/>
            <p:nvPr/>
          </p:nvSpPr>
          <p:spPr>
            <a:xfrm>
              <a:off x="6059416" y="3033535"/>
              <a:ext cx="640080" cy="1105472"/>
            </a:xfrm>
            <a:prstGeom prst="flowChartDelay">
              <a:avLst/>
            </a:prstGeom>
            <a:ln w="57150"/>
          </p:spPr>
          <p:style>
            <a:lnRef idx="2">
              <a:schemeClr val="accent1"/>
            </a:lnRef>
            <a:fillRef idx="1">
              <a:schemeClr val="lt1"/>
            </a:fillRef>
            <a:effectRef idx="0">
              <a:schemeClr val="accent1"/>
            </a:effectRef>
            <a:fontRef idx="minor">
              <a:schemeClr val="dk1"/>
            </a:fontRef>
          </p:style>
          <p:txBody>
            <a:bodyPr rtlCol="0" anchor="ctr"/>
            <a:lstStyle/>
            <a:p>
              <a:pPr algn="ctr"/>
              <a:endParaRPr lang="en-US" b="1" dirty="0">
                <a:solidFill>
                  <a:srgbClr val="C00000"/>
                </a:solidFill>
              </a:endParaRPr>
            </a:p>
          </p:txBody>
        </p:sp>
        <p:cxnSp>
          <p:nvCxnSpPr>
            <p:cNvPr id="28" name="Straight Connector 27">
              <a:extLst>
                <a:ext uri="{FF2B5EF4-FFF2-40B4-BE49-F238E27FC236}">
                  <a16:creationId xmlns:a16="http://schemas.microsoft.com/office/drawing/2014/main" id="{2BAE8DF2-6E88-7EE9-1988-8EF6C66CC5B2}"/>
                </a:ext>
              </a:extLst>
            </p:cNvPr>
            <p:cNvCxnSpPr>
              <a:cxnSpLocks/>
            </p:cNvCxnSpPr>
            <p:nvPr/>
          </p:nvCxnSpPr>
          <p:spPr>
            <a:xfrm rot="21300000">
              <a:off x="6667063" y="3400304"/>
              <a:ext cx="873653" cy="0"/>
            </a:xfrm>
            <a:prstGeom prst="line">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B09031B3-D95D-2A0A-E5D2-E60B0405D9E0}"/>
                </a:ext>
              </a:extLst>
            </p:cNvPr>
            <p:cNvCxnSpPr>
              <a:cxnSpLocks/>
            </p:cNvCxnSpPr>
            <p:nvPr/>
          </p:nvCxnSpPr>
          <p:spPr>
            <a:xfrm rot="20700000">
              <a:off x="6660760" y="3227295"/>
              <a:ext cx="873653" cy="0"/>
            </a:xfrm>
            <a:prstGeom prst="line">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76612A-23D3-1ADB-4F4B-12D03EF07CFD}"/>
                </a:ext>
              </a:extLst>
            </p:cNvPr>
            <p:cNvCxnSpPr>
              <a:cxnSpLocks/>
            </p:cNvCxnSpPr>
            <p:nvPr/>
          </p:nvCxnSpPr>
          <p:spPr>
            <a:xfrm rot="20100000">
              <a:off x="6613740" y="3034352"/>
              <a:ext cx="873653" cy="0"/>
            </a:xfrm>
            <a:prstGeom prst="line">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934DEC8-BE06-D53C-36FB-15880466D521}"/>
                </a:ext>
              </a:extLst>
            </p:cNvPr>
            <p:cNvCxnSpPr>
              <a:cxnSpLocks/>
            </p:cNvCxnSpPr>
            <p:nvPr/>
          </p:nvCxnSpPr>
          <p:spPr>
            <a:xfrm rot="300000" flipV="1">
              <a:off x="6670147" y="3748848"/>
              <a:ext cx="873653" cy="0"/>
            </a:xfrm>
            <a:prstGeom prst="line">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F1755F3-63DE-87BE-1239-6B3AA41A4CBD}"/>
                </a:ext>
              </a:extLst>
            </p:cNvPr>
            <p:cNvCxnSpPr>
              <a:cxnSpLocks/>
            </p:cNvCxnSpPr>
            <p:nvPr/>
          </p:nvCxnSpPr>
          <p:spPr>
            <a:xfrm rot="900000" flipV="1">
              <a:off x="6663844" y="3921857"/>
              <a:ext cx="873653" cy="0"/>
            </a:xfrm>
            <a:prstGeom prst="line">
              <a:avLst/>
            </a:prstGeom>
            <a:ln w="34925">
              <a:tailEnd type="arrow"/>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6B0128B-FAEA-1862-EE14-CA5EC64F553F}"/>
                </a:ext>
              </a:extLst>
            </p:cNvPr>
            <p:cNvCxnSpPr>
              <a:cxnSpLocks/>
            </p:cNvCxnSpPr>
            <p:nvPr/>
          </p:nvCxnSpPr>
          <p:spPr>
            <a:xfrm rot="1500000" flipV="1">
              <a:off x="6616824" y="4114800"/>
              <a:ext cx="873653" cy="0"/>
            </a:xfrm>
            <a:prstGeom prst="line">
              <a:avLst/>
            </a:prstGeom>
            <a:ln w="34925">
              <a:tailEnd type="arrow"/>
            </a:ln>
          </p:spPr>
          <p:style>
            <a:lnRef idx="1">
              <a:schemeClr val="accent1"/>
            </a:lnRef>
            <a:fillRef idx="0">
              <a:schemeClr val="accent1"/>
            </a:fillRef>
            <a:effectRef idx="0">
              <a:schemeClr val="accent1"/>
            </a:effectRef>
            <a:fontRef idx="minor">
              <a:schemeClr val="tx1"/>
            </a:fontRef>
          </p:style>
        </p:cxnSp>
      </p:grpSp>
      <p:sp>
        <p:nvSpPr>
          <p:cNvPr id="52" name="TextBox 51">
            <a:extLst>
              <a:ext uri="{FF2B5EF4-FFF2-40B4-BE49-F238E27FC236}">
                <a16:creationId xmlns:a16="http://schemas.microsoft.com/office/drawing/2014/main" id="{A6D83BCA-DD0D-8B0D-62E0-60B8AA2F2449}"/>
              </a:ext>
            </a:extLst>
          </p:cNvPr>
          <p:cNvSpPr txBox="1"/>
          <p:nvPr/>
        </p:nvSpPr>
        <p:spPr>
          <a:xfrm>
            <a:off x="2667000" y="2662536"/>
            <a:ext cx="4576812" cy="461665"/>
          </a:xfrm>
          <a:prstGeom prst="rect">
            <a:avLst/>
          </a:prstGeom>
          <a:noFill/>
        </p:spPr>
        <p:txBody>
          <a:bodyPr wrap="square">
            <a:spAutoFit/>
          </a:bodyPr>
          <a:lstStyle/>
          <a:p>
            <a:pPr marL="342900" indent="-342900">
              <a:buFont typeface="Wingdings" panose="05000000000000000000" pitchFamily="2" charset="2"/>
              <a:buChar char="§"/>
            </a:pPr>
            <a:r>
              <a:rPr lang="en-US" sz="2400" dirty="0"/>
              <a:t>Fan-in &lt;&lt; Fan-out</a:t>
            </a:r>
          </a:p>
        </p:txBody>
      </p:sp>
      <p:sp>
        <p:nvSpPr>
          <p:cNvPr id="54" name="TextBox 53">
            <a:extLst>
              <a:ext uri="{FF2B5EF4-FFF2-40B4-BE49-F238E27FC236}">
                <a16:creationId xmlns:a16="http://schemas.microsoft.com/office/drawing/2014/main" id="{87877926-6139-BCD5-2023-83F5608E6B14}"/>
              </a:ext>
            </a:extLst>
          </p:cNvPr>
          <p:cNvSpPr txBox="1"/>
          <p:nvPr/>
        </p:nvSpPr>
        <p:spPr>
          <a:xfrm>
            <a:off x="2667000" y="4495801"/>
            <a:ext cx="4576812" cy="461665"/>
          </a:xfrm>
          <a:prstGeom prst="rect">
            <a:avLst/>
          </a:prstGeom>
          <a:noFill/>
        </p:spPr>
        <p:txBody>
          <a:bodyPr wrap="square">
            <a:spAutoFit/>
          </a:bodyPr>
          <a:lstStyle/>
          <a:p>
            <a:pPr marL="342900" indent="-342900">
              <a:buFont typeface="Arial" panose="020B0604020202020204" pitchFamily="34" charset="0"/>
              <a:buChar char="•"/>
            </a:pPr>
            <a:r>
              <a:rPr lang="en-US" sz="2400" dirty="0"/>
              <a:t>Fan-in &gt;&gt; Fan-out</a:t>
            </a:r>
          </a:p>
        </p:txBody>
      </p:sp>
      <p:sp>
        <p:nvSpPr>
          <p:cNvPr id="7" name="Rectangle 6">
            <a:extLst>
              <a:ext uri="{FF2B5EF4-FFF2-40B4-BE49-F238E27FC236}">
                <a16:creationId xmlns:a16="http://schemas.microsoft.com/office/drawing/2014/main" id="{49EEA2F8-B3F7-B2A3-6055-2400A00F9EF3}"/>
              </a:ext>
            </a:extLst>
          </p:cNvPr>
          <p:cNvSpPr/>
          <p:nvPr/>
        </p:nvSpPr>
        <p:spPr>
          <a:xfrm>
            <a:off x="7553175" y="3148024"/>
            <a:ext cx="3454418" cy="646331"/>
          </a:xfrm>
          <a:prstGeom prst="rect">
            <a:avLst/>
          </a:prstGeom>
          <a:noFill/>
        </p:spPr>
        <p:txBody>
          <a:bodyPr wrap="square" lIns="91440" tIns="45720" rIns="91440" bIns="45720">
            <a:spAutoFit/>
          </a:bodyPr>
          <a:lstStyle/>
          <a:p>
            <a:pPr algn="ctr"/>
            <a:r>
              <a:rPr lang="en-US" sz="3600" b="1" dirty="0">
                <a:ln w="22225">
                  <a:solidFill>
                    <a:schemeClr val="accent2"/>
                  </a:solidFill>
                  <a:prstDash val="solid"/>
                </a:ln>
                <a:solidFill>
                  <a:schemeClr val="accent2">
                    <a:lumMod val="40000"/>
                    <a:lumOff val="60000"/>
                  </a:schemeClr>
                </a:solidFill>
              </a:rPr>
              <a:t>backward</a:t>
            </a:r>
          </a:p>
        </p:txBody>
      </p:sp>
      <p:sp>
        <p:nvSpPr>
          <p:cNvPr id="8" name="Rectangle 7">
            <a:extLst>
              <a:ext uri="{FF2B5EF4-FFF2-40B4-BE49-F238E27FC236}">
                <a16:creationId xmlns:a16="http://schemas.microsoft.com/office/drawing/2014/main" id="{9D2DC228-D376-50D2-E572-8C3A9CF6A763}"/>
              </a:ext>
            </a:extLst>
          </p:cNvPr>
          <p:cNvSpPr/>
          <p:nvPr/>
        </p:nvSpPr>
        <p:spPr>
          <a:xfrm>
            <a:off x="7426433" y="5211539"/>
            <a:ext cx="3454418" cy="646331"/>
          </a:xfrm>
          <a:prstGeom prst="rect">
            <a:avLst/>
          </a:prstGeom>
          <a:noFill/>
        </p:spPr>
        <p:txBody>
          <a:bodyPr wrap="square" lIns="91440" tIns="45720" rIns="91440" bIns="45720">
            <a:spAutoFit/>
          </a:bodyPr>
          <a:lstStyle/>
          <a:p>
            <a:pPr algn="ctr"/>
            <a:r>
              <a:rPr lang="en-US" sz="3600" b="1" dirty="0">
                <a:ln w="22225">
                  <a:solidFill>
                    <a:schemeClr val="accent2"/>
                  </a:solidFill>
                  <a:prstDash val="solid"/>
                </a:ln>
                <a:solidFill>
                  <a:schemeClr val="accent2">
                    <a:lumMod val="40000"/>
                    <a:lumOff val="60000"/>
                  </a:schemeClr>
                </a:solidFill>
              </a:rPr>
              <a:t>forward</a:t>
            </a:r>
          </a:p>
        </p:txBody>
      </p:sp>
      <p:sp>
        <p:nvSpPr>
          <p:cNvPr id="5" name="Footer Placeholder 3">
            <a:extLst>
              <a:ext uri="{FF2B5EF4-FFF2-40B4-BE49-F238E27FC236}">
                <a16:creationId xmlns:a16="http://schemas.microsoft.com/office/drawing/2014/main" id="{FFF3766A-943C-9390-C7AD-C46B54074FCE}"/>
              </a:ext>
            </a:extLst>
          </p:cNvPr>
          <p:cNvSpPr txBox="1">
            <a:spLocks/>
          </p:cNvSpPr>
          <p:nvPr/>
        </p:nvSpPr>
        <p:spPr>
          <a:xfrm>
            <a:off x="2791326" y="6356350"/>
            <a:ext cx="5986915" cy="292815"/>
          </a:xfrm>
          <a:prstGeom prst="rect">
            <a:avLst/>
          </a:prstGeom>
        </p:spPr>
        <p:txBody>
          <a:bodyPr vert="horz" lIns="91440" tIns="45720" rIns="91440" bIns="45720" rtlCol="0" anchor="ctr"/>
          <a:lstStyle>
            <a:defPPr>
              <a:defRPr lang="en-US"/>
            </a:defPPr>
            <a:lvl1pPr marL="0" algn="ctr" defTabSz="914400" rtl="0" eaLnBrk="1" latinLnBrk="0" hangingPunct="1">
              <a:defRPr sz="16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640:  Artificial Intelligence, </a:t>
            </a:r>
            <a:r>
              <a:rPr lang="en-US" dirty="0" err="1"/>
              <a:t>Margrit</a:t>
            </a:r>
            <a:r>
              <a:rPr lang="en-US" dirty="0"/>
              <a:t> </a:t>
            </a:r>
            <a:r>
              <a:rPr lang="en-US" dirty="0" err="1"/>
              <a:t>Betke</a:t>
            </a:r>
            <a:r>
              <a:rPr lang="en-US" dirty="0"/>
              <a:t>, </a:t>
            </a:r>
            <a:r>
              <a:rPr lang="en-US" dirty="0" err="1"/>
              <a:t>Yiwen</a:t>
            </a:r>
            <a:r>
              <a:rPr lang="en-US" dirty="0"/>
              <a:t> Gu, 2024</a:t>
            </a:r>
          </a:p>
        </p:txBody>
      </p:sp>
    </p:spTree>
    <p:extLst>
      <p:ext uri="{BB962C8B-B14F-4D97-AF65-F5344CB8AC3E}">
        <p14:creationId xmlns:p14="http://schemas.microsoft.com/office/powerpoint/2010/main" val="3068054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4" grpId="0"/>
      <p:bldP spid="7" grpId="0"/>
      <p:bldP spid="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650046-7118-9CE3-EBE4-A15E62CEC57A}"/>
              </a:ext>
            </a:extLst>
          </p:cNvPr>
          <p:cNvSpPr>
            <a:spLocks noGrp="1"/>
          </p:cNvSpPr>
          <p:nvPr>
            <p:ph idx="1"/>
          </p:nvPr>
        </p:nvSpPr>
        <p:spPr/>
        <p:txBody>
          <a:bodyPr/>
          <a:lstStyle/>
          <a:p>
            <a:r>
              <a:rPr lang="en-US" dirty="0"/>
              <a:t>Which direction is better?</a:t>
            </a:r>
          </a:p>
          <a:p>
            <a:endParaRPr lang="en-US" dirty="0"/>
          </a:p>
          <a:p>
            <a:pPr>
              <a:buFont typeface="Wingdings" panose="05000000000000000000" pitchFamily="2" charset="2"/>
              <a:buChar char="§"/>
            </a:pPr>
            <a:r>
              <a:rPr lang="en-US" sz="2400" dirty="0"/>
              <a:t>Similar fan-in and fan-out:</a:t>
            </a:r>
          </a:p>
          <a:p>
            <a:pPr marL="342900" lvl="1" indent="0">
              <a:buNone/>
            </a:pPr>
            <a:r>
              <a:rPr lang="en-US" sz="2100" b="1" dirty="0">
                <a:solidFill>
                  <a:srgbClr val="0070C0"/>
                </a:solidFill>
              </a:rPr>
              <a:t>Backward</a:t>
            </a:r>
            <a:r>
              <a:rPr lang="en-US" sz="2100" dirty="0"/>
              <a:t> chaining if </a:t>
            </a:r>
          </a:p>
          <a:p>
            <a:pPr marL="1200150" lvl="2" indent="-457200"/>
            <a:r>
              <a:rPr lang="en-US" sz="2100" dirty="0"/>
              <a:t>Interested in only one of many possible conclusions</a:t>
            </a:r>
          </a:p>
          <a:p>
            <a:pPr marL="1200150" lvl="2" indent="-457200"/>
            <a:r>
              <a:rPr lang="en-US" sz="2100" dirty="0"/>
              <a:t>Interested in only a general conclusion (“carnivore”)</a:t>
            </a:r>
          </a:p>
          <a:p>
            <a:pPr marL="1200150" lvl="2" indent="-457200"/>
            <a:r>
              <a:rPr lang="en-US" sz="2100" dirty="0"/>
              <a:t>Facts not gathered yet, only gather useful facts</a:t>
            </a:r>
          </a:p>
          <a:p>
            <a:pPr marL="342900" lvl="1" indent="0">
              <a:buNone/>
            </a:pPr>
            <a:r>
              <a:rPr lang="en-US" sz="2100" b="1" dirty="0">
                <a:solidFill>
                  <a:srgbClr val="0070C0"/>
                </a:solidFill>
              </a:rPr>
              <a:t>Forward</a:t>
            </a:r>
            <a:r>
              <a:rPr lang="en-US" sz="2100" dirty="0"/>
              <a:t> chaining if</a:t>
            </a:r>
          </a:p>
          <a:p>
            <a:pPr marL="1200150" lvl="2" indent="-457200"/>
            <a:r>
              <a:rPr lang="en-US" sz="2100" dirty="0"/>
              <a:t>Animal disappeared, cannot gather new facts</a:t>
            </a:r>
          </a:p>
          <a:p>
            <a:endParaRPr lang="en-US" dirty="0"/>
          </a:p>
        </p:txBody>
      </p:sp>
      <p:sp>
        <p:nvSpPr>
          <p:cNvPr id="3" name="Title 2">
            <a:extLst>
              <a:ext uri="{FF2B5EF4-FFF2-40B4-BE49-F238E27FC236}">
                <a16:creationId xmlns:a16="http://schemas.microsoft.com/office/drawing/2014/main" id="{F7AC52EA-82BB-D6B6-C247-1743B5041199}"/>
              </a:ext>
            </a:extLst>
          </p:cNvPr>
          <p:cNvSpPr>
            <a:spLocks noGrp="1"/>
          </p:cNvSpPr>
          <p:nvPr>
            <p:ph type="title"/>
          </p:nvPr>
        </p:nvSpPr>
        <p:spPr/>
        <p:txBody>
          <a:bodyPr/>
          <a:lstStyle/>
          <a:p>
            <a:r>
              <a:rPr lang="en-US" dirty="0"/>
              <a:t>Forward vs. Backward Chaining</a:t>
            </a:r>
          </a:p>
        </p:txBody>
      </p:sp>
      <p:sp>
        <p:nvSpPr>
          <p:cNvPr id="5" name="Footer Placeholder 3">
            <a:extLst>
              <a:ext uri="{FF2B5EF4-FFF2-40B4-BE49-F238E27FC236}">
                <a16:creationId xmlns:a16="http://schemas.microsoft.com/office/drawing/2014/main" id="{FD0B7C1F-BB31-E0A3-F7D3-A5D4F365D0D4}"/>
              </a:ext>
            </a:extLst>
          </p:cNvPr>
          <p:cNvSpPr txBox="1">
            <a:spLocks/>
          </p:cNvSpPr>
          <p:nvPr/>
        </p:nvSpPr>
        <p:spPr>
          <a:xfrm>
            <a:off x="2791326" y="6356350"/>
            <a:ext cx="5986915" cy="292815"/>
          </a:xfrm>
          <a:prstGeom prst="rect">
            <a:avLst/>
          </a:prstGeom>
        </p:spPr>
        <p:txBody>
          <a:bodyPr vert="horz" lIns="91440" tIns="45720" rIns="91440" bIns="45720" rtlCol="0" anchor="ctr"/>
          <a:lstStyle>
            <a:defPPr>
              <a:defRPr lang="en-US"/>
            </a:defPPr>
            <a:lvl1pPr marL="0" algn="ctr" defTabSz="914400" rtl="0" eaLnBrk="1" latinLnBrk="0" hangingPunct="1">
              <a:defRPr sz="16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640:  Artificial Intelligence, </a:t>
            </a:r>
            <a:r>
              <a:rPr lang="en-US" dirty="0" err="1"/>
              <a:t>Margrit</a:t>
            </a:r>
            <a:r>
              <a:rPr lang="en-US" dirty="0"/>
              <a:t> </a:t>
            </a:r>
            <a:r>
              <a:rPr lang="en-US" dirty="0" err="1"/>
              <a:t>Betke</a:t>
            </a:r>
            <a:r>
              <a:rPr lang="en-US" dirty="0"/>
              <a:t>, </a:t>
            </a:r>
            <a:r>
              <a:rPr lang="en-US" dirty="0" err="1"/>
              <a:t>Yiwen</a:t>
            </a:r>
            <a:r>
              <a:rPr lang="en-US" dirty="0"/>
              <a:t> Gu, 2024</a:t>
            </a:r>
          </a:p>
        </p:txBody>
      </p:sp>
    </p:spTree>
    <p:extLst>
      <p:ext uri="{BB962C8B-B14F-4D97-AF65-F5344CB8AC3E}">
        <p14:creationId xmlns:p14="http://schemas.microsoft.com/office/powerpoint/2010/main" val="443676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7B0027-12EC-484C-2D57-E12411DB57EB}"/>
              </a:ext>
            </a:extLst>
          </p:cNvPr>
          <p:cNvSpPr>
            <a:spLocks noGrp="1"/>
          </p:cNvSpPr>
          <p:nvPr>
            <p:ph idx="1"/>
          </p:nvPr>
        </p:nvSpPr>
        <p:spPr/>
        <p:txBody>
          <a:bodyPr/>
          <a:lstStyle/>
          <a:p>
            <a:r>
              <a:rPr lang="en-US" sz="2400" dirty="0" err="1"/>
              <a:t>ZooKeeper</a:t>
            </a:r>
            <a:r>
              <a:rPr lang="en-US" sz="2400" dirty="0"/>
              <a:t> is a </a:t>
            </a:r>
            <a:r>
              <a:rPr lang="en-US" sz="2400" dirty="0">
                <a:solidFill>
                  <a:srgbClr val="00B0F0"/>
                </a:solidFill>
              </a:rPr>
              <a:t>deduction</a:t>
            </a:r>
            <a:r>
              <a:rPr lang="en-US" sz="2400" dirty="0"/>
              <a:t> system</a:t>
            </a:r>
          </a:p>
          <a:p>
            <a:r>
              <a:rPr lang="en-US" sz="2400" dirty="0"/>
              <a:t>An example of the </a:t>
            </a:r>
            <a:r>
              <a:rPr lang="en-US" sz="2400" dirty="0">
                <a:solidFill>
                  <a:srgbClr val="00B050"/>
                </a:solidFill>
              </a:rPr>
              <a:t>reaction</a:t>
            </a:r>
            <a:r>
              <a:rPr lang="en-US" sz="2400" dirty="0"/>
              <a:t> system: Bagger </a:t>
            </a:r>
          </a:p>
          <a:p>
            <a:pPr lvl="1"/>
            <a:r>
              <a:rPr lang="en-US" dirty="0"/>
              <a:t>Bag groceries in the store</a:t>
            </a:r>
          </a:p>
          <a:p>
            <a:pPr lvl="1"/>
            <a:r>
              <a:rPr lang="en-US" dirty="0"/>
              <a:t>Four steps:</a:t>
            </a:r>
          </a:p>
          <a:p>
            <a:pPr lvl="2"/>
            <a:r>
              <a:rPr lang="en-US" sz="2100" dirty="0"/>
              <a:t>The </a:t>
            </a:r>
            <a:r>
              <a:rPr lang="en-US" sz="2100" b="1" dirty="0"/>
              <a:t>check-order step</a:t>
            </a:r>
            <a:r>
              <a:rPr lang="en-US" sz="2100" dirty="0"/>
              <a:t>, make suggestions</a:t>
            </a:r>
          </a:p>
          <a:p>
            <a:pPr lvl="2"/>
            <a:r>
              <a:rPr lang="en-US" sz="2100" dirty="0"/>
              <a:t>The </a:t>
            </a:r>
            <a:r>
              <a:rPr lang="en-US" sz="2100" b="1" dirty="0"/>
              <a:t>bag-big-items step</a:t>
            </a:r>
            <a:r>
              <a:rPr lang="en-US" sz="2100" dirty="0"/>
              <a:t>, big bottles first</a:t>
            </a:r>
          </a:p>
          <a:p>
            <a:pPr lvl="2"/>
            <a:r>
              <a:rPr lang="en-US" sz="2100" dirty="0"/>
              <a:t>The </a:t>
            </a:r>
            <a:r>
              <a:rPr lang="en-US" sz="2100" b="1" dirty="0"/>
              <a:t>bag-medium-items step</a:t>
            </a:r>
            <a:r>
              <a:rPr lang="en-US" sz="2100" dirty="0"/>
              <a:t>, frozen items go to freezer bag</a:t>
            </a:r>
          </a:p>
          <a:p>
            <a:pPr lvl="2"/>
            <a:r>
              <a:rPr lang="en-US" sz="2100" dirty="0"/>
              <a:t>The </a:t>
            </a:r>
            <a:r>
              <a:rPr lang="en-US" sz="2100" b="1" dirty="0"/>
              <a:t>bag-small-items step</a:t>
            </a:r>
          </a:p>
        </p:txBody>
      </p:sp>
      <p:sp>
        <p:nvSpPr>
          <p:cNvPr id="3" name="Title 2">
            <a:extLst>
              <a:ext uri="{FF2B5EF4-FFF2-40B4-BE49-F238E27FC236}">
                <a16:creationId xmlns:a16="http://schemas.microsoft.com/office/drawing/2014/main" id="{29FF8D00-CDF6-7BD9-893F-0AAFF420264E}"/>
              </a:ext>
            </a:extLst>
          </p:cNvPr>
          <p:cNvSpPr>
            <a:spLocks noGrp="1"/>
          </p:cNvSpPr>
          <p:nvPr>
            <p:ph type="title"/>
          </p:nvPr>
        </p:nvSpPr>
        <p:spPr/>
        <p:txBody>
          <a:bodyPr/>
          <a:lstStyle/>
          <a:p>
            <a:r>
              <a:rPr lang="en-US" dirty="0"/>
              <a:t>Rule-Based Reaction System</a:t>
            </a:r>
          </a:p>
        </p:txBody>
      </p:sp>
      <p:sp>
        <p:nvSpPr>
          <p:cNvPr id="5" name="Footer Placeholder 3">
            <a:extLst>
              <a:ext uri="{FF2B5EF4-FFF2-40B4-BE49-F238E27FC236}">
                <a16:creationId xmlns:a16="http://schemas.microsoft.com/office/drawing/2014/main" id="{7EDF8302-1F53-9509-BB82-F361692DFDF7}"/>
              </a:ext>
            </a:extLst>
          </p:cNvPr>
          <p:cNvSpPr txBox="1">
            <a:spLocks/>
          </p:cNvSpPr>
          <p:nvPr/>
        </p:nvSpPr>
        <p:spPr>
          <a:xfrm>
            <a:off x="2791326" y="6356350"/>
            <a:ext cx="5986915" cy="292815"/>
          </a:xfrm>
          <a:prstGeom prst="rect">
            <a:avLst/>
          </a:prstGeom>
        </p:spPr>
        <p:txBody>
          <a:bodyPr vert="horz" lIns="91440" tIns="45720" rIns="91440" bIns="45720" rtlCol="0" anchor="ctr"/>
          <a:lstStyle>
            <a:defPPr>
              <a:defRPr lang="en-US"/>
            </a:defPPr>
            <a:lvl1pPr marL="0" algn="ctr" defTabSz="914400" rtl="0" eaLnBrk="1" latinLnBrk="0" hangingPunct="1">
              <a:defRPr sz="16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640:  Artificial Intelligence, </a:t>
            </a:r>
            <a:r>
              <a:rPr lang="en-US" dirty="0" err="1"/>
              <a:t>Margrit</a:t>
            </a:r>
            <a:r>
              <a:rPr lang="en-US" dirty="0"/>
              <a:t> </a:t>
            </a:r>
            <a:r>
              <a:rPr lang="en-US" dirty="0" err="1"/>
              <a:t>Betke</a:t>
            </a:r>
            <a:r>
              <a:rPr lang="en-US" dirty="0"/>
              <a:t>, </a:t>
            </a:r>
            <a:r>
              <a:rPr lang="en-US" dirty="0" err="1"/>
              <a:t>Yiwen</a:t>
            </a:r>
            <a:r>
              <a:rPr lang="en-US" dirty="0"/>
              <a:t> Gu, 2024</a:t>
            </a:r>
          </a:p>
        </p:txBody>
      </p:sp>
    </p:spTree>
    <p:extLst>
      <p:ext uri="{BB962C8B-B14F-4D97-AF65-F5344CB8AC3E}">
        <p14:creationId xmlns:p14="http://schemas.microsoft.com/office/powerpoint/2010/main" val="1942287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9FF8D00-CDF6-7BD9-893F-0AAFF420264E}"/>
              </a:ext>
            </a:extLst>
          </p:cNvPr>
          <p:cNvSpPr>
            <a:spLocks noGrp="1"/>
          </p:cNvSpPr>
          <p:nvPr>
            <p:ph type="title"/>
          </p:nvPr>
        </p:nvSpPr>
        <p:spPr/>
        <p:txBody>
          <a:bodyPr/>
          <a:lstStyle/>
          <a:p>
            <a:r>
              <a:rPr lang="en-US" dirty="0"/>
              <a:t>Rule-Based Reaction System: Bagger</a:t>
            </a:r>
          </a:p>
        </p:txBody>
      </p:sp>
      <p:sp>
        <p:nvSpPr>
          <p:cNvPr id="5" name="TextBox 4">
            <a:extLst>
              <a:ext uri="{FF2B5EF4-FFF2-40B4-BE49-F238E27FC236}">
                <a16:creationId xmlns:a16="http://schemas.microsoft.com/office/drawing/2014/main" id="{A740C868-996B-E8AB-DF93-F121C73E2A3C}"/>
              </a:ext>
            </a:extLst>
          </p:cNvPr>
          <p:cNvSpPr txBox="1"/>
          <p:nvPr/>
        </p:nvSpPr>
        <p:spPr>
          <a:xfrm>
            <a:off x="2209801" y="1870077"/>
            <a:ext cx="4969383" cy="1025922"/>
          </a:xfrm>
          <a:prstGeom prst="rect">
            <a:avLst/>
          </a:prstGeom>
          <a:solidFill>
            <a:schemeClr val="bg2"/>
          </a:solidFill>
          <a:ln w="3175">
            <a:noFill/>
          </a:ln>
        </p:spPr>
        <p:txBody>
          <a:bodyPr wrap="square">
            <a:normAutofit fontScale="85000" lnSpcReduction="10000"/>
          </a:bodyPr>
          <a:lstStyle/>
          <a:p>
            <a:r>
              <a:rPr lang="en-US" sz="2400" dirty="0"/>
              <a:t>IF          </a:t>
            </a:r>
            <a:r>
              <a:rPr lang="en-US" sz="2400" i="1" dirty="0">
                <a:solidFill>
                  <a:srgbClr val="00B0F0"/>
                </a:solidFill>
              </a:rPr>
              <a:t>all</a:t>
            </a:r>
            <a:r>
              <a:rPr lang="en-US" sz="2400" i="1" dirty="0"/>
              <a:t> antecedents of Rn are satisfied  </a:t>
            </a:r>
          </a:p>
          <a:p>
            <a:r>
              <a:rPr lang="en-US" sz="2400" dirty="0"/>
              <a:t>THEN   </a:t>
            </a:r>
            <a:r>
              <a:rPr lang="en-US" sz="2400" i="1" dirty="0"/>
              <a:t>rule is </a:t>
            </a:r>
            <a:r>
              <a:rPr lang="en-US" sz="2400" i="1" dirty="0">
                <a:solidFill>
                  <a:srgbClr val="C00000"/>
                </a:solidFill>
              </a:rPr>
              <a:t>“triggered”</a:t>
            </a:r>
            <a:r>
              <a:rPr lang="en-US" sz="2400" dirty="0">
                <a:solidFill>
                  <a:srgbClr val="C00000"/>
                </a:solidFill>
              </a:rPr>
              <a:t>  </a:t>
            </a:r>
            <a:r>
              <a:rPr lang="en-US" sz="2400" dirty="0"/>
              <a:t>or</a:t>
            </a:r>
          </a:p>
          <a:p>
            <a:r>
              <a:rPr lang="en-US" sz="2400" dirty="0"/>
              <a:t>             </a:t>
            </a:r>
            <a:r>
              <a:rPr lang="en-US" sz="2400" i="1" dirty="0"/>
              <a:t>action is</a:t>
            </a:r>
            <a:r>
              <a:rPr lang="en-US" sz="2400" i="1" dirty="0">
                <a:solidFill>
                  <a:srgbClr val="C00000"/>
                </a:solidFill>
              </a:rPr>
              <a:t> “fired” </a:t>
            </a:r>
          </a:p>
        </p:txBody>
      </p:sp>
      <p:sp>
        <p:nvSpPr>
          <p:cNvPr id="7" name="TextBox 6">
            <a:extLst>
              <a:ext uri="{FF2B5EF4-FFF2-40B4-BE49-F238E27FC236}">
                <a16:creationId xmlns:a16="http://schemas.microsoft.com/office/drawing/2014/main" id="{248BFED1-BB3C-13A2-F073-E848C594E281}"/>
              </a:ext>
            </a:extLst>
          </p:cNvPr>
          <p:cNvSpPr txBox="1"/>
          <p:nvPr/>
        </p:nvSpPr>
        <p:spPr>
          <a:xfrm>
            <a:off x="2209800" y="3429001"/>
            <a:ext cx="4117428" cy="1025922"/>
          </a:xfrm>
          <a:prstGeom prst="rect">
            <a:avLst/>
          </a:prstGeom>
          <a:noFill/>
        </p:spPr>
        <p:txBody>
          <a:bodyPr wrap="square">
            <a:spAutoFit/>
          </a:bodyPr>
          <a:lstStyle/>
          <a:p>
            <a:pPr>
              <a:spcBef>
                <a:spcPts val="400"/>
              </a:spcBef>
            </a:pPr>
            <a:r>
              <a:rPr lang="en-US" dirty="0"/>
              <a:t>B2:   IF        step is check-order</a:t>
            </a:r>
          </a:p>
          <a:p>
            <a:pPr>
              <a:spcBef>
                <a:spcPts val="400"/>
              </a:spcBef>
            </a:pPr>
            <a:r>
              <a:rPr lang="en-US" dirty="0"/>
              <a:t>        THEN  step is no-longer check-order</a:t>
            </a:r>
          </a:p>
          <a:p>
            <a:pPr>
              <a:spcBef>
                <a:spcPts val="400"/>
              </a:spcBef>
            </a:pPr>
            <a:r>
              <a:rPr lang="en-US" dirty="0"/>
              <a:t>                    step is bag-big-items</a:t>
            </a:r>
          </a:p>
        </p:txBody>
      </p:sp>
      <p:sp>
        <p:nvSpPr>
          <p:cNvPr id="8" name="TextBox 7">
            <a:extLst>
              <a:ext uri="{FF2B5EF4-FFF2-40B4-BE49-F238E27FC236}">
                <a16:creationId xmlns:a16="http://schemas.microsoft.com/office/drawing/2014/main" id="{E411CD3C-142D-B2BF-C728-FD84338F94A9}"/>
              </a:ext>
            </a:extLst>
          </p:cNvPr>
          <p:cNvSpPr txBox="1"/>
          <p:nvPr/>
        </p:nvSpPr>
        <p:spPr>
          <a:xfrm>
            <a:off x="6724650" y="3429000"/>
            <a:ext cx="3257550" cy="1025922"/>
          </a:xfrm>
          <a:prstGeom prst="rect">
            <a:avLst/>
          </a:prstGeom>
          <a:noFill/>
        </p:spPr>
        <p:txBody>
          <a:bodyPr wrap="square">
            <a:spAutoFit/>
          </a:bodyPr>
          <a:lstStyle/>
          <a:p>
            <a:pPr>
              <a:spcBef>
                <a:spcPts val="400"/>
              </a:spcBef>
            </a:pPr>
            <a:r>
              <a:rPr lang="en-US" dirty="0"/>
              <a:t>B2:  IF         step is check-order</a:t>
            </a:r>
          </a:p>
          <a:p>
            <a:pPr>
              <a:spcBef>
                <a:spcPts val="400"/>
              </a:spcBef>
            </a:pPr>
            <a:r>
              <a:rPr lang="en-US" dirty="0"/>
              <a:t>        DEL     step is check-order</a:t>
            </a:r>
          </a:p>
          <a:p>
            <a:pPr>
              <a:spcBef>
                <a:spcPts val="400"/>
              </a:spcBef>
            </a:pPr>
            <a:r>
              <a:rPr lang="en-US" dirty="0"/>
              <a:t>        ADD    step is bag-big-items</a:t>
            </a:r>
          </a:p>
        </p:txBody>
      </p:sp>
      <p:cxnSp>
        <p:nvCxnSpPr>
          <p:cNvPr id="10" name="Straight Arrow Connector 9">
            <a:extLst>
              <a:ext uri="{FF2B5EF4-FFF2-40B4-BE49-F238E27FC236}">
                <a16:creationId xmlns:a16="http://schemas.microsoft.com/office/drawing/2014/main" id="{BEF7F3E8-9D63-24BD-C757-957A42DE4F1A}"/>
              </a:ext>
            </a:extLst>
          </p:cNvPr>
          <p:cNvCxnSpPr>
            <a:cxnSpLocks/>
            <a:stCxn id="7" idx="3"/>
            <a:endCxn id="8" idx="1"/>
          </p:cNvCxnSpPr>
          <p:nvPr/>
        </p:nvCxnSpPr>
        <p:spPr>
          <a:xfrm flipV="1">
            <a:off x="6327228" y="3941961"/>
            <a:ext cx="397422" cy="1"/>
          </a:xfrm>
          <a:prstGeom prst="straightConnector1">
            <a:avLst/>
          </a:prstGeom>
          <a:ln w="34925">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Footer Placeholder 3">
            <a:extLst>
              <a:ext uri="{FF2B5EF4-FFF2-40B4-BE49-F238E27FC236}">
                <a16:creationId xmlns:a16="http://schemas.microsoft.com/office/drawing/2014/main" id="{5433AA41-B77A-60D8-5F1C-139DA1881623}"/>
              </a:ext>
            </a:extLst>
          </p:cNvPr>
          <p:cNvSpPr txBox="1">
            <a:spLocks/>
          </p:cNvSpPr>
          <p:nvPr/>
        </p:nvSpPr>
        <p:spPr>
          <a:xfrm>
            <a:off x="2791326" y="6356350"/>
            <a:ext cx="5986915" cy="292815"/>
          </a:xfrm>
          <a:prstGeom prst="rect">
            <a:avLst/>
          </a:prstGeom>
        </p:spPr>
        <p:txBody>
          <a:bodyPr vert="horz" lIns="91440" tIns="45720" rIns="91440" bIns="45720" rtlCol="0" anchor="ctr"/>
          <a:lstStyle>
            <a:defPPr>
              <a:defRPr lang="en-US"/>
            </a:defPPr>
            <a:lvl1pPr marL="0" algn="ctr" defTabSz="914400" rtl="0" eaLnBrk="1" latinLnBrk="0" hangingPunct="1">
              <a:defRPr sz="16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640:  Artificial Intelligence, </a:t>
            </a:r>
            <a:r>
              <a:rPr lang="en-US" dirty="0" err="1"/>
              <a:t>Margrit</a:t>
            </a:r>
            <a:r>
              <a:rPr lang="en-US" dirty="0"/>
              <a:t> </a:t>
            </a:r>
            <a:r>
              <a:rPr lang="en-US" dirty="0" err="1"/>
              <a:t>Betke</a:t>
            </a:r>
            <a:r>
              <a:rPr lang="en-US" dirty="0"/>
              <a:t>, </a:t>
            </a:r>
            <a:r>
              <a:rPr lang="en-US" dirty="0" err="1"/>
              <a:t>Yiwen</a:t>
            </a:r>
            <a:r>
              <a:rPr lang="en-US" dirty="0"/>
              <a:t> Gu, 2024</a:t>
            </a:r>
          </a:p>
        </p:txBody>
      </p:sp>
    </p:spTree>
    <p:extLst>
      <p:ext uri="{BB962C8B-B14F-4D97-AF65-F5344CB8AC3E}">
        <p14:creationId xmlns:p14="http://schemas.microsoft.com/office/powerpoint/2010/main" val="4019358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E84C13-76DB-112B-B2B7-6B7A65C5D329}"/>
              </a:ext>
            </a:extLst>
          </p:cNvPr>
          <p:cNvSpPr>
            <a:spLocks noGrp="1"/>
          </p:cNvSpPr>
          <p:nvPr>
            <p:ph type="title"/>
          </p:nvPr>
        </p:nvSpPr>
        <p:spPr/>
        <p:txBody>
          <a:bodyPr/>
          <a:lstStyle/>
          <a:p>
            <a:r>
              <a:rPr lang="en-US" dirty="0"/>
              <a:t>Example: Bagger</a:t>
            </a:r>
          </a:p>
        </p:txBody>
      </p:sp>
      <p:sp>
        <p:nvSpPr>
          <p:cNvPr id="6" name="Content Placeholder 1">
            <a:extLst>
              <a:ext uri="{FF2B5EF4-FFF2-40B4-BE49-F238E27FC236}">
                <a16:creationId xmlns:a16="http://schemas.microsoft.com/office/drawing/2014/main" id="{9F30A48F-1C85-2342-A859-7D83115D7ADA}"/>
              </a:ext>
            </a:extLst>
          </p:cNvPr>
          <p:cNvSpPr txBox="1">
            <a:spLocks/>
          </p:cNvSpPr>
          <p:nvPr/>
        </p:nvSpPr>
        <p:spPr>
          <a:xfrm>
            <a:off x="2152650" y="1825625"/>
            <a:ext cx="7886700" cy="4351338"/>
          </a:xfrm>
          <a:prstGeom prst="rect">
            <a:avLst/>
          </a:prstGeom>
        </p:spPr>
        <p:txBody>
          <a:bodyPr vert="horz" lIns="91440" tIns="45720" rIns="91440" bIns="45720" rtlCol="0">
            <a:normAutofit/>
          </a:bodyPr>
          <a:lstStyle>
            <a:lvl1pPr marL="171450" indent="-171450" algn="l" defTabSz="685800" rtl="0" eaLnBrk="1" latinLnBrk="0" hangingPunct="1">
              <a:lnSpc>
                <a:spcPct val="10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400" u="sng" dirty="0"/>
              <a:t>Initial Working Memory:</a:t>
            </a:r>
          </a:p>
          <a:p>
            <a:r>
              <a:rPr lang="en-US" dirty="0"/>
              <a:t>Step is check-order</a:t>
            </a:r>
          </a:p>
          <a:p>
            <a:r>
              <a:rPr lang="en-US" dirty="0"/>
              <a:t>Bag1 is the current bag</a:t>
            </a:r>
          </a:p>
          <a:p>
            <a:r>
              <a:rPr lang="en-US" dirty="0"/>
              <a:t>Bread is to be bagged</a:t>
            </a:r>
          </a:p>
          <a:p>
            <a:r>
              <a:rPr lang="en-US" dirty="0"/>
              <a:t>Glop is to be bagged</a:t>
            </a:r>
          </a:p>
          <a:p>
            <a:r>
              <a:rPr lang="en-US" dirty="0"/>
              <a:t>Granola is to be bagged</a:t>
            </a:r>
          </a:p>
          <a:p>
            <a:r>
              <a:rPr lang="en-US" dirty="0"/>
              <a:t>Ice cream is to be bagged</a:t>
            </a:r>
          </a:p>
          <a:p>
            <a:r>
              <a:rPr lang="en-US" dirty="0"/>
              <a:t>Potato chips are to be bagged</a:t>
            </a:r>
          </a:p>
        </p:txBody>
      </p:sp>
      <p:sp>
        <p:nvSpPr>
          <p:cNvPr id="2" name="Footer Placeholder 3">
            <a:extLst>
              <a:ext uri="{FF2B5EF4-FFF2-40B4-BE49-F238E27FC236}">
                <a16:creationId xmlns:a16="http://schemas.microsoft.com/office/drawing/2014/main" id="{7FCC4281-DA85-736D-8C59-C4CB00A4E341}"/>
              </a:ext>
            </a:extLst>
          </p:cNvPr>
          <p:cNvSpPr txBox="1">
            <a:spLocks/>
          </p:cNvSpPr>
          <p:nvPr/>
        </p:nvSpPr>
        <p:spPr>
          <a:xfrm>
            <a:off x="2791326" y="6356350"/>
            <a:ext cx="5986915" cy="292815"/>
          </a:xfrm>
          <a:prstGeom prst="rect">
            <a:avLst/>
          </a:prstGeom>
        </p:spPr>
        <p:txBody>
          <a:bodyPr vert="horz" lIns="91440" tIns="45720" rIns="91440" bIns="45720" rtlCol="0" anchor="ctr"/>
          <a:lstStyle>
            <a:defPPr>
              <a:defRPr lang="en-US"/>
            </a:defPPr>
            <a:lvl1pPr marL="0" algn="ctr" defTabSz="914400" rtl="0" eaLnBrk="1" latinLnBrk="0" hangingPunct="1">
              <a:defRPr sz="16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640:  Artificial Intelligence, </a:t>
            </a:r>
            <a:r>
              <a:rPr lang="en-US" dirty="0" err="1"/>
              <a:t>Margrit</a:t>
            </a:r>
            <a:r>
              <a:rPr lang="en-US" dirty="0"/>
              <a:t> </a:t>
            </a:r>
            <a:r>
              <a:rPr lang="en-US" dirty="0" err="1"/>
              <a:t>Betke</a:t>
            </a:r>
            <a:r>
              <a:rPr lang="en-US" dirty="0"/>
              <a:t>, </a:t>
            </a:r>
            <a:r>
              <a:rPr lang="en-US" dirty="0" err="1"/>
              <a:t>Yiwen</a:t>
            </a:r>
            <a:r>
              <a:rPr lang="en-US" dirty="0"/>
              <a:t> Gu, 2024</a:t>
            </a:r>
          </a:p>
        </p:txBody>
      </p:sp>
      <p:sp>
        <p:nvSpPr>
          <p:cNvPr id="8" name="Content Placeholder 7">
            <a:extLst>
              <a:ext uri="{FF2B5EF4-FFF2-40B4-BE49-F238E27FC236}">
                <a16:creationId xmlns:a16="http://schemas.microsoft.com/office/drawing/2014/main" id="{02DBFB33-D341-6146-34E8-2DDCED515F02}"/>
              </a:ext>
            </a:extLst>
          </p:cNvPr>
          <p:cNvSpPr>
            <a:spLocks noGrp="1"/>
          </p:cNvSpPr>
          <p:nvPr>
            <p:ph idx="1"/>
          </p:nvPr>
        </p:nvSpPr>
        <p:spPr/>
        <p:txBody>
          <a:bodyPr/>
          <a:lstStyle/>
          <a:p>
            <a:endParaRPr lang="en-US"/>
          </a:p>
        </p:txBody>
      </p:sp>
      <p:graphicFrame>
        <p:nvGraphicFramePr>
          <p:cNvPr id="9" name="Content Placeholder 4">
            <a:extLst>
              <a:ext uri="{FF2B5EF4-FFF2-40B4-BE49-F238E27FC236}">
                <a16:creationId xmlns:a16="http://schemas.microsoft.com/office/drawing/2014/main" id="{745E19B8-DF2B-0C4D-5A06-5F1CA18D2FCD}"/>
              </a:ext>
            </a:extLst>
          </p:cNvPr>
          <p:cNvGraphicFramePr>
            <a:graphicFrameLocks/>
          </p:cNvGraphicFramePr>
          <p:nvPr>
            <p:extLst>
              <p:ext uri="{D42A27DB-BD31-4B8C-83A1-F6EECF244321}">
                <p14:modId xmlns:p14="http://schemas.microsoft.com/office/powerpoint/2010/main" val="789077866"/>
              </p:ext>
            </p:extLst>
          </p:nvPr>
        </p:nvGraphicFramePr>
        <p:xfrm>
          <a:off x="7414054" y="11127"/>
          <a:ext cx="4777946" cy="3383280"/>
        </p:xfrm>
        <a:graphic>
          <a:graphicData uri="http://schemas.openxmlformats.org/drawingml/2006/table">
            <a:tbl>
              <a:tblPr firstRow="1" bandRow="1">
                <a:tableStyleId>{5C22544A-7EE6-4342-B048-85BDC9FD1C3A}</a:tableStyleId>
              </a:tblPr>
              <a:tblGrid>
                <a:gridCol w="1039337">
                  <a:extLst>
                    <a:ext uri="{9D8B030D-6E8A-4147-A177-3AD203B41FA5}">
                      <a16:colId xmlns:a16="http://schemas.microsoft.com/office/drawing/2014/main" val="3441903839"/>
                    </a:ext>
                  </a:extLst>
                </a:gridCol>
                <a:gridCol w="1705233">
                  <a:extLst>
                    <a:ext uri="{9D8B030D-6E8A-4147-A177-3AD203B41FA5}">
                      <a16:colId xmlns:a16="http://schemas.microsoft.com/office/drawing/2014/main" val="1046777533"/>
                    </a:ext>
                  </a:extLst>
                </a:gridCol>
                <a:gridCol w="1000994">
                  <a:extLst>
                    <a:ext uri="{9D8B030D-6E8A-4147-A177-3AD203B41FA5}">
                      <a16:colId xmlns:a16="http://schemas.microsoft.com/office/drawing/2014/main" val="4195565196"/>
                    </a:ext>
                  </a:extLst>
                </a:gridCol>
                <a:gridCol w="1032382">
                  <a:extLst>
                    <a:ext uri="{9D8B030D-6E8A-4147-A177-3AD203B41FA5}">
                      <a16:colId xmlns:a16="http://schemas.microsoft.com/office/drawing/2014/main" val="3905493420"/>
                    </a:ext>
                  </a:extLst>
                </a:gridCol>
              </a:tblGrid>
              <a:tr h="359682">
                <a:tc>
                  <a:txBody>
                    <a:bodyPr/>
                    <a:lstStyle/>
                    <a:p>
                      <a:r>
                        <a:rPr lang="en-US" dirty="0"/>
                        <a:t>Item</a:t>
                      </a:r>
                    </a:p>
                  </a:txBody>
                  <a:tcPr/>
                </a:tc>
                <a:tc>
                  <a:txBody>
                    <a:bodyPr/>
                    <a:lstStyle/>
                    <a:p>
                      <a:r>
                        <a:rPr lang="en-US" dirty="0"/>
                        <a:t>Container Type</a:t>
                      </a:r>
                    </a:p>
                  </a:txBody>
                  <a:tcPr/>
                </a:tc>
                <a:tc>
                  <a:txBody>
                    <a:bodyPr/>
                    <a:lstStyle/>
                    <a:p>
                      <a:r>
                        <a:rPr lang="en-US" dirty="0"/>
                        <a:t>Size</a:t>
                      </a:r>
                    </a:p>
                  </a:txBody>
                  <a:tcPr/>
                </a:tc>
                <a:tc>
                  <a:txBody>
                    <a:bodyPr/>
                    <a:lstStyle/>
                    <a:p>
                      <a:r>
                        <a:rPr lang="en-US" dirty="0"/>
                        <a:t>Frozen?</a:t>
                      </a:r>
                    </a:p>
                  </a:txBody>
                  <a:tcPr/>
                </a:tc>
                <a:extLst>
                  <a:ext uri="{0D108BD9-81ED-4DB2-BD59-A6C34878D82A}">
                    <a16:rowId xmlns:a16="http://schemas.microsoft.com/office/drawing/2014/main" val="159285192"/>
                  </a:ext>
                </a:extLst>
              </a:tr>
              <a:tr h="359682">
                <a:tc>
                  <a:txBody>
                    <a:bodyPr/>
                    <a:lstStyle/>
                    <a:p>
                      <a:r>
                        <a:rPr lang="en-US" dirty="0"/>
                        <a:t>Bread</a:t>
                      </a:r>
                    </a:p>
                  </a:txBody>
                  <a:tcPr/>
                </a:tc>
                <a:tc>
                  <a:txBody>
                    <a:bodyPr/>
                    <a:lstStyle/>
                    <a:p>
                      <a:r>
                        <a:rPr lang="en-US" dirty="0"/>
                        <a:t>Plastic bag</a:t>
                      </a:r>
                    </a:p>
                  </a:txBody>
                  <a:tcPr/>
                </a:tc>
                <a:tc>
                  <a:txBody>
                    <a:bodyPr/>
                    <a:lstStyle/>
                    <a:p>
                      <a:r>
                        <a:rPr lang="en-US" dirty="0"/>
                        <a:t>Medium</a:t>
                      </a:r>
                    </a:p>
                  </a:txBody>
                  <a:tcPr/>
                </a:tc>
                <a:tc>
                  <a:txBody>
                    <a:bodyPr/>
                    <a:lstStyle/>
                    <a:p>
                      <a:r>
                        <a:rPr lang="en-US" dirty="0"/>
                        <a:t>No</a:t>
                      </a:r>
                    </a:p>
                  </a:txBody>
                  <a:tcPr/>
                </a:tc>
                <a:extLst>
                  <a:ext uri="{0D108BD9-81ED-4DB2-BD59-A6C34878D82A}">
                    <a16:rowId xmlns:a16="http://schemas.microsoft.com/office/drawing/2014/main" val="3365562"/>
                  </a:ext>
                </a:extLst>
              </a:tr>
              <a:tr h="359682">
                <a:tc>
                  <a:txBody>
                    <a:bodyPr/>
                    <a:lstStyle/>
                    <a:p>
                      <a:r>
                        <a:rPr lang="en-US" dirty="0"/>
                        <a:t>Glop</a:t>
                      </a:r>
                    </a:p>
                  </a:txBody>
                  <a:tcPr/>
                </a:tc>
                <a:tc>
                  <a:txBody>
                    <a:bodyPr/>
                    <a:lstStyle/>
                    <a:p>
                      <a:r>
                        <a:rPr lang="en-US" dirty="0"/>
                        <a:t>Jar </a:t>
                      </a:r>
                    </a:p>
                  </a:txBody>
                  <a:tcPr/>
                </a:tc>
                <a:tc>
                  <a:txBody>
                    <a:bodyPr/>
                    <a:lstStyle/>
                    <a:p>
                      <a:r>
                        <a:rPr lang="en-US" dirty="0"/>
                        <a:t>Small </a:t>
                      </a:r>
                    </a:p>
                  </a:txBody>
                  <a:tcPr/>
                </a:tc>
                <a:tc>
                  <a:txBody>
                    <a:bodyPr/>
                    <a:lstStyle/>
                    <a:p>
                      <a:r>
                        <a:rPr lang="en-US" dirty="0"/>
                        <a:t>No</a:t>
                      </a:r>
                    </a:p>
                  </a:txBody>
                  <a:tcPr/>
                </a:tc>
                <a:extLst>
                  <a:ext uri="{0D108BD9-81ED-4DB2-BD59-A6C34878D82A}">
                    <a16:rowId xmlns:a16="http://schemas.microsoft.com/office/drawing/2014/main" val="519113717"/>
                  </a:ext>
                </a:extLst>
              </a:tr>
              <a:tr h="359682">
                <a:tc>
                  <a:txBody>
                    <a:bodyPr/>
                    <a:lstStyle/>
                    <a:p>
                      <a:r>
                        <a:rPr lang="en-US" dirty="0"/>
                        <a:t>Granola</a:t>
                      </a:r>
                    </a:p>
                  </a:txBody>
                  <a:tcPr/>
                </a:tc>
                <a:tc>
                  <a:txBody>
                    <a:bodyPr/>
                    <a:lstStyle/>
                    <a:p>
                      <a:r>
                        <a:rPr lang="en-US" dirty="0"/>
                        <a:t>Cardboard box</a:t>
                      </a:r>
                    </a:p>
                  </a:txBody>
                  <a:tcPr/>
                </a:tc>
                <a:tc>
                  <a:txBody>
                    <a:bodyPr/>
                    <a:lstStyle/>
                    <a:p>
                      <a:r>
                        <a:rPr lang="en-US" dirty="0"/>
                        <a:t>Large</a:t>
                      </a:r>
                    </a:p>
                  </a:txBody>
                  <a:tcPr/>
                </a:tc>
                <a:tc>
                  <a:txBody>
                    <a:bodyPr/>
                    <a:lstStyle/>
                    <a:p>
                      <a:r>
                        <a:rPr lang="en-US" dirty="0"/>
                        <a:t>No</a:t>
                      </a:r>
                    </a:p>
                  </a:txBody>
                  <a:tcPr/>
                </a:tc>
                <a:extLst>
                  <a:ext uri="{0D108BD9-81ED-4DB2-BD59-A6C34878D82A}">
                    <a16:rowId xmlns:a16="http://schemas.microsoft.com/office/drawing/2014/main" val="850298105"/>
                  </a:ext>
                </a:extLst>
              </a:tr>
              <a:tr h="359682">
                <a:tc>
                  <a:txBody>
                    <a:bodyPr/>
                    <a:lstStyle/>
                    <a:p>
                      <a:r>
                        <a:rPr lang="en-US" dirty="0"/>
                        <a:t>Ice cream</a:t>
                      </a:r>
                    </a:p>
                  </a:txBody>
                  <a:tcPr/>
                </a:tc>
                <a:tc>
                  <a:txBody>
                    <a:bodyPr/>
                    <a:lstStyle/>
                    <a:p>
                      <a:r>
                        <a:rPr lang="en-US" dirty="0"/>
                        <a:t>Cardboard carton</a:t>
                      </a:r>
                    </a:p>
                  </a:txBody>
                  <a:tcPr/>
                </a:tc>
                <a:tc>
                  <a:txBody>
                    <a:bodyPr/>
                    <a:lstStyle/>
                    <a:p>
                      <a:r>
                        <a:rPr lang="en-US" dirty="0"/>
                        <a:t>Medium</a:t>
                      </a:r>
                    </a:p>
                  </a:txBody>
                  <a:tcPr/>
                </a:tc>
                <a:tc>
                  <a:txBody>
                    <a:bodyPr/>
                    <a:lstStyle/>
                    <a:p>
                      <a:r>
                        <a:rPr lang="en-US" dirty="0"/>
                        <a:t>Yes</a:t>
                      </a:r>
                    </a:p>
                  </a:txBody>
                  <a:tcPr/>
                </a:tc>
                <a:extLst>
                  <a:ext uri="{0D108BD9-81ED-4DB2-BD59-A6C34878D82A}">
                    <a16:rowId xmlns:a16="http://schemas.microsoft.com/office/drawing/2014/main" val="1893189162"/>
                  </a:ext>
                </a:extLst>
              </a:tr>
              <a:tr h="359682">
                <a:tc>
                  <a:txBody>
                    <a:bodyPr/>
                    <a:lstStyle/>
                    <a:p>
                      <a:r>
                        <a:rPr lang="en-US" dirty="0"/>
                        <a:t>Potato chips</a:t>
                      </a:r>
                    </a:p>
                  </a:txBody>
                  <a:tcPr/>
                </a:tc>
                <a:tc>
                  <a:txBody>
                    <a:bodyPr/>
                    <a:lstStyle/>
                    <a:p>
                      <a:r>
                        <a:rPr lang="en-US" dirty="0"/>
                        <a:t>Plastic bag</a:t>
                      </a:r>
                    </a:p>
                  </a:txBody>
                  <a:tcPr/>
                </a:tc>
                <a:tc>
                  <a:txBody>
                    <a:bodyPr/>
                    <a:lstStyle/>
                    <a:p>
                      <a:r>
                        <a:rPr lang="en-US" dirty="0"/>
                        <a:t>Medium</a:t>
                      </a:r>
                    </a:p>
                  </a:txBody>
                  <a:tcPr/>
                </a:tc>
                <a:tc>
                  <a:txBody>
                    <a:bodyPr/>
                    <a:lstStyle/>
                    <a:p>
                      <a:r>
                        <a:rPr lang="en-US" dirty="0"/>
                        <a:t>No</a:t>
                      </a:r>
                    </a:p>
                  </a:txBody>
                  <a:tcPr/>
                </a:tc>
                <a:extLst>
                  <a:ext uri="{0D108BD9-81ED-4DB2-BD59-A6C34878D82A}">
                    <a16:rowId xmlns:a16="http://schemas.microsoft.com/office/drawing/2014/main" val="453569647"/>
                  </a:ext>
                </a:extLst>
              </a:tr>
              <a:tr h="359682">
                <a:tc>
                  <a:txBody>
                    <a:bodyPr/>
                    <a:lstStyle/>
                    <a:p>
                      <a:r>
                        <a:rPr lang="en-US" dirty="0"/>
                        <a:t>Pepsi</a:t>
                      </a:r>
                    </a:p>
                  </a:txBody>
                  <a:tcPr/>
                </a:tc>
                <a:tc>
                  <a:txBody>
                    <a:bodyPr/>
                    <a:lstStyle/>
                    <a:p>
                      <a:r>
                        <a:rPr lang="en-US" dirty="0"/>
                        <a:t>Bottle</a:t>
                      </a:r>
                    </a:p>
                  </a:txBody>
                  <a:tcPr/>
                </a:tc>
                <a:tc>
                  <a:txBody>
                    <a:bodyPr/>
                    <a:lstStyle/>
                    <a:p>
                      <a:r>
                        <a:rPr lang="en-US" dirty="0"/>
                        <a:t>Large </a:t>
                      </a:r>
                    </a:p>
                  </a:txBody>
                  <a:tcPr/>
                </a:tc>
                <a:tc>
                  <a:txBody>
                    <a:bodyPr/>
                    <a:lstStyle/>
                    <a:p>
                      <a:r>
                        <a:rPr lang="en-US" dirty="0"/>
                        <a:t>No</a:t>
                      </a:r>
                    </a:p>
                  </a:txBody>
                  <a:tcPr/>
                </a:tc>
                <a:extLst>
                  <a:ext uri="{0D108BD9-81ED-4DB2-BD59-A6C34878D82A}">
                    <a16:rowId xmlns:a16="http://schemas.microsoft.com/office/drawing/2014/main" val="473653350"/>
                  </a:ext>
                </a:extLst>
              </a:tr>
            </a:tbl>
          </a:graphicData>
        </a:graphic>
      </p:graphicFrame>
    </p:spTree>
    <p:extLst>
      <p:ext uri="{BB962C8B-B14F-4D97-AF65-F5344CB8AC3E}">
        <p14:creationId xmlns:p14="http://schemas.microsoft.com/office/powerpoint/2010/main" val="17779057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F7E993C8-3F34-9240-CE8D-C1F7892063F1}"/>
              </a:ext>
            </a:extLst>
          </p:cNvPr>
          <p:cNvGraphicFramePr>
            <a:graphicFrameLocks noGrp="1"/>
          </p:cNvGraphicFramePr>
          <p:nvPr>
            <p:ph idx="1"/>
            <p:extLst>
              <p:ext uri="{D42A27DB-BD31-4B8C-83A1-F6EECF244321}">
                <p14:modId xmlns:p14="http://schemas.microsoft.com/office/powerpoint/2010/main" val="1728129014"/>
              </p:ext>
            </p:extLst>
          </p:nvPr>
        </p:nvGraphicFramePr>
        <p:xfrm>
          <a:off x="7414054" y="11127"/>
          <a:ext cx="4777946" cy="3383280"/>
        </p:xfrm>
        <a:graphic>
          <a:graphicData uri="http://schemas.openxmlformats.org/drawingml/2006/table">
            <a:tbl>
              <a:tblPr firstRow="1" bandRow="1">
                <a:tableStyleId>{5C22544A-7EE6-4342-B048-85BDC9FD1C3A}</a:tableStyleId>
              </a:tblPr>
              <a:tblGrid>
                <a:gridCol w="1039337">
                  <a:extLst>
                    <a:ext uri="{9D8B030D-6E8A-4147-A177-3AD203B41FA5}">
                      <a16:colId xmlns:a16="http://schemas.microsoft.com/office/drawing/2014/main" val="3441903839"/>
                    </a:ext>
                  </a:extLst>
                </a:gridCol>
                <a:gridCol w="1705233">
                  <a:extLst>
                    <a:ext uri="{9D8B030D-6E8A-4147-A177-3AD203B41FA5}">
                      <a16:colId xmlns:a16="http://schemas.microsoft.com/office/drawing/2014/main" val="1046777533"/>
                    </a:ext>
                  </a:extLst>
                </a:gridCol>
                <a:gridCol w="1000994">
                  <a:extLst>
                    <a:ext uri="{9D8B030D-6E8A-4147-A177-3AD203B41FA5}">
                      <a16:colId xmlns:a16="http://schemas.microsoft.com/office/drawing/2014/main" val="4195565196"/>
                    </a:ext>
                  </a:extLst>
                </a:gridCol>
                <a:gridCol w="1032382">
                  <a:extLst>
                    <a:ext uri="{9D8B030D-6E8A-4147-A177-3AD203B41FA5}">
                      <a16:colId xmlns:a16="http://schemas.microsoft.com/office/drawing/2014/main" val="3905493420"/>
                    </a:ext>
                  </a:extLst>
                </a:gridCol>
              </a:tblGrid>
              <a:tr h="359682">
                <a:tc>
                  <a:txBody>
                    <a:bodyPr/>
                    <a:lstStyle/>
                    <a:p>
                      <a:r>
                        <a:rPr lang="en-US" dirty="0"/>
                        <a:t>Item</a:t>
                      </a:r>
                    </a:p>
                  </a:txBody>
                  <a:tcPr/>
                </a:tc>
                <a:tc>
                  <a:txBody>
                    <a:bodyPr/>
                    <a:lstStyle/>
                    <a:p>
                      <a:r>
                        <a:rPr lang="en-US" dirty="0"/>
                        <a:t>Container Type</a:t>
                      </a:r>
                    </a:p>
                  </a:txBody>
                  <a:tcPr/>
                </a:tc>
                <a:tc>
                  <a:txBody>
                    <a:bodyPr/>
                    <a:lstStyle/>
                    <a:p>
                      <a:r>
                        <a:rPr lang="en-US" dirty="0"/>
                        <a:t>Size</a:t>
                      </a:r>
                    </a:p>
                  </a:txBody>
                  <a:tcPr/>
                </a:tc>
                <a:tc>
                  <a:txBody>
                    <a:bodyPr/>
                    <a:lstStyle/>
                    <a:p>
                      <a:r>
                        <a:rPr lang="en-US" dirty="0"/>
                        <a:t>Frozen?</a:t>
                      </a:r>
                    </a:p>
                  </a:txBody>
                  <a:tcPr/>
                </a:tc>
                <a:extLst>
                  <a:ext uri="{0D108BD9-81ED-4DB2-BD59-A6C34878D82A}">
                    <a16:rowId xmlns:a16="http://schemas.microsoft.com/office/drawing/2014/main" val="159285192"/>
                  </a:ext>
                </a:extLst>
              </a:tr>
              <a:tr h="359682">
                <a:tc>
                  <a:txBody>
                    <a:bodyPr/>
                    <a:lstStyle/>
                    <a:p>
                      <a:r>
                        <a:rPr lang="en-US" dirty="0"/>
                        <a:t>Bread</a:t>
                      </a:r>
                    </a:p>
                  </a:txBody>
                  <a:tcPr/>
                </a:tc>
                <a:tc>
                  <a:txBody>
                    <a:bodyPr/>
                    <a:lstStyle/>
                    <a:p>
                      <a:r>
                        <a:rPr lang="en-US" dirty="0"/>
                        <a:t>Plastic bag</a:t>
                      </a:r>
                    </a:p>
                  </a:txBody>
                  <a:tcPr/>
                </a:tc>
                <a:tc>
                  <a:txBody>
                    <a:bodyPr/>
                    <a:lstStyle/>
                    <a:p>
                      <a:r>
                        <a:rPr lang="en-US" dirty="0"/>
                        <a:t>Medium</a:t>
                      </a:r>
                    </a:p>
                  </a:txBody>
                  <a:tcPr/>
                </a:tc>
                <a:tc>
                  <a:txBody>
                    <a:bodyPr/>
                    <a:lstStyle/>
                    <a:p>
                      <a:r>
                        <a:rPr lang="en-US" dirty="0"/>
                        <a:t>No</a:t>
                      </a:r>
                    </a:p>
                  </a:txBody>
                  <a:tcPr/>
                </a:tc>
                <a:extLst>
                  <a:ext uri="{0D108BD9-81ED-4DB2-BD59-A6C34878D82A}">
                    <a16:rowId xmlns:a16="http://schemas.microsoft.com/office/drawing/2014/main" val="3365562"/>
                  </a:ext>
                </a:extLst>
              </a:tr>
              <a:tr h="359682">
                <a:tc>
                  <a:txBody>
                    <a:bodyPr/>
                    <a:lstStyle/>
                    <a:p>
                      <a:r>
                        <a:rPr lang="en-US" dirty="0"/>
                        <a:t>Glop</a:t>
                      </a:r>
                    </a:p>
                  </a:txBody>
                  <a:tcPr/>
                </a:tc>
                <a:tc>
                  <a:txBody>
                    <a:bodyPr/>
                    <a:lstStyle/>
                    <a:p>
                      <a:r>
                        <a:rPr lang="en-US" dirty="0"/>
                        <a:t>Jar </a:t>
                      </a:r>
                    </a:p>
                  </a:txBody>
                  <a:tcPr/>
                </a:tc>
                <a:tc>
                  <a:txBody>
                    <a:bodyPr/>
                    <a:lstStyle/>
                    <a:p>
                      <a:r>
                        <a:rPr lang="en-US" dirty="0"/>
                        <a:t>Small </a:t>
                      </a:r>
                    </a:p>
                  </a:txBody>
                  <a:tcPr/>
                </a:tc>
                <a:tc>
                  <a:txBody>
                    <a:bodyPr/>
                    <a:lstStyle/>
                    <a:p>
                      <a:r>
                        <a:rPr lang="en-US" dirty="0"/>
                        <a:t>No</a:t>
                      </a:r>
                    </a:p>
                  </a:txBody>
                  <a:tcPr/>
                </a:tc>
                <a:extLst>
                  <a:ext uri="{0D108BD9-81ED-4DB2-BD59-A6C34878D82A}">
                    <a16:rowId xmlns:a16="http://schemas.microsoft.com/office/drawing/2014/main" val="519113717"/>
                  </a:ext>
                </a:extLst>
              </a:tr>
              <a:tr h="359682">
                <a:tc>
                  <a:txBody>
                    <a:bodyPr/>
                    <a:lstStyle/>
                    <a:p>
                      <a:r>
                        <a:rPr lang="en-US" dirty="0"/>
                        <a:t>Granola</a:t>
                      </a:r>
                    </a:p>
                  </a:txBody>
                  <a:tcPr/>
                </a:tc>
                <a:tc>
                  <a:txBody>
                    <a:bodyPr/>
                    <a:lstStyle/>
                    <a:p>
                      <a:r>
                        <a:rPr lang="en-US" dirty="0"/>
                        <a:t>Cardboard box</a:t>
                      </a:r>
                    </a:p>
                  </a:txBody>
                  <a:tcPr/>
                </a:tc>
                <a:tc>
                  <a:txBody>
                    <a:bodyPr/>
                    <a:lstStyle/>
                    <a:p>
                      <a:r>
                        <a:rPr lang="en-US" dirty="0"/>
                        <a:t>Large</a:t>
                      </a:r>
                    </a:p>
                  </a:txBody>
                  <a:tcPr/>
                </a:tc>
                <a:tc>
                  <a:txBody>
                    <a:bodyPr/>
                    <a:lstStyle/>
                    <a:p>
                      <a:r>
                        <a:rPr lang="en-US" dirty="0"/>
                        <a:t>No</a:t>
                      </a:r>
                    </a:p>
                  </a:txBody>
                  <a:tcPr/>
                </a:tc>
                <a:extLst>
                  <a:ext uri="{0D108BD9-81ED-4DB2-BD59-A6C34878D82A}">
                    <a16:rowId xmlns:a16="http://schemas.microsoft.com/office/drawing/2014/main" val="850298105"/>
                  </a:ext>
                </a:extLst>
              </a:tr>
              <a:tr h="359682">
                <a:tc>
                  <a:txBody>
                    <a:bodyPr/>
                    <a:lstStyle/>
                    <a:p>
                      <a:r>
                        <a:rPr lang="en-US" dirty="0"/>
                        <a:t>Ice cream</a:t>
                      </a:r>
                    </a:p>
                  </a:txBody>
                  <a:tcPr/>
                </a:tc>
                <a:tc>
                  <a:txBody>
                    <a:bodyPr/>
                    <a:lstStyle/>
                    <a:p>
                      <a:r>
                        <a:rPr lang="en-US" dirty="0"/>
                        <a:t>Cardboard carton</a:t>
                      </a:r>
                    </a:p>
                  </a:txBody>
                  <a:tcPr/>
                </a:tc>
                <a:tc>
                  <a:txBody>
                    <a:bodyPr/>
                    <a:lstStyle/>
                    <a:p>
                      <a:r>
                        <a:rPr lang="en-US" dirty="0"/>
                        <a:t>Medium</a:t>
                      </a:r>
                    </a:p>
                  </a:txBody>
                  <a:tcPr/>
                </a:tc>
                <a:tc>
                  <a:txBody>
                    <a:bodyPr/>
                    <a:lstStyle/>
                    <a:p>
                      <a:r>
                        <a:rPr lang="en-US" dirty="0"/>
                        <a:t>Yes</a:t>
                      </a:r>
                    </a:p>
                  </a:txBody>
                  <a:tcPr/>
                </a:tc>
                <a:extLst>
                  <a:ext uri="{0D108BD9-81ED-4DB2-BD59-A6C34878D82A}">
                    <a16:rowId xmlns:a16="http://schemas.microsoft.com/office/drawing/2014/main" val="1893189162"/>
                  </a:ext>
                </a:extLst>
              </a:tr>
              <a:tr h="359682">
                <a:tc>
                  <a:txBody>
                    <a:bodyPr/>
                    <a:lstStyle/>
                    <a:p>
                      <a:r>
                        <a:rPr lang="en-US" dirty="0"/>
                        <a:t>Potato chips</a:t>
                      </a:r>
                    </a:p>
                  </a:txBody>
                  <a:tcPr/>
                </a:tc>
                <a:tc>
                  <a:txBody>
                    <a:bodyPr/>
                    <a:lstStyle/>
                    <a:p>
                      <a:r>
                        <a:rPr lang="en-US" dirty="0"/>
                        <a:t>Plastic bag</a:t>
                      </a:r>
                    </a:p>
                  </a:txBody>
                  <a:tcPr/>
                </a:tc>
                <a:tc>
                  <a:txBody>
                    <a:bodyPr/>
                    <a:lstStyle/>
                    <a:p>
                      <a:r>
                        <a:rPr lang="en-US" dirty="0"/>
                        <a:t>Medium</a:t>
                      </a:r>
                    </a:p>
                  </a:txBody>
                  <a:tcPr/>
                </a:tc>
                <a:tc>
                  <a:txBody>
                    <a:bodyPr/>
                    <a:lstStyle/>
                    <a:p>
                      <a:r>
                        <a:rPr lang="en-US" dirty="0"/>
                        <a:t>No</a:t>
                      </a:r>
                    </a:p>
                  </a:txBody>
                  <a:tcPr/>
                </a:tc>
                <a:extLst>
                  <a:ext uri="{0D108BD9-81ED-4DB2-BD59-A6C34878D82A}">
                    <a16:rowId xmlns:a16="http://schemas.microsoft.com/office/drawing/2014/main" val="453569647"/>
                  </a:ext>
                </a:extLst>
              </a:tr>
              <a:tr h="359682">
                <a:tc>
                  <a:txBody>
                    <a:bodyPr/>
                    <a:lstStyle/>
                    <a:p>
                      <a:r>
                        <a:rPr lang="en-US" dirty="0"/>
                        <a:t>Pepsi</a:t>
                      </a:r>
                    </a:p>
                  </a:txBody>
                  <a:tcPr/>
                </a:tc>
                <a:tc>
                  <a:txBody>
                    <a:bodyPr/>
                    <a:lstStyle/>
                    <a:p>
                      <a:r>
                        <a:rPr lang="en-US" dirty="0"/>
                        <a:t>Bottle</a:t>
                      </a:r>
                    </a:p>
                  </a:txBody>
                  <a:tcPr/>
                </a:tc>
                <a:tc>
                  <a:txBody>
                    <a:bodyPr/>
                    <a:lstStyle/>
                    <a:p>
                      <a:r>
                        <a:rPr lang="en-US" dirty="0"/>
                        <a:t>Large </a:t>
                      </a:r>
                    </a:p>
                  </a:txBody>
                  <a:tcPr/>
                </a:tc>
                <a:tc>
                  <a:txBody>
                    <a:bodyPr/>
                    <a:lstStyle/>
                    <a:p>
                      <a:r>
                        <a:rPr lang="en-US" dirty="0"/>
                        <a:t>No</a:t>
                      </a:r>
                    </a:p>
                  </a:txBody>
                  <a:tcPr/>
                </a:tc>
                <a:extLst>
                  <a:ext uri="{0D108BD9-81ED-4DB2-BD59-A6C34878D82A}">
                    <a16:rowId xmlns:a16="http://schemas.microsoft.com/office/drawing/2014/main" val="473653350"/>
                  </a:ext>
                </a:extLst>
              </a:tr>
            </a:tbl>
          </a:graphicData>
        </a:graphic>
      </p:graphicFrame>
      <p:sp>
        <p:nvSpPr>
          <p:cNvPr id="3" name="Title 2">
            <a:extLst>
              <a:ext uri="{FF2B5EF4-FFF2-40B4-BE49-F238E27FC236}">
                <a16:creationId xmlns:a16="http://schemas.microsoft.com/office/drawing/2014/main" id="{B8E84C13-76DB-112B-B2B7-6B7A65C5D329}"/>
              </a:ext>
            </a:extLst>
          </p:cNvPr>
          <p:cNvSpPr>
            <a:spLocks noGrp="1"/>
          </p:cNvSpPr>
          <p:nvPr>
            <p:ph type="title"/>
          </p:nvPr>
        </p:nvSpPr>
        <p:spPr/>
        <p:txBody>
          <a:bodyPr/>
          <a:lstStyle/>
          <a:p>
            <a:r>
              <a:rPr lang="en-US" dirty="0"/>
              <a:t>Example: Bagger</a:t>
            </a:r>
          </a:p>
        </p:txBody>
      </p:sp>
      <p:sp>
        <p:nvSpPr>
          <p:cNvPr id="6" name="Content Placeholder 1">
            <a:extLst>
              <a:ext uri="{FF2B5EF4-FFF2-40B4-BE49-F238E27FC236}">
                <a16:creationId xmlns:a16="http://schemas.microsoft.com/office/drawing/2014/main" id="{9F30A48F-1C85-2342-A859-7D83115D7ADA}"/>
              </a:ext>
            </a:extLst>
          </p:cNvPr>
          <p:cNvSpPr txBox="1">
            <a:spLocks/>
          </p:cNvSpPr>
          <p:nvPr/>
        </p:nvSpPr>
        <p:spPr>
          <a:xfrm>
            <a:off x="161925" y="2125006"/>
            <a:ext cx="7886700" cy="3316352"/>
          </a:xfrm>
          <a:prstGeom prst="rect">
            <a:avLst/>
          </a:prstGeom>
        </p:spPr>
        <p:txBody>
          <a:bodyPr vert="horz" lIns="91440" tIns="45720" rIns="91440" bIns="45720" rtlCol="0">
            <a:normAutofit/>
          </a:bodyPr>
          <a:lstStyle>
            <a:lvl1pPr marL="171450" indent="-171450" algn="l" defTabSz="685800" rtl="0" eaLnBrk="1" latinLnBrk="0" hangingPunct="1">
              <a:lnSpc>
                <a:spcPct val="10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400" u="sng" dirty="0"/>
              <a:t>Working Memory:</a:t>
            </a:r>
          </a:p>
          <a:p>
            <a:pPr>
              <a:spcBef>
                <a:spcPts val="300"/>
              </a:spcBef>
            </a:pPr>
            <a:endParaRPr lang="en-US" sz="1800" dirty="0"/>
          </a:p>
        </p:txBody>
      </p:sp>
      <p:sp>
        <p:nvSpPr>
          <p:cNvPr id="7" name="TextBox 6">
            <a:extLst>
              <a:ext uri="{FF2B5EF4-FFF2-40B4-BE49-F238E27FC236}">
                <a16:creationId xmlns:a16="http://schemas.microsoft.com/office/drawing/2014/main" id="{5357D689-5495-CD82-A889-A5349F4235FB}"/>
              </a:ext>
            </a:extLst>
          </p:cNvPr>
          <p:cNvSpPr txBox="1"/>
          <p:nvPr/>
        </p:nvSpPr>
        <p:spPr>
          <a:xfrm>
            <a:off x="219075" y="2896611"/>
            <a:ext cx="2968752" cy="2539157"/>
          </a:xfrm>
          <a:prstGeom prst="rect">
            <a:avLst/>
          </a:prstGeom>
          <a:noFill/>
          <a:ln>
            <a:solidFill>
              <a:srgbClr val="0070C0"/>
            </a:solidFill>
          </a:ln>
        </p:spPr>
        <p:txBody>
          <a:bodyPr wrap="square">
            <a:spAutoFit/>
          </a:bodyPr>
          <a:lstStyle/>
          <a:p>
            <a:pPr>
              <a:spcBef>
                <a:spcPts val="300"/>
              </a:spcBef>
            </a:pPr>
            <a:r>
              <a:rPr lang="en-US" dirty="0"/>
              <a:t>Step is check-order</a:t>
            </a:r>
          </a:p>
          <a:p>
            <a:pPr>
              <a:spcBef>
                <a:spcPts val="300"/>
              </a:spcBef>
            </a:pPr>
            <a:r>
              <a:rPr lang="en-US" dirty="0"/>
              <a:t>Bag1 is the current bag</a:t>
            </a:r>
          </a:p>
          <a:p>
            <a:pPr>
              <a:spcBef>
                <a:spcPts val="300"/>
              </a:spcBef>
            </a:pPr>
            <a:r>
              <a:rPr lang="en-US" dirty="0"/>
              <a:t>Bread is to be bagged</a:t>
            </a:r>
          </a:p>
          <a:p>
            <a:pPr>
              <a:spcBef>
                <a:spcPts val="300"/>
              </a:spcBef>
            </a:pPr>
            <a:r>
              <a:rPr lang="en-US" dirty="0"/>
              <a:t>Glop is to be bagged</a:t>
            </a:r>
          </a:p>
          <a:p>
            <a:pPr>
              <a:spcBef>
                <a:spcPts val="300"/>
              </a:spcBef>
            </a:pPr>
            <a:r>
              <a:rPr lang="en-US" dirty="0"/>
              <a:t>Granola is to be bagged</a:t>
            </a:r>
          </a:p>
          <a:p>
            <a:pPr>
              <a:spcBef>
                <a:spcPts val="300"/>
              </a:spcBef>
            </a:pPr>
            <a:r>
              <a:rPr lang="en-US" dirty="0"/>
              <a:t>Ice cream is to be bagged</a:t>
            </a:r>
          </a:p>
          <a:p>
            <a:pPr>
              <a:spcBef>
                <a:spcPts val="300"/>
              </a:spcBef>
            </a:pPr>
            <a:r>
              <a:rPr lang="en-US" dirty="0"/>
              <a:t>Potato chips are to be bagged</a:t>
            </a:r>
          </a:p>
        </p:txBody>
      </p:sp>
      <p:sp>
        <p:nvSpPr>
          <p:cNvPr id="8" name="TextBox 7">
            <a:extLst>
              <a:ext uri="{FF2B5EF4-FFF2-40B4-BE49-F238E27FC236}">
                <a16:creationId xmlns:a16="http://schemas.microsoft.com/office/drawing/2014/main" id="{411E62D0-E34E-E179-ACD4-15A76EBB17CB}"/>
              </a:ext>
            </a:extLst>
          </p:cNvPr>
          <p:cNvSpPr txBox="1"/>
          <p:nvPr/>
        </p:nvSpPr>
        <p:spPr>
          <a:xfrm>
            <a:off x="4271772" y="3067404"/>
            <a:ext cx="2968752" cy="2854628"/>
          </a:xfrm>
          <a:prstGeom prst="rect">
            <a:avLst/>
          </a:prstGeom>
          <a:noFill/>
          <a:ln>
            <a:solidFill>
              <a:srgbClr val="0070C0"/>
            </a:solidFill>
          </a:ln>
        </p:spPr>
        <p:txBody>
          <a:bodyPr wrap="square">
            <a:spAutoFit/>
          </a:bodyPr>
          <a:lstStyle/>
          <a:p>
            <a:pPr>
              <a:spcBef>
                <a:spcPts val="300"/>
              </a:spcBef>
            </a:pPr>
            <a:r>
              <a:rPr lang="en-US" dirty="0"/>
              <a:t>Step is check-order</a:t>
            </a:r>
          </a:p>
          <a:p>
            <a:pPr>
              <a:spcBef>
                <a:spcPts val="300"/>
              </a:spcBef>
            </a:pPr>
            <a:r>
              <a:rPr lang="en-US" dirty="0"/>
              <a:t>Bag1 is the current bag</a:t>
            </a:r>
          </a:p>
          <a:p>
            <a:pPr>
              <a:spcBef>
                <a:spcPts val="300"/>
              </a:spcBef>
            </a:pPr>
            <a:r>
              <a:rPr lang="en-US" dirty="0"/>
              <a:t>Bread is to be bagged</a:t>
            </a:r>
          </a:p>
          <a:p>
            <a:pPr>
              <a:spcBef>
                <a:spcPts val="300"/>
              </a:spcBef>
            </a:pPr>
            <a:r>
              <a:rPr lang="en-US" dirty="0"/>
              <a:t>Glop is to be bagged</a:t>
            </a:r>
          </a:p>
          <a:p>
            <a:pPr>
              <a:spcBef>
                <a:spcPts val="300"/>
              </a:spcBef>
            </a:pPr>
            <a:r>
              <a:rPr lang="en-US" dirty="0"/>
              <a:t>Granola is to be bagged</a:t>
            </a:r>
          </a:p>
          <a:p>
            <a:pPr>
              <a:spcBef>
                <a:spcPts val="300"/>
              </a:spcBef>
            </a:pPr>
            <a:r>
              <a:rPr lang="en-US" dirty="0"/>
              <a:t>Ice cream is to be bagged</a:t>
            </a:r>
          </a:p>
          <a:p>
            <a:pPr>
              <a:spcBef>
                <a:spcPts val="300"/>
              </a:spcBef>
            </a:pPr>
            <a:r>
              <a:rPr lang="en-US" dirty="0"/>
              <a:t>Potato chips are to be bagged</a:t>
            </a:r>
          </a:p>
          <a:p>
            <a:pPr>
              <a:spcBef>
                <a:spcPts val="300"/>
              </a:spcBef>
            </a:pPr>
            <a:r>
              <a:rPr lang="en-US" b="1" dirty="0"/>
              <a:t>Pepsi is to be bagged</a:t>
            </a:r>
          </a:p>
        </p:txBody>
      </p:sp>
      <p:sp>
        <p:nvSpPr>
          <p:cNvPr id="11" name="TextBox 10">
            <a:extLst>
              <a:ext uri="{FF2B5EF4-FFF2-40B4-BE49-F238E27FC236}">
                <a16:creationId xmlns:a16="http://schemas.microsoft.com/office/drawing/2014/main" id="{B300B3A3-9DD1-C5C2-E363-CB622B7BCF17}"/>
              </a:ext>
            </a:extLst>
          </p:cNvPr>
          <p:cNvSpPr txBox="1"/>
          <p:nvPr/>
        </p:nvSpPr>
        <p:spPr>
          <a:xfrm>
            <a:off x="3211449" y="3707810"/>
            <a:ext cx="1517142" cy="646331"/>
          </a:xfrm>
          <a:prstGeom prst="rect">
            <a:avLst/>
          </a:prstGeom>
          <a:noFill/>
        </p:spPr>
        <p:txBody>
          <a:bodyPr wrap="square">
            <a:spAutoFit/>
          </a:bodyPr>
          <a:lstStyle/>
          <a:p>
            <a:r>
              <a:rPr lang="en-US" dirty="0"/>
              <a:t>B1 </a:t>
            </a:r>
          </a:p>
          <a:p>
            <a:r>
              <a:rPr lang="en-US" dirty="0">
                <a:sym typeface="Wingdings" panose="05000000000000000000" pitchFamily="2" charset="2"/>
              </a:rPr>
              <a:t> (yes) </a:t>
            </a:r>
            <a:endParaRPr lang="en-US" dirty="0"/>
          </a:p>
        </p:txBody>
      </p:sp>
      <p:sp>
        <p:nvSpPr>
          <p:cNvPr id="2" name="TextBox 1">
            <a:extLst>
              <a:ext uri="{FF2B5EF4-FFF2-40B4-BE49-F238E27FC236}">
                <a16:creationId xmlns:a16="http://schemas.microsoft.com/office/drawing/2014/main" id="{750EE105-843C-18C7-6E4E-66244DDCCE8B}"/>
              </a:ext>
            </a:extLst>
          </p:cNvPr>
          <p:cNvSpPr txBox="1"/>
          <p:nvPr/>
        </p:nvSpPr>
        <p:spPr>
          <a:xfrm>
            <a:off x="7520559" y="3707810"/>
            <a:ext cx="699516" cy="646331"/>
          </a:xfrm>
          <a:prstGeom prst="rect">
            <a:avLst/>
          </a:prstGeom>
          <a:noFill/>
        </p:spPr>
        <p:txBody>
          <a:bodyPr wrap="square">
            <a:spAutoFit/>
          </a:bodyPr>
          <a:lstStyle/>
          <a:p>
            <a:endParaRPr lang="en-US" dirty="0"/>
          </a:p>
          <a:p>
            <a:r>
              <a:rPr lang="en-US" dirty="0">
                <a:sym typeface="Wingdings" panose="05000000000000000000" pitchFamily="2" charset="2"/>
              </a:rPr>
              <a:t></a:t>
            </a:r>
            <a:endParaRPr lang="en-US" dirty="0"/>
          </a:p>
        </p:txBody>
      </p:sp>
      <p:sp>
        <p:nvSpPr>
          <p:cNvPr id="9" name="Footer Placeholder 3">
            <a:extLst>
              <a:ext uri="{FF2B5EF4-FFF2-40B4-BE49-F238E27FC236}">
                <a16:creationId xmlns:a16="http://schemas.microsoft.com/office/drawing/2014/main" id="{62734441-250A-F2D3-F5FC-A393BBA6E014}"/>
              </a:ext>
            </a:extLst>
          </p:cNvPr>
          <p:cNvSpPr txBox="1">
            <a:spLocks/>
          </p:cNvSpPr>
          <p:nvPr/>
        </p:nvSpPr>
        <p:spPr>
          <a:xfrm>
            <a:off x="2791326" y="6356350"/>
            <a:ext cx="5986915" cy="292815"/>
          </a:xfrm>
          <a:prstGeom prst="rect">
            <a:avLst/>
          </a:prstGeom>
        </p:spPr>
        <p:txBody>
          <a:bodyPr vert="horz" lIns="91440" tIns="45720" rIns="91440" bIns="45720" rtlCol="0" anchor="ctr"/>
          <a:lstStyle>
            <a:defPPr>
              <a:defRPr lang="en-US"/>
            </a:defPPr>
            <a:lvl1pPr marL="0" algn="ctr" defTabSz="914400" rtl="0" eaLnBrk="1" latinLnBrk="0" hangingPunct="1">
              <a:defRPr sz="16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640:  Artificial Intelligence, </a:t>
            </a:r>
            <a:r>
              <a:rPr lang="en-US" dirty="0" err="1"/>
              <a:t>Margrit</a:t>
            </a:r>
            <a:r>
              <a:rPr lang="en-US" dirty="0"/>
              <a:t> </a:t>
            </a:r>
            <a:r>
              <a:rPr lang="en-US" dirty="0" err="1"/>
              <a:t>Betke</a:t>
            </a:r>
            <a:r>
              <a:rPr lang="en-US" dirty="0"/>
              <a:t>, </a:t>
            </a:r>
            <a:r>
              <a:rPr lang="en-US" dirty="0" err="1"/>
              <a:t>Yiwen</a:t>
            </a:r>
            <a:r>
              <a:rPr lang="en-US" dirty="0"/>
              <a:t> Gu, 2024</a:t>
            </a:r>
          </a:p>
        </p:txBody>
      </p:sp>
    </p:spTree>
    <p:extLst>
      <p:ext uri="{BB962C8B-B14F-4D97-AF65-F5344CB8AC3E}">
        <p14:creationId xmlns:p14="http://schemas.microsoft.com/office/powerpoint/2010/main" val="23737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AC7C4-B54F-3705-CD7B-92AEEA31EC8F}"/>
              </a:ext>
            </a:extLst>
          </p:cNvPr>
          <p:cNvSpPr>
            <a:spLocks noGrp="1"/>
          </p:cNvSpPr>
          <p:nvPr>
            <p:ph type="title"/>
          </p:nvPr>
        </p:nvSpPr>
        <p:spPr/>
        <p:txBody>
          <a:bodyPr/>
          <a:lstStyle/>
          <a:p>
            <a:r>
              <a:rPr lang="en-US" dirty="0"/>
              <a:t>Any Questions?</a:t>
            </a:r>
          </a:p>
        </p:txBody>
      </p:sp>
      <p:sp>
        <p:nvSpPr>
          <p:cNvPr id="3" name="Content Placeholder 2">
            <a:extLst>
              <a:ext uri="{FF2B5EF4-FFF2-40B4-BE49-F238E27FC236}">
                <a16:creationId xmlns:a16="http://schemas.microsoft.com/office/drawing/2014/main" id="{49FC8F6B-56BF-B511-AC48-0B6583E20F9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411260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E84C13-76DB-112B-B2B7-6B7A65C5D329}"/>
              </a:ext>
            </a:extLst>
          </p:cNvPr>
          <p:cNvSpPr>
            <a:spLocks noGrp="1"/>
          </p:cNvSpPr>
          <p:nvPr>
            <p:ph type="title"/>
          </p:nvPr>
        </p:nvSpPr>
        <p:spPr/>
        <p:txBody>
          <a:bodyPr/>
          <a:lstStyle/>
          <a:p>
            <a:r>
              <a:rPr lang="en-US" dirty="0"/>
              <a:t>Example: Bagger</a:t>
            </a:r>
          </a:p>
        </p:txBody>
      </p:sp>
      <p:sp>
        <p:nvSpPr>
          <p:cNvPr id="6" name="Content Placeholder 1">
            <a:extLst>
              <a:ext uri="{FF2B5EF4-FFF2-40B4-BE49-F238E27FC236}">
                <a16:creationId xmlns:a16="http://schemas.microsoft.com/office/drawing/2014/main" id="{9F30A48F-1C85-2342-A859-7D83115D7ADA}"/>
              </a:ext>
            </a:extLst>
          </p:cNvPr>
          <p:cNvSpPr txBox="1">
            <a:spLocks/>
          </p:cNvSpPr>
          <p:nvPr/>
        </p:nvSpPr>
        <p:spPr>
          <a:xfrm>
            <a:off x="273558" y="2350500"/>
            <a:ext cx="7886700" cy="3316352"/>
          </a:xfrm>
          <a:prstGeom prst="rect">
            <a:avLst/>
          </a:prstGeom>
        </p:spPr>
        <p:txBody>
          <a:bodyPr vert="horz" lIns="91440" tIns="45720" rIns="91440" bIns="45720" rtlCol="0">
            <a:normAutofit/>
          </a:bodyPr>
          <a:lstStyle>
            <a:lvl1pPr marL="171450" indent="-171450" algn="l" defTabSz="685800" rtl="0" eaLnBrk="1" latinLnBrk="0" hangingPunct="1">
              <a:lnSpc>
                <a:spcPct val="10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400" u="sng" dirty="0"/>
              <a:t>Working Memory:</a:t>
            </a:r>
          </a:p>
          <a:p>
            <a:pPr>
              <a:spcBef>
                <a:spcPts val="300"/>
              </a:spcBef>
            </a:pPr>
            <a:endParaRPr lang="en-US" sz="1800" dirty="0"/>
          </a:p>
        </p:txBody>
      </p:sp>
      <p:sp>
        <p:nvSpPr>
          <p:cNvPr id="8" name="TextBox 7">
            <a:extLst>
              <a:ext uri="{FF2B5EF4-FFF2-40B4-BE49-F238E27FC236}">
                <a16:creationId xmlns:a16="http://schemas.microsoft.com/office/drawing/2014/main" id="{411E62D0-E34E-E179-ACD4-15A76EBB17CB}"/>
              </a:ext>
            </a:extLst>
          </p:cNvPr>
          <p:cNvSpPr txBox="1"/>
          <p:nvPr/>
        </p:nvSpPr>
        <p:spPr>
          <a:xfrm>
            <a:off x="1251204" y="3274504"/>
            <a:ext cx="2968752" cy="2854628"/>
          </a:xfrm>
          <a:prstGeom prst="rect">
            <a:avLst/>
          </a:prstGeom>
          <a:noFill/>
          <a:ln>
            <a:solidFill>
              <a:srgbClr val="0070C0"/>
            </a:solidFill>
          </a:ln>
        </p:spPr>
        <p:txBody>
          <a:bodyPr wrap="square">
            <a:spAutoFit/>
          </a:bodyPr>
          <a:lstStyle/>
          <a:p>
            <a:pPr>
              <a:spcBef>
                <a:spcPts val="300"/>
              </a:spcBef>
            </a:pPr>
            <a:r>
              <a:rPr lang="en-US" b="1" dirty="0">
                <a:solidFill>
                  <a:srgbClr val="00B0F0"/>
                </a:solidFill>
              </a:rPr>
              <a:t>Step is bag-large-items</a:t>
            </a:r>
          </a:p>
          <a:p>
            <a:pPr>
              <a:spcBef>
                <a:spcPts val="300"/>
              </a:spcBef>
            </a:pPr>
            <a:r>
              <a:rPr lang="en-US" b="1" dirty="0">
                <a:solidFill>
                  <a:srgbClr val="C00000"/>
                </a:solidFill>
              </a:rPr>
              <a:t>Bag1 contains Pepsi</a:t>
            </a:r>
          </a:p>
          <a:p>
            <a:pPr>
              <a:spcBef>
                <a:spcPts val="300"/>
              </a:spcBef>
            </a:pPr>
            <a:r>
              <a:rPr lang="en-US" b="1" dirty="0">
                <a:solidFill>
                  <a:srgbClr val="00B050"/>
                </a:solidFill>
              </a:rPr>
              <a:t>Bag1 contains granola</a:t>
            </a:r>
          </a:p>
          <a:p>
            <a:pPr>
              <a:spcBef>
                <a:spcPts val="300"/>
              </a:spcBef>
            </a:pPr>
            <a:r>
              <a:rPr lang="en-US" dirty="0"/>
              <a:t>Bag1 is the current bag</a:t>
            </a:r>
          </a:p>
          <a:p>
            <a:pPr>
              <a:spcBef>
                <a:spcPts val="300"/>
              </a:spcBef>
            </a:pPr>
            <a:r>
              <a:rPr lang="en-US" dirty="0"/>
              <a:t>Bread is to be bagged</a:t>
            </a:r>
          </a:p>
          <a:p>
            <a:pPr>
              <a:spcBef>
                <a:spcPts val="300"/>
              </a:spcBef>
            </a:pPr>
            <a:r>
              <a:rPr lang="en-US" dirty="0"/>
              <a:t>Glop is to be bagged</a:t>
            </a:r>
          </a:p>
          <a:p>
            <a:pPr>
              <a:spcBef>
                <a:spcPts val="300"/>
              </a:spcBef>
            </a:pPr>
            <a:r>
              <a:rPr lang="en-US" dirty="0"/>
              <a:t>Ice cream is to be bagged</a:t>
            </a:r>
          </a:p>
          <a:p>
            <a:pPr>
              <a:spcBef>
                <a:spcPts val="300"/>
              </a:spcBef>
            </a:pPr>
            <a:r>
              <a:rPr lang="en-US" dirty="0"/>
              <a:t>Potato chips are to be bagged</a:t>
            </a:r>
          </a:p>
        </p:txBody>
      </p:sp>
      <p:sp>
        <p:nvSpPr>
          <p:cNvPr id="11" name="TextBox 10">
            <a:extLst>
              <a:ext uri="{FF2B5EF4-FFF2-40B4-BE49-F238E27FC236}">
                <a16:creationId xmlns:a16="http://schemas.microsoft.com/office/drawing/2014/main" id="{B300B3A3-9DD1-C5C2-E363-CB622B7BCF17}"/>
              </a:ext>
            </a:extLst>
          </p:cNvPr>
          <p:cNvSpPr txBox="1"/>
          <p:nvPr/>
        </p:nvSpPr>
        <p:spPr>
          <a:xfrm>
            <a:off x="-9906" y="3884105"/>
            <a:ext cx="1517142" cy="646331"/>
          </a:xfrm>
          <a:prstGeom prst="rect">
            <a:avLst/>
          </a:prstGeom>
          <a:noFill/>
        </p:spPr>
        <p:txBody>
          <a:bodyPr wrap="square">
            <a:spAutoFit/>
          </a:bodyPr>
          <a:lstStyle/>
          <a:p>
            <a:r>
              <a:rPr lang="en-US" dirty="0">
                <a:solidFill>
                  <a:srgbClr val="00B0F0"/>
                </a:solidFill>
              </a:rPr>
              <a:t>B2</a:t>
            </a:r>
            <a:r>
              <a:rPr lang="en-US" dirty="0"/>
              <a:t>, </a:t>
            </a:r>
            <a:r>
              <a:rPr lang="en-US" dirty="0">
                <a:solidFill>
                  <a:srgbClr val="FF0000"/>
                </a:solidFill>
              </a:rPr>
              <a:t>B3</a:t>
            </a:r>
            <a:r>
              <a:rPr lang="en-US" dirty="0"/>
              <a:t>, </a:t>
            </a:r>
            <a:r>
              <a:rPr lang="en-US" dirty="0">
                <a:solidFill>
                  <a:srgbClr val="00B050"/>
                </a:solidFill>
              </a:rPr>
              <a:t>B4</a:t>
            </a:r>
            <a:r>
              <a:rPr lang="en-US" dirty="0"/>
              <a:t> </a:t>
            </a:r>
          </a:p>
          <a:p>
            <a:r>
              <a:rPr lang="en-US" dirty="0">
                <a:sym typeface="Wingdings" panose="05000000000000000000" pitchFamily="2" charset="2"/>
              </a:rPr>
              <a:t>      </a:t>
            </a:r>
            <a:endParaRPr lang="en-US" dirty="0"/>
          </a:p>
        </p:txBody>
      </p:sp>
      <p:sp>
        <p:nvSpPr>
          <p:cNvPr id="13" name="TextBox 12">
            <a:extLst>
              <a:ext uri="{FF2B5EF4-FFF2-40B4-BE49-F238E27FC236}">
                <a16:creationId xmlns:a16="http://schemas.microsoft.com/office/drawing/2014/main" id="{FDE71E80-28F8-FB77-AA86-C1A3B68AF156}"/>
              </a:ext>
            </a:extLst>
          </p:cNvPr>
          <p:cNvSpPr txBox="1"/>
          <p:nvPr/>
        </p:nvSpPr>
        <p:spPr>
          <a:xfrm>
            <a:off x="4902708" y="3274504"/>
            <a:ext cx="2968752" cy="2854628"/>
          </a:xfrm>
          <a:prstGeom prst="rect">
            <a:avLst/>
          </a:prstGeom>
          <a:noFill/>
          <a:ln>
            <a:solidFill>
              <a:srgbClr val="0070C0"/>
            </a:solidFill>
          </a:ln>
        </p:spPr>
        <p:txBody>
          <a:bodyPr wrap="square">
            <a:spAutoFit/>
          </a:bodyPr>
          <a:lstStyle/>
          <a:p>
            <a:pPr>
              <a:spcBef>
                <a:spcPts val="300"/>
              </a:spcBef>
            </a:pPr>
            <a:r>
              <a:rPr lang="en-US" b="1" dirty="0"/>
              <a:t>Step is bag-medium-items</a:t>
            </a:r>
          </a:p>
          <a:p>
            <a:pPr>
              <a:spcBef>
                <a:spcPts val="300"/>
              </a:spcBef>
            </a:pPr>
            <a:r>
              <a:rPr lang="en-US" dirty="0"/>
              <a:t>Bag1 contains Pepsi</a:t>
            </a:r>
          </a:p>
          <a:p>
            <a:pPr>
              <a:spcBef>
                <a:spcPts val="300"/>
              </a:spcBef>
            </a:pPr>
            <a:r>
              <a:rPr lang="en-US" dirty="0"/>
              <a:t>Bag1 contains granola</a:t>
            </a:r>
          </a:p>
          <a:p>
            <a:pPr>
              <a:spcBef>
                <a:spcPts val="300"/>
              </a:spcBef>
            </a:pPr>
            <a:r>
              <a:rPr lang="en-US" dirty="0"/>
              <a:t>Bag1 is the current bag</a:t>
            </a:r>
          </a:p>
          <a:p>
            <a:pPr>
              <a:spcBef>
                <a:spcPts val="300"/>
              </a:spcBef>
            </a:pPr>
            <a:r>
              <a:rPr lang="en-US" dirty="0"/>
              <a:t>Bread is to be bagged</a:t>
            </a:r>
          </a:p>
          <a:p>
            <a:pPr>
              <a:spcBef>
                <a:spcPts val="300"/>
              </a:spcBef>
            </a:pPr>
            <a:r>
              <a:rPr lang="en-US" dirty="0"/>
              <a:t>Glop is to be bagged</a:t>
            </a:r>
          </a:p>
          <a:p>
            <a:pPr>
              <a:spcBef>
                <a:spcPts val="300"/>
              </a:spcBef>
            </a:pPr>
            <a:r>
              <a:rPr lang="en-US" dirty="0"/>
              <a:t>Ice cream is to be bagged</a:t>
            </a:r>
          </a:p>
          <a:p>
            <a:pPr>
              <a:spcBef>
                <a:spcPts val="300"/>
              </a:spcBef>
            </a:pPr>
            <a:r>
              <a:rPr lang="en-US" dirty="0"/>
              <a:t>Potato chips are to be bagged</a:t>
            </a:r>
          </a:p>
        </p:txBody>
      </p:sp>
      <p:sp>
        <p:nvSpPr>
          <p:cNvPr id="14" name="TextBox 13">
            <a:extLst>
              <a:ext uri="{FF2B5EF4-FFF2-40B4-BE49-F238E27FC236}">
                <a16:creationId xmlns:a16="http://schemas.microsoft.com/office/drawing/2014/main" id="{F8F530C1-4773-1A19-5D95-585FE6844BBB}"/>
              </a:ext>
            </a:extLst>
          </p:cNvPr>
          <p:cNvSpPr txBox="1"/>
          <p:nvPr/>
        </p:nvSpPr>
        <p:spPr>
          <a:xfrm>
            <a:off x="4356736" y="3938873"/>
            <a:ext cx="545973" cy="646331"/>
          </a:xfrm>
          <a:prstGeom prst="rect">
            <a:avLst/>
          </a:prstGeom>
          <a:noFill/>
        </p:spPr>
        <p:txBody>
          <a:bodyPr wrap="square">
            <a:spAutoFit/>
          </a:bodyPr>
          <a:lstStyle/>
          <a:p>
            <a:r>
              <a:rPr lang="en-US" dirty="0"/>
              <a:t>B6</a:t>
            </a:r>
          </a:p>
          <a:p>
            <a:r>
              <a:rPr lang="en-US" dirty="0">
                <a:sym typeface="Wingdings" panose="05000000000000000000" pitchFamily="2" charset="2"/>
              </a:rPr>
              <a:t></a:t>
            </a:r>
            <a:endParaRPr lang="en-US" dirty="0"/>
          </a:p>
        </p:txBody>
      </p:sp>
      <p:sp>
        <p:nvSpPr>
          <p:cNvPr id="16" name="TextBox 15">
            <a:extLst>
              <a:ext uri="{FF2B5EF4-FFF2-40B4-BE49-F238E27FC236}">
                <a16:creationId xmlns:a16="http://schemas.microsoft.com/office/drawing/2014/main" id="{8AF09CB3-30D8-DC8F-5848-8BC98DB72A17}"/>
              </a:ext>
            </a:extLst>
          </p:cNvPr>
          <p:cNvSpPr txBox="1"/>
          <p:nvPr/>
        </p:nvSpPr>
        <p:spPr>
          <a:xfrm>
            <a:off x="7936992" y="3933304"/>
            <a:ext cx="699516" cy="646331"/>
          </a:xfrm>
          <a:prstGeom prst="rect">
            <a:avLst/>
          </a:prstGeom>
          <a:noFill/>
        </p:spPr>
        <p:txBody>
          <a:bodyPr wrap="square">
            <a:spAutoFit/>
          </a:bodyPr>
          <a:lstStyle/>
          <a:p>
            <a:endParaRPr lang="en-US" dirty="0"/>
          </a:p>
          <a:p>
            <a:r>
              <a:rPr lang="en-US" dirty="0">
                <a:sym typeface="Wingdings" panose="05000000000000000000" pitchFamily="2" charset="2"/>
              </a:rPr>
              <a:t></a:t>
            </a:r>
            <a:endParaRPr lang="en-US" dirty="0"/>
          </a:p>
        </p:txBody>
      </p:sp>
      <p:sp>
        <p:nvSpPr>
          <p:cNvPr id="2" name="Footer Placeholder 3">
            <a:extLst>
              <a:ext uri="{FF2B5EF4-FFF2-40B4-BE49-F238E27FC236}">
                <a16:creationId xmlns:a16="http://schemas.microsoft.com/office/drawing/2014/main" id="{5888D277-DCBD-16C0-58B3-91E148C584FD}"/>
              </a:ext>
            </a:extLst>
          </p:cNvPr>
          <p:cNvSpPr txBox="1">
            <a:spLocks/>
          </p:cNvSpPr>
          <p:nvPr/>
        </p:nvSpPr>
        <p:spPr>
          <a:xfrm>
            <a:off x="2791326" y="6356350"/>
            <a:ext cx="5986915" cy="292815"/>
          </a:xfrm>
          <a:prstGeom prst="rect">
            <a:avLst/>
          </a:prstGeom>
        </p:spPr>
        <p:txBody>
          <a:bodyPr vert="horz" lIns="91440" tIns="45720" rIns="91440" bIns="45720" rtlCol="0" anchor="ctr"/>
          <a:lstStyle>
            <a:defPPr>
              <a:defRPr lang="en-US"/>
            </a:defPPr>
            <a:lvl1pPr marL="0" algn="ctr" defTabSz="914400" rtl="0" eaLnBrk="1" latinLnBrk="0" hangingPunct="1">
              <a:defRPr sz="16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640:  Artificial Intelligence, </a:t>
            </a:r>
            <a:r>
              <a:rPr lang="en-US" dirty="0" err="1"/>
              <a:t>Margrit</a:t>
            </a:r>
            <a:r>
              <a:rPr lang="en-US" dirty="0"/>
              <a:t> </a:t>
            </a:r>
            <a:r>
              <a:rPr lang="en-US" dirty="0" err="1"/>
              <a:t>Betke</a:t>
            </a:r>
            <a:r>
              <a:rPr lang="en-US" dirty="0"/>
              <a:t>, </a:t>
            </a:r>
            <a:r>
              <a:rPr lang="en-US" dirty="0" err="1"/>
              <a:t>Yiwen</a:t>
            </a:r>
            <a:r>
              <a:rPr lang="en-US" dirty="0"/>
              <a:t> Gu, 2024</a:t>
            </a:r>
          </a:p>
        </p:txBody>
      </p:sp>
      <p:graphicFrame>
        <p:nvGraphicFramePr>
          <p:cNvPr id="10" name="Content Placeholder 4">
            <a:extLst>
              <a:ext uri="{FF2B5EF4-FFF2-40B4-BE49-F238E27FC236}">
                <a16:creationId xmlns:a16="http://schemas.microsoft.com/office/drawing/2014/main" id="{519BF1C2-4E05-A1BB-E01C-D809C95BAA1D}"/>
              </a:ext>
            </a:extLst>
          </p:cNvPr>
          <p:cNvGraphicFramePr>
            <a:graphicFrameLocks/>
          </p:cNvGraphicFramePr>
          <p:nvPr>
            <p:extLst>
              <p:ext uri="{D42A27DB-BD31-4B8C-83A1-F6EECF244321}">
                <p14:modId xmlns:p14="http://schemas.microsoft.com/office/powerpoint/2010/main" val="249124813"/>
              </p:ext>
            </p:extLst>
          </p:nvPr>
        </p:nvGraphicFramePr>
        <p:xfrm>
          <a:off x="7414054" y="11127"/>
          <a:ext cx="4777946" cy="3383280"/>
        </p:xfrm>
        <a:graphic>
          <a:graphicData uri="http://schemas.openxmlformats.org/drawingml/2006/table">
            <a:tbl>
              <a:tblPr firstRow="1" bandRow="1">
                <a:tableStyleId>{5C22544A-7EE6-4342-B048-85BDC9FD1C3A}</a:tableStyleId>
              </a:tblPr>
              <a:tblGrid>
                <a:gridCol w="1039337">
                  <a:extLst>
                    <a:ext uri="{9D8B030D-6E8A-4147-A177-3AD203B41FA5}">
                      <a16:colId xmlns:a16="http://schemas.microsoft.com/office/drawing/2014/main" val="3441903839"/>
                    </a:ext>
                  </a:extLst>
                </a:gridCol>
                <a:gridCol w="1705233">
                  <a:extLst>
                    <a:ext uri="{9D8B030D-6E8A-4147-A177-3AD203B41FA5}">
                      <a16:colId xmlns:a16="http://schemas.microsoft.com/office/drawing/2014/main" val="1046777533"/>
                    </a:ext>
                  </a:extLst>
                </a:gridCol>
                <a:gridCol w="1000994">
                  <a:extLst>
                    <a:ext uri="{9D8B030D-6E8A-4147-A177-3AD203B41FA5}">
                      <a16:colId xmlns:a16="http://schemas.microsoft.com/office/drawing/2014/main" val="4195565196"/>
                    </a:ext>
                  </a:extLst>
                </a:gridCol>
                <a:gridCol w="1032382">
                  <a:extLst>
                    <a:ext uri="{9D8B030D-6E8A-4147-A177-3AD203B41FA5}">
                      <a16:colId xmlns:a16="http://schemas.microsoft.com/office/drawing/2014/main" val="3905493420"/>
                    </a:ext>
                  </a:extLst>
                </a:gridCol>
              </a:tblGrid>
              <a:tr h="359682">
                <a:tc>
                  <a:txBody>
                    <a:bodyPr/>
                    <a:lstStyle/>
                    <a:p>
                      <a:r>
                        <a:rPr lang="en-US" dirty="0"/>
                        <a:t>Item</a:t>
                      </a:r>
                    </a:p>
                  </a:txBody>
                  <a:tcPr/>
                </a:tc>
                <a:tc>
                  <a:txBody>
                    <a:bodyPr/>
                    <a:lstStyle/>
                    <a:p>
                      <a:r>
                        <a:rPr lang="en-US" dirty="0"/>
                        <a:t>Container Type</a:t>
                      </a:r>
                    </a:p>
                  </a:txBody>
                  <a:tcPr/>
                </a:tc>
                <a:tc>
                  <a:txBody>
                    <a:bodyPr/>
                    <a:lstStyle/>
                    <a:p>
                      <a:r>
                        <a:rPr lang="en-US" dirty="0"/>
                        <a:t>Size</a:t>
                      </a:r>
                    </a:p>
                  </a:txBody>
                  <a:tcPr/>
                </a:tc>
                <a:tc>
                  <a:txBody>
                    <a:bodyPr/>
                    <a:lstStyle/>
                    <a:p>
                      <a:r>
                        <a:rPr lang="en-US" dirty="0"/>
                        <a:t>Frozen?</a:t>
                      </a:r>
                    </a:p>
                  </a:txBody>
                  <a:tcPr/>
                </a:tc>
                <a:extLst>
                  <a:ext uri="{0D108BD9-81ED-4DB2-BD59-A6C34878D82A}">
                    <a16:rowId xmlns:a16="http://schemas.microsoft.com/office/drawing/2014/main" val="159285192"/>
                  </a:ext>
                </a:extLst>
              </a:tr>
              <a:tr h="359682">
                <a:tc>
                  <a:txBody>
                    <a:bodyPr/>
                    <a:lstStyle/>
                    <a:p>
                      <a:r>
                        <a:rPr lang="en-US" dirty="0"/>
                        <a:t>Bread</a:t>
                      </a:r>
                    </a:p>
                  </a:txBody>
                  <a:tcPr/>
                </a:tc>
                <a:tc>
                  <a:txBody>
                    <a:bodyPr/>
                    <a:lstStyle/>
                    <a:p>
                      <a:r>
                        <a:rPr lang="en-US" dirty="0"/>
                        <a:t>Plastic bag</a:t>
                      </a:r>
                    </a:p>
                  </a:txBody>
                  <a:tcPr/>
                </a:tc>
                <a:tc>
                  <a:txBody>
                    <a:bodyPr/>
                    <a:lstStyle/>
                    <a:p>
                      <a:r>
                        <a:rPr lang="en-US" dirty="0"/>
                        <a:t>Medium</a:t>
                      </a:r>
                    </a:p>
                  </a:txBody>
                  <a:tcPr/>
                </a:tc>
                <a:tc>
                  <a:txBody>
                    <a:bodyPr/>
                    <a:lstStyle/>
                    <a:p>
                      <a:r>
                        <a:rPr lang="en-US" dirty="0"/>
                        <a:t>No</a:t>
                      </a:r>
                    </a:p>
                  </a:txBody>
                  <a:tcPr/>
                </a:tc>
                <a:extLst>
                  <a:ext uri="{0D108BD9-81ED-4DB2-BD59-A6C34878D82A}">
                    <a16:rowId xmlns:a16="http://schemas.microsoft.com/office/drawing/2014/main" val="3365562"/>
                  </a:ext>
                </a:extLst>
              </a:tr>
              <a:tr h="359682">
                <a:tc>
                  <a:txBody>
                    <a:bodyPr/>
                    <a:lstStyle/>
                    <a:p>
                      <a:r>
                        <a:rPr lang="en-US" dirty="0"/>
                        <a:t>Glop</a:t>
                      </a:r>
                    </a:p>
                  </a:txBody>
                  <a:tcPr/>
                </a:tc>
                <a:tc>
                  <a:txBody>
                    <a:bodyPr/>
                    <a:lstStyle/>
                    <a:p>
                      <a:r>
                        <a:rPr lang="en-US" dirty="0"/>
                        <a:t>Jar </a:t>
                      </a:r>
                    </a:p>
                  </a:txBody>
                  <a:tcPr/>
                </a:tc>
                <a:tc>
                  <a:txBody>
                    <a:bodyPr/>
                    <a:lstStyle/>
                    <a:p>
                      <a:r>
                        <a:rPr lang="en-US" dirty="0"/>
                        <a:t>Small </a:t>
                      </a:r>
                    </a:p>
                  </a:txBody>
                  <a:tcPr/>
                </a:tc>
                <a:tc>
                  <a:txBody>
                    <a:bodyPr/>
                    <a:lstStyle/>
                    <a:p>
                      <a:r>
                        <a:rPr lang="en-US" dirty="0"/>
                        <a:t>No</a:t>
                      </a:r>
                    </a:p>
                  </a:txBody>
                  <a:tcPr/>
                </a:tc>
                <a:extLst>
                  <a:ext uri="{0D108BD9-81ED-4DB2-BD59-A6C34878D82A}">
                    <a16:rowId xmlns:a16="http://schemas.microsoft.com/office/drawing/2014/main" val="519113717"/>
                  </a:ext>
                </a:extLst>
              </a:tr>
              <a:tr h="359682">
                <a:tc>
                  <a:txBody>
                    <a:bodyPr/>
                    <a:lstStyle/>
                    <a:p>
                      <a:r>
                        <a:rPr lang="en-US" dirty="0"/>
                        <a:t>Granola</a:t>
                      </a:r>
                    </a:p>
                  </a:txBody>
                  <a:tcPr/>
                </a:tc>
                <a:tc>
                  <a:txBody>
                    <a:bodyPr/>
                    <a:lstStyle/>
                    <a:p>
                      <a:r>
                        <a:rPr lang="en-US" dirty="0"/>
                        <a:t>Cardboard box</a:t>
                      </a:r>
                    </a:p>
                  </a:txBody>
                  <a:tcPr/>
                </a:tc>
                <a:tc>
                  <a:txBody>
                    <a:bodyPr/>
                    <a:lstStyle/>
                    <a:p>
                      <a:r>
                        <a:rPr lang="en-US" dirty="0"/>
                        <a:t>Large</a:t>
                      </a:r>
                    </a:p>
                  </a:txBody>
                  <a:tcPr/>
                </a:tc>
                <a:tc>
                  <a:txBody>
                    <a:bodyPr/>
                    <a:lstStyle/>
                    <a:p>
                      <a:r>
                        <a:rPr lang="en-US" dirty="0"/>
                        <a:t>No</a:t>
                      </a:r>
                    </a:p>
                  </a:txBody>
                  <a:tcPr/>
                </a:tc>
                <a:extLst>
                  <a:ext uri="{0D108BD9-81ED-4DB2-BD59-A6C34878D82A}">
                    <a16:rowId xmlns:a16="http://schemas.microsoft.com/office/drawing/2014/main" val="850298105"/>
                  </a:ext>
                </a:extLst>
              </a:tr>
              <a:tr h="359682">
                <a:tc>
                  <a:txBody>
                    <a:bodyPr/>
                    <a:lstStyle/>
                    <a:p>
                      <a:r>
                        <a:rPr lang="en-US" dirty="0"/>
                        <a:t>Ice cream</a:t>
                      </a:r>
                    </a:p>
                  </a:txBody>
                  <a:tcPr/>
                </a:tc>
                <a:tc>
                  <a:txBody>
                    <a:bodyPr/>
                    <a:lstStyle/>
                    <a:p>
                      <a:r>
                        <a:rPr lang="en-US" dirty="0"/>
                        <a:t>Cardboard carton</a:t>
                      </a:r>
                    </a:p>
                  </a:txBody>
                  <a:tcPr/>
                </a:tc>
                <a:tc>
                  <a:txBody>
                    <a:bodyPr/>
                    <a:lstStyle/>
                    <a:p>
                      <a:r>
                        <a:rPr lang="en-US" dirty="0"/>
                        <a:t>Medium</a:t>
                      </a:r>
                    </a:p>
                  </a:txBody>
                  <a:tcPr/>
                </a:tc>
                <a:tc>
                  <a:txBody>
                    <a:bodyPr/>
                    <a:lstStyle/>
                    <a:p>
                      <a:r>
                        <a:rPr lang="en-US" dirty="0"/>
                        <a:t>Yes</a:t>
                      </a:r>
                    </a:p>
                  </a:txBody>
                  <a:tcPr/>
                </a:tc>
                <a:extLst>
                  <a:ext uri="{0D108BD9-81ED-4DB2-BD59-A6C34878D82A}">
                    <a16:rowId xmlns:a16="http://schemas.microsoft.com/office/drawing/2014/main" val="1893189162"/>
                  </a:ext>
                </a:extLst>
              </a:tr>
              <a:tr h="359682">
                <a:tc>
                  <a:txBody>
                    <a:bodyPr/>
                    <a:lstStyle/>
                    <a:p>
                      <a:r>
                        <a:rPr lang="en-US" dirty="0"/>
                        <a:t>Potato chips</a:t>
                      </a:r>
                    </a:p>
                  </a:txBody>
                  <a:tcPr/>
                </a:tc>
                <a:tc>
                  <a:txBody>
                    <a:bodyPr/>
                    <a:lstStyle/>
                    <a:p>
                      <a:r>
                        <a:rPr lang="en-US" dirty="0"/>
                        <a:t>Plastic bag</a:t>
                      </a:r>
                    </a:p>
                  </a:txBody>
                  <a:tcPr/>
                </a:tc>
                <a:tc>
                  <a:txBody>
                    <a:bodyPr/>
                    <a:lstStyle/>
                    <a:p>
                      <a:r>
                        <a:rPr lang="en-US" dirty="0"/>
                        <a:t>Medium</a:t>
                      </a:r>
                    </a:p>
                  </a:txBody>
                  <a:tcPr/>
                </a:tc>
                <a:tc>
                  <a:txBody>
                    <a:bodyPr/>
                    <a:lstStyle/>
                    <a:p>
                      <a:r>
                        <a:rPr lang="en-US" dirty="0"/>
                        <a:t>No</a:t>
                      </a:r>
                    </a:p>
                  </a:txBody>
                  <a:tcPr/>
                </a:tc>
                <a:extLst>
                  <a:ext uri="{0D108BD9-81ED-4DB2-BD59-A6C34878D82A}">
                    <a16:rowId xmlns:a16="http://schemas.microsoft.com/office/drawing/2014/main" val="453569647"/>
                  </a:ext>
                </a:extLst>
              </a:tr>
              <a:tr h="359682">
                <a:tc>
                  <a:txBody>
                    <a:bodyPr/>
                    <a:lstStyle/>
                    <a:p>
                      <a:r>
                        <a:rPr lang="en-US" dirty="0"/>
                        <a:t>Pepsi</a:t>
                      </a:r>
                    </a:p>
                  </a:txBody>
                  <a:tcPr/>
                </a:tc>
                <a:tc>
                  <a:txBody>
                    <a:bodyPr/>
                    <a:lstStyle/>
                    <a:p>
                      <a:r>
                        <a:rPr lang="en-US" dirty="0"/>
                        <a:t>Bottle</a:t>
                      </a:r>
                    </a:p>
                  </a:txBody>
                  <a:tcPr/>
                </a:tc>
                <a:tc>
                  <a:txBody>
                    <a:bodyPr/>
                    <a:lstStyle/>
                    <a:p>
                      <a:r>
                        <a:rPr lang="en-US" dirty="0"/>
                        <a:t>Large </a:t>
                      </a:r>
                    </a:p>
                  </a:txBody>
                  <a:tcPr/>
                </a:tc>
                <a:tc>
                  <a:txBody>
                    <a:bodyPr/>
                    <a:lstStyle/>
                    <a:p>
                      <a:r>
                        <a:rPr lang="en-US" dirty="0"/>
                        <a:t>No</a:t>
                      </a:r>
                    </a:p>
                  </a:txBody>
                  <a:tcPr/>
                </a:tc>
                <a:extLst>
                  <a:ext uri="{0D108BD9-81ED-4DB2-BD59-A6C34878D82A}">
                    <a16:rowId xmlns:a16="http://schemas.microsoft.com/office/drawing/2014/main" val="473653350"/>
                  </a:ext>
                </a:extLst>
              </a:tr>
            </a:tbl>
          </a:graphicData>
        </a:graphic>
      </p:graphicFrame>
    </p:spTree>
    <p:extLst>
      <p:ext uri="{BB962C8B-B14F-4D97-AF65-F5344CB8AC3E}">
        <p14:creationId xmlns:p14="http://schemas.microsoft.com/office/powerpoint/2010/main" val="1465872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P spid="13" grpId="0" animBg="1"/>
      <p:bldP spid="14" grpId="0"/>
      <p:bldP spid="1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E84C13-76DB-112B-B2B7-6B7A65C5D329}"/>
              </a:ext>
            </a:extLst>
          </p:cNvPr>
          <p:cNvSpPr>
            <a:spLocks noGrp="1"/>
          </p:cNvSpPr>
          <p:nvPr>
            <p:ph type="title"/>
          </p:nvPr>
        </p:nvSpPr>
        <p:spPr/>
        <p:txBody>
          <a:bodyPr/>
          <a:lstStyle/>
          <a:p>
            <a:r>
              <a:rPr lang="en-US" dirty="0"/>
              <a:t>Example: Bagger</a:t>
            </a:r>
          </a:p>
        </p:txBody>
      </p:sp>
      <p:sp>
        <p:nvSpPr>
          <p:cNvPr id="6" name="Content Placeholder 1">
            <a:extLst>
              <a:ext uri="{FF2B5EF4-FFF2-40B4-BE49-F238E27FC236}">
                <a16:creationId xmlns:a16="http://schemas.microsoft.com/office/drawing/2014/main" id="{9F30A48F-1C85-2342-A859-7D83115D7ADA}"/>
              </a:ext>
            </a:extLst>
          </p:cNvPr>
          <p:cNvSpPr txBox="1">
            <a:spLocks/>
          </p:cNvSpPr>
          <p:nvPr/>
        </p:nvSpPr>
        <p:spPr>
          <a:xfrm>
            <a:off x="2152650" y="2504996"/>
            <a:ext cx="7886700" cy="3316352"/>
          </a:xfrm>
          <a:prstGeom prst="rect">
            <a:avLst/>
          </a:prstGeom>
        </p:spPr>
        <p:txBody>
          <a:bodyPr vert="horz" lIns="91440" tIns="45720" rIns="91440" bIns="45720" rtlCol="0">
            <a:normAutofit/>
          </a:bodyPr>
          <a:lstStyle>
            <a:lvl1pPr marL="171450" indent="-171450" algn="l" defTabSz="685800" rtl="0" eaLnBrk="1" latinLnBrk="0" hangingPunct="1">
              <a:lnSpc>
                <a:spcPct val="10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400" u="sng" dirty="0"/>
              <a:t>Working Memory:</a:t>
            </a:r>
          </a:p>
          <a:p>
            <a:pPr>
              <a:spcBef>
                <a:spcPts val="300"/>
              </a:spcBef>
            </a:pPr>
            <a:endParaRPr lang="en-US" sz="1800" dirty="0"/>
          </a:p>
        </p:txBody>
      </p:sp>
      <p:sp>
        <p:nvSpPr>
          <p:cNvPr id="8" name="TextBox 7">
            <a:extLst>
              <a:ext uri="{FF2B5EF4-FFF2-40B4-BE49-F238E27FC236}">
                <a16:creationId xmlns:a16="http://schemas.microsoft.com/office/drawing/2014/main" id="{411E62D0-E34E-E179-ACD4-15A76EBB17CB}"/>
              </a:ext>
            </a:extLst>
          </p:cNvPr>
          <p:cNvSpPr txBox="1"/>
          <p:nvPr/>
        </p:nvSpPr>
        <p:spPr>
          <a:xfrm>
            <a:off x="1974913" y="3147966"/>
            <a:ext cx="2819400" cy="3131627"/>
          </a:xfrm>
          <a:prstGeom prst="rect">
            <a:avLst/>
          </a:prstGeom>
          <a:noFill/>
          <a:ln>
            <a:solidFill>
              <a:srgbClr val="0070C0"/>
            </a:solidFill>
          </a:ln>
        </p:spPr>
        <p:txBody>
          <a:bodyPr wrap="square">
            <a:spAutoFit/>
          </a:bodyPr>
          <a:lstStyle/>
          <a:p>
            <a:pPr>
              <a:spcBef>
                <a:spcPts val="300"/>
              </a:spcBef>
            </a:pPr>
            <a:r>
              <a:rPr lang="en-US" dirty="0"/>
              <a:t>Step is bag-medium-items</a:t>
            </a:r>
          </a:p>
          <a:p>
            <a:pPr>
              <a:spcBef>
                <a:spcPts val="300"/>
              </a:spcBef>
            </a:pPr>
            <a:r>
              <a:rPr lang="en-US" dirty="0"/>
              <a:t>Bag1 contains Pepsi</a:t>
            </a:r>
          </a:p>
          <a:p>
            <a:pPr>
              <a:spcBef>
                <a:spcPts val="300"/>
              </a:spcBef>
            </a:pPr>
            <a:r>
              <a:rPr lang="en-US" dirty="0"/>
              <a:t>Bag1 contains granola</a:t>
            </a:r>
          </a:p>
          <a:p>
            <a:pPr>
              <a:spcBef>
                <a:spcPts val="300"/>
              </a:spcBef>
            </a:pPr>
            <a:r>
              <a:rPr lang="en-US" b="1" dirty="0">
                <a:solidFill>
                  <a:srgbClr val="C00000"/>
                </a:solidFill>
              </a:rPr>
              <a:t>Bag2 is the current bag</a:t>
            </a:r>
            <a:endParaRPr lang="en-US" dirty="0"/>
          </a:p>
          <a:p>
            <a:pPr>
              <a:spcBef>
                <a:spcPts val="300"/>
              </a:spcBef>
            </a:pPr>
            <a:r>
              <a:rPr lang="en-US" b="1" dirty="0">
                <a:solidFill>
                  <a:srgbClr val="92D050"/>
                </a:solidFill>
              </a:rPr>
              <a:t>Bag2 contains bread</a:t>
            </a:r>
          </a:p>
          <a:p>
            <a:pPr>
              <a:spcBef>
                <a:spcPts val="300"/>
              </a:spcBef>
            </a:pPr>
            <a:r>
              <a:rPr lang="en-US" b="1" dirty="0">
                <a:solidFill>
                  <a:srgbClr val="00B0F0"/>
                </a:solidFill>
              </a:rPr>
              <a:t>Bag2 contains ice cream (in freezer bag)</a:t>
            </a:r>
          </a:p>
          <a:p>
            <a:pPr>
              <a:spcBef>
                <a:spcPts val="300"/>
              </a:spcBef>
            </a:pPr>
            <a:r>
              <a:rPr lang="en-US" b="1" dirty="0">
                <a:solidFill>
                  <a:srgbClr val="FF00FF"/>
                </a:solidFill>
              </a:rPr>
              <a:t>Bag2 contains potato chips</a:t>
            </a:r>
          </a:p>
          <a:p>
            <a:pPr>
              <a:spcBef>
                <a:spcPts val="300"/>
              </a:spcBef>
            </a:pPr>
            <a:r>
              <a:rPr lang="en-US" dirty="0"/>
              <a:t>Glop is to be bagged</a:t>
            </a:r>
          </a:p>
        </p:txBody>
      </p:sp>
      <p:sp>
        <p:nvSpPr>
          <p:cNvPr id="11" name="TextBox 10">
            <a:extLst>
              <a:ext uri="{FF2B5EF4-FFF2-40B4-BE49-F238E27FC236}">
                <a16:creationId xmlns:a16="http://schemas.microsoft.com/office/drawing/2014/main" id="{B300B3A3-9DD1-C5C2-E363-CB622B7BCF17}"/>
              </a:ext>
            </a:extLst>
          </p:cNvPr>
          <p:cNvSpPr txBox="1"/>
          <p:nvPr/>
        </p:nvSpPr>
        <p:spPr>
          <a:xfrm>
            <a:off x="95250" y="3868994"/>
            <a:ext cx="2057400" cy="923330"/>
          </a:xfrm>
          <a:prstGeom prst="rect">
            <a:avLst/>
          </a:prstGeom>
          <a:noFill/>
        </p:spPr>
        <p:txBody>
          <a:bodyPr wrap="square">
            <a:spAutoFit/>
          </a:bodyPr>
          <a:lstStyle/>
          <a:p>
            <a:r>
              <a:rPr lang="en-US" dirty="0">
                <a:solidFill>
                  <a:srgbClr val="C00000"/>
                </a:solidFill>
              </a:rPr>
              <a:t>B9</a:t>
            </a:r>
            <a:r>
              <a:rPr lang="en-US" dirty="0"/>
              <a:t>, </a:t>
            </a:r>
            <a:r>
              <a:rPr lang="en-US" dirty="0">
                <a:solidFill>
                  <a:srgbClr val="92D050"/>
                </a:solidFill>
              </a:rPr>
              <a:t>B8</a:t>
            </a:r>
            <a:r>
              <a:rPr lang="en-US" dirty="0"/>
              <a:t>, (</a:t>
            </a:r>
            <a:r>
              <a:rPr lang="en-US" dirty="0">
                <a:solidFill>
                  <a:srgbClr val="00B0F0"/>
                </a:solidFill>
              </a:rPr>
              <a:t>B7, B8)</a:t>
            </a:r>
            <a:r>
              <a:rPr lang="en-US" dirty="0"/>
              <a:t>, </a:t>
            </a:r>
            <a:r>
              <a:rPr lang="en-US" dirty="0">
                <a:solidFill>
                  <a:srgbClr val="FF00FF"/>
                </a:solidFill>
              </a:rPr>
              <a:t>B8</a:t>
            </a:r>
            <a:r>
              <a:rPr lang="en-US" dirty="0"/>
              <a:t> </a:t>
            </a:r>
          </a:p>
          <a:p>
            <a:r>
              <a:rPr lang="en-US" dirty="0">
                <a:sym typeface="Wingdings" panose="05000000000000000000" pitchFamily="2" charset="2"/>
              </a:rPr>
              <a:t>                 </a:t>
            </a:r>
            <a:endParaRPr lang="en-US" dirty="0"/>
          </a:p>
        </p:txBody>
      </p:sp>
      <p:sp>
        <p:nvSpPr>
          <p:cNvPr id="13" name="TextBox 12">
            <a:extLst>
              <a:ext uri="{FF2B5EF4-FFF2-40B4-BE49-F238E27FC236}">
                <a16:creationId xmlns:a16="http://schemas.microsoft.com/office/drawing/2014/main" id="{FDE71E80-28F8-FB77-AA86-C1A3B68AF156}"/>
              </a:ext>
            </a:extLst>
          </p:cNvPr>
          <p:cNvSpPr txBox="1"/>
          <p:nvPr/>
        </p:nvSpPr>
        <p:spPr>
          <a:xfrm>
            <a:off x="5374491" y="3286466"/>
            <a:ext cx="2968752" cy="2854628"/>
          </a:xfrm>
          <a:prstGeom prst="rect">
            <a:avLst/>
          </a:prstGeom>
          <a:noFill/>
          <a:ln>
            <a:solidFill>
              <a:srgbClr val="0070C0"/>
            </a:solidFill>
          </a:ln>
        </p:spPr>
        <p:txBody>
          <a:bodyPr wrap="square">
            <a:spAutoFit/>
          </a:bodyPr>
          <a:lstStyle/>
          <a:p>
            <a:pPr>
              <a:spcBef>
                <a:spcPts val="300"/>
              </a:spcBef>
            </a:pPr>
            <a:r>
              <a:rPr lang="en-US" b="1" dirty="0"/>
              <a:t>Step is bag-small-items</a:t>
            </a:r>
          </a:p>
          <a:p>
            <a:pPr>
              <a:spcBef>
                <a:spcPts val="300"/>
              </a:spcBef>
            </a:pPr>
            <a:r>
              <a:rPr lang="en-US" dirty="0"/>
              <a:t>Bag1 contains Pepsi</a:t>
            </a:r>
          </a:p>
          <a:p>
            <a:pPr>
              <a:spcBef>
                <a:spcPts val="300"/>
              </a:spcBef>
            </a:pPr>
            <a:r>
              <a:rPr lang="en-US" dirty="0"/>
              <a:t>Bag1 contains granola</a:t>
            </a:r>
            <a:endParaRPr lang="en-US" b="1" dirty="0"/>
          </a:p>
          <a:p>
            <a:pPr>
              <a:spcBef>
                <a:spcPts val="300"/>
              </a:spcBef>
            </a:pPr>
            <a:r>
              <a:rPr lang="en-US" dirty="0"/>
              <a:t>Bag2 is the current bag</a:t>
            </a:r>
          </a:p>
          <a:p>
            <a:pPr>
              <a:spcBef>
                <a:spcPts val="300"/>
              </a:spcBef>
            </a:pPr>
            <a:r>
              <a:rPr lang="en-US" dirty="0"/>
              <a:t>Bag2 contains bread</a:t>
            </a:r>
          </a:p>
          <a:p>
            <a:pPr>
              <a:spcBef>
                <a:spcPts val="300"/>
              </a:spcBef>
            </a:pPr>
            <a:r>
              <a:rPr lang="en-US" dirty="0"/>
              <a:t>Bag2 contains ice cream (in freezer bag)</a:t>
            </a:r>
          </a:p>
          <a:p>
            <a:pPr>
              <a:spcBef>
                <a:spcPts val="300"/>
              </a:spcBef>
            </a:pPr>
            <a:r>
              <a:rPr lang="en-US" dirty="0"/>
              <a:t>Bag2 contains potato chips</a:t>
            </a:r>
          </a:p>
          <a:p>
            <a:pPr>
              <a:spcBef>
                <a:spcPts val="300"/>
              </a:spcBef>
            </a:pPr>
            <a:r>
              <a:rPr lang="en-US" dirty="0"/>
              <a:t>Glop is to be bagged</a:t>
            </a:r>
          </a:p>
        </p:txBody>
      </p:sp>
      <p:sp>
        <p:nvSpPr>
          <p:cNvPr id="14" name="TextBox 13">
            <a:extLst>
              <a:ext uri="{FF2B5EF4-FFF2-40B4-BE49-F238E27FC236}">
                <a16:creationId xmlns:a16="http://schemas.microsoft.com/office/drawing/2014/main" id="{F8F530C1-4773-1A19-5D95-585FE6844BBB}"/>
              </a:ext>
            </a:extLst>
          </p:cNvPr>
          <p:cNvSpPr txBox="1"/>
          <p:nvPr/>
        </p:nvSpPr>
        <p:spPr>
          <a:xfrm>
            <a:off x="4794313" y="3923762"/>
            <a:ext cx="723711" cy="646331"/>
          </a:xfrm>
          <a:prstGeom prst="rect">
            <a:avLst/>
          </a:prstGeom>
          <a:noFill/>
        </p:spPr>
        <p:txBody>
          <a:bodyPr wrap="square">
            <a:spAutoFit/>
          </a:bodyPr>
          <a:lstStyle/>
          <a:p>
            <a:r>
              <a:rPr lang="en-US" dirty="0"/>
              <a:t>B10</a:t>
            </a:r>
          </a:p>
          <a:p>
            <a:r>
              <a:rPr lang="en-US" dirty="0">
                <a:sym typeface="Wingdings" panose="05000000000000000000" pitchFamily="2" charset="2"/>
              </a:rPr>
              <a:t> </a:t>
            </a:r>
            <a:endParaRPr lang="en-US" dirty="0"/>
          </a:p>
        </p:txBody>
      </p:sp>
      <p:sp>
        <p:nvSpPr>
          <p:cNvPr id="16" name="TextBox 15">
            <a:extLst>
              <a:ext uri="{FF2B5EF4-FFF2-40B4-BE49-F238E27FC236}">
                <a16:creationId xmlns:a16="http://schemas.microsoft.com/office/drawing/2014/main" id="{8AF09CB3-30D8-DC8F-5848-8BC98DB72A17}"/>
              </a:ext>
            </a:extLst>
          </p:cNvPr>
          <p:cNvSpPr txBox="1"/>
          <p:nvPr/>
        </p:nvSpPr>
        <p:spPr>
          <a:xfrm>
            <a:off x="8539734" y="3918194"/>
            <a:ext cx="699516" cy="646331"/>
          </a:xfrm>
          <a:prstGeom prst="rect">
            <a:avLst/>
          </a:prstGeom>
          <a:noFill/>
        </p:spPr>
        <p:txBody>
          <a:bodyPr wrap="square">
            <a:spAutoFit/>
          </a:bodyPr>
          <a:lstStyle/>
          <a:p>
            <a:endParaRPr lang="en-US" dirty="0"/>
          </a:p>
          <a:p>
            <a:r>
              <a:rPr lang="en-US" dirty="0">
                <a:sym typeface="Wingdings" panose="05000000000000000000" pitchFamily="2" charset="2"/>
              </a:rPr>
              <a:t></a:t>
            </a:r>
            <a:endParaRPr lang="en-US" dirty="0"/>
          </a:p>
        </p:txBody>
      </p:sp>
      <p:sp>
        <p:nvSpPr>
          <p:cNvPr id="2" name="Footer Placeholder 3">
            <a:extLst>
              <a:ext uri="{FF2B5EF4-FFF2-40B4-BE49-F238E27FC236}">
                <a16:creationId xmlns:a16="http://schemas.microsoft.com/office/drawing/2014/main" id="{B5E95DF6-C0E1-DDDA-6DC1-788ED438FB06}"/>
              </a:ext>
            </a:extLst>
          </p:cNvPr>
          <p:cNvSpPr txBox="1">
            <a:spLocks/>
          </p:cNvSpPr>
          <p:nvPr/>
        </p:nvSpPr>
        <p:spPr>
          <a:xfrm>
            <a:off x="2791326" y="6356350"/>
            <a:ext cx="5986915" cy="292815"/>
          </a:xfrm>
          <a:prstGeom prst="rect">
            <a:avLst/>
          </a:prstGeom>
        </p:spPr>
        <p:txBody>
          <a:bodyPr vert="horz" lIns="91440" tIns="45720" rIns="91440" bIns="45720" rtlCol="0" anchor="ctr"/>
          <a:lstStyle>
            <a:defPPr>
              <a:defRPr lang="en-US"/>
            </a:defPPr>
            <a:lvl1pPr marL="0" algn="ctr" defTabSz="914400" rtl="0" eaLnBrk="1" latinLnBrk="0" hangingPunct="1">
              <a:defRPr sz="16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640:  Artificial Intelligence, </a:t>
            </a:r>
            <a:r>
              <a:rPr lang="en-US" dirty="0" err="1"/>
              <a:t>Margrit</a:t>
            </a:r>
            <a:r>
              <a:rPr lang="en-US" dirty="0"/>
              <a:t> </a:t>
            </a:r>
            <a:r>
              <a:rPr lang="en-US" dirty="0" err="1"/>
              <a:t>Betke</a:t>
            </a:r>
            <a:r>
              <a:rPr lang="en-US" dirty="0"/>
              <a:t>, </a:t>
            </a:r>
            <a:r>
              <a:rPr lang="en-US" dirty="0" err="1"/>
              <a:t>Yiwen</a:t>
            </a:r>
            <a:r>
              <a:rPr lang="en-US" dirty="0"/>
              <a:t> Gu, 2024</a:t>
            </a:r>
          </a:p>
        </p:txBody>
      </p:sp>
      <p:graphicFrame>
        <p:nvGraphicFramePr>
          <p:cNvPr id="10" name="Content Placeholder 4">
            <a:extLst>
              <a:ext uri="{FF2B5EF4-FFF2-40B4-BE49-F238E27FC236}">
                <a16:creationId xmlns:a16="http://schemas.microsoft.com/office/drawing/2014/main" id="{8DE01E78-EB56-CF33-434E-D6179EE7D0DF}"/>
              </a:ext>
            </a:extLst>
          </p:cNvPr>
          <p:cNvGraphicFramePr>
            <a:graphicFrameLocks/>
          </p:cNvGraphicFramePr>
          <p:nvPr>
            <p:extLst>
              <p:ext uri="{D42A27DB-BD31-4B8C-83A1-F6EECF244321}">
                <p14:modId xmlns:p14="http://schemas.microsoft.com/office/powerpoint/2010/main" val="249124813"/>
              </p:ext>
            </p:extLst>
          </p:nvPr>
        </p:nvGraphicFramePr>
        <p:xfrm>
          <a:off x="7414054" y="11127"/>
          <a:ext cx="4777946" cy="3383280"/>
        </p:xfrm>
        <a:graphic>
          <a:graphicData uri="http://schemas.openxmlformats.org/drawingml/2006/table">
            <a:tbl>
              <a:tblPr firstRow="1" bandRow="1">
                <a:tableStyleId>{5C22544A-7EE6-4342-B048-85BDC9FD1C3A}</a:tableStyleId>
              </a:tblPr>
              <a:tblGrid>
                <a:gridCol w="1039337">
                  <a:extLst>
                    <a:ext uri="{9D8B030D-6E8A-4147-A177-3AD203B41FA5}">
                      <a16:colId xmlns:a16="http://schemas.microsoft.com/office/drawing/2014/main" val="3441903839"/>
                    </a:ext>
                  </a:extLst>
                </a:gridCol>
                <a:gridCol w="1705233">
                  <a:extLst>
                    <a:ext uri="{9D8B030D-6E8A-4147-A177-3AD203B41FA5}">
                      <a16:colId xmlns:a16="http://schemas.microsoft.com/office/drawing/2014/main" val="1046777533"/>
                    </a:ext>
                  </a:extLst>
                </a:gridCol>
                <a:gridCol w="1000994">
                  <a:extLst>
                    <a:ext uri="{9D8B030D-6E8A-4147-A177-3AD203B41FA5}">
                      <a16:colId xmlns:a16="http://schemas.microsoft.com/office/drawing/2014/main" val="4195565196"/>
                    </a:ext>
                  </a:extLst>
                </a:gridCol>
                <a:gridCol w="1032382">
                  <a:extLst>
                    <a:ext uri="{9D8B030D-6E8A-4147-A177-3AD203B41FA5}">
                      <a16:colId xmlns:a16="http://schemas.microsoft.com/office/drawing/2014/main" val="3905493420"/>
                    </a:ext>
                  </a:extLst>
                </a:gridCol>
              </a:tblGrid>
              <a:tr h="359682">
                <a:tc>
                  <a:txBody>
                    <a:bodyPr/>
                    <a:lstStyle/>
                    <a:p>
                      <a:r>
                        <a:rPr lang="en-US" dirty="0"/>
                        <a:t>Item</a:t>
                      </a:r>
                    </a:p>
                  </a:txBody>
                  <a:tcPr/>
                </a:tc>
                <a:tc>
                  <a:txBody>
                    <a:bodyPr/>
                    <a:lstStyle/>
                    <a:p>
                      <a:r>
                        <a:rPr lang="en-US" dirty="0"/>
                        <a:t>Container Type</a:t>
                      </a:r>
                    </a:p>
                  </a:txBody>
                  <a:tcPr/>
                </a:tc>
                <a:tc>
                  <a:txBody>
                    <a:bodyPr/>
                    <a:lstStyle/>
                    <a:p>
                      <a:r>
                        <a:rPr lang="en-US" dirty="0"/>
                        <a:t>Size</a:t>
                      </a:r>
                    </a:p>
                  </a:txBody>
                  <a:tcPr/>
                </a:tc>
                <a:tc>
                  <a:txBody>
                    <a:bodyPr/>
                    <a:lstStyle/>
                    <a:p>
                      <a:r>
                        <a:rPr lang="en-US" dirty="0"/>
                        <a:t>Frozen?</a:t>
                      </a:r>
                    </a:p>
                  </a:txBody>
                  <a:tcPr/>
                </a:tc>
                <a:extLst>
                  <a:ext uri="{0D108BD9-81ED-4DB2-BD59-A6C34878D82A}">
                    <a16:rowId xmlns:a16="http://schemas.microsoft.com/office/drawing/2014/main" val="159285192"/>
                  </a:ext>
                </a:extLst>
              </a:tr>
              <a:tr h="359682">
                <a:tc>
                  <a:txBody>
                    <a:bodyPr/>
                    <a:lstStyle/>
                    <a:p>
                      <a:r>
                        <a:rPr lang="en-US" dirty="0"/>
                        <a:t>Bread</a:t>
                      </a:r>
                    </a:p>
                  </a:txBody>
                  <a:tcPr/>
                </a:tc>
                <a:tc>
                  <a:txBody>
                    <a:bodyPr/>
                    <a:lstStyle/>
                    <a:p>
                      <a:r>
                        <a:rPr lang="en-US" dirty="0"/>
                        <a:t>Plastic bag</a:t>
                      </a:r>
                    </a:p>
                  </a:txBody>
                  <a:tcPr/>
                </a:tc>
                <a:tc>
                  <a:txBody>
                    <a:bodyPr/>
                    <a:lstStyle/>
                    <a:p>
                      <a:r>
                        <a:rPr lang="en-US" dirty="0"/>
                        <a:t>Medium</a:t>
                      </a:r>
                    </a:p>
                  </a:txBody>
                  <a:tcPr/>
                </a:tc>
                <a:tc>
                  <a:txBody>
                    <a:bodyPr/>
                    <a:lstStyle/>
                    <a:p>
                      <a:r>
                        <a:rPr lang="en-US" dirty="0"/>
                        <a:t>No</a:t>
                      </a:r>
                    </a:p>
                  </a:txBody>
                  <a:tcPr/>
                </a:tc>
                <a:extLst>
                  <a:ext uri="{0D108BD9-81ED-4DB2-BD59-A6C34878D82A}">
                    <a16:rowId xmlns:a16="http://schemas.microsoft.com/office/drawing/2014/main" val="3365562"/>
                  </a:ext>
                </a:extLst>
              </a:tr>
              <a:tr h="359682">
                <a:tc>
                  <a:txBody>
                    <a:bodyPr/>
                    <a:lstStyle/>
                    <a:p>
                      <a:r>
                        <a:rPr lang="en-US" dirty="0"/>
                        <a:t>Glop</a:t>
                      </a:r>
                    </a:p>
                  </a:txBody>
                  <a:tcPr/>
                </a:tc>
                <a:tc>
                  <a:txBody>
                    <a:bodyPr/>
                    <a:lstStyle/>
                    <a:p>
                      <a:r>
                        <a:rPr lang="en-US" dirty="0"/>
                        <a:t>Jar </a:t>
                      </a:r>
                    </a:p>
                  </a:txBody>
                  <a:tcPr/>
                </a:tc>
                <a:tc>
                  <a:txBody>
                    <a:bodyPr/>
                    <a:lstStyle/>
                    <a:p>
                      <a:r>
                        <a:rPr lang="en-US" dirty="0"/>
                        <a:t>Small </a:t>
                      </a:r>
                    </a:p>
                  </a:txBody>
                  <a:tcPr/>
                </a:tc>
                <a:tc>
                  <a:txBody>
                    <a:bodyPr/>
                    <a:lstStyle/>
                    <a:p>
                      <a:r>
                        <a:rPr lang="en-US" dirty="0"/>
                        <a:t>No</a:t>
                      </a:r>
                    </a:p>
                  </a:txBody>
                  <a:tcPr/>
                </a:tc>
                <a:extLst>
                  <a:ext uri="{0D108BD9-81ED-4DB2-BD59-A6C34878D82A}">
                    <a16:rowId xmlns:a16="http://schemas.microsoft.com/office/drawing/2014/main" val="519113717"/>
                  </a:ext>
                </a:extLst>
              </a:tr>
              <a:tr h="359682">
                <a:tc>
                  <a:txBody>
                    <a:bodyPr/>
                    <a:lstStyle/>
                    <a:p>
                      <a:r>
                        <a:rPr lang="en-US" dirty="0"/>
                        <a:t>Granola</a:t>
                      </a:r>
                    </a:p>
                  </a:txBody>
                  <a:tcPr/>
                </a:tc>
                <a:tc>
                  <a:txBody>
                    <a:bodyPr/>
                    <a:lstStyle/>
                    <a:p>
                      <a:r>
                        <a:rPr lang="en-US" dirty="0"/>
                        <a:t>Cardboard box</a:t>
                      </a:r>
                    </a:p>
                  </a:txBody>
                  <a:tcPr/>
                </a:tc>
                <a:tc>
                  <a:txBody>
                    <a:bodyPr/>
                    <a:lstStyle/>
                    <a:p>
                      <a:r>
                        <a:rPr lang="en-US" dirty="0"/>
                        <a:t>Large</a:t>
                      </a:r>
                    </a:p>
                  </a:txBody>
                  <a:tcPr/>
                </a:tc>
                <a:tc>
                  <a:txBody>
                    <a:bodyPr/>
                    <a:lstStyle/>
                    <a:p>
                      <a:r>
                        <a:rPr lang="en-US" dirty="0"/>
                        <a:t>No</a:t>
                      </a:r>
                    </a:p>
                  </a:txBody>
                  <a:tcPr/>
                </a:tc>
                <a:extLst>
                  <a:ext uri="{0D108BD9-81ED-4DB2-BD59-A6C34878D82A}">
                    <a16:rowId xmlns:a16="http://schemas.microsoft.com/office/drawing/2014/main" val="850298105"/>
                  </a:ext>
                </a:extLst>
              </a:tr>
              <a:tr h="359682">
                <a:tc>
                  <a:txBody>
                    <a:bodyPr/>
                    <a:lstStyle/>
                    <a:p>
                      <a:r>
                        <a:rPr lang="en-US" dirty="0"/>
                        <a:t>Ice cream</a:t>
                      </a:r>
                    </a:p>
                  </a:txBody>
                  <a:tcPr/>
                </a:tc>
                <a:tc>
                  <a:txBody>
                    <a:bodyPr/>
                    <a:lstStyle/>
                    <a:p>
                      <a:r>
                        <a:rPr lang="en-US" dirty="0"/>
                        <a:t>Cardboard carton</a:t>
                      </a:r>
                    </a:p>
                  </a:txBody>
                  <a:tcPr/>
                </a:tc>
                <a:tc>
                  <a:txBody>
                    <a:bodyPr/>
                    <a:lstStyle/>
                    <a:p>
                      <a:r>
                        <a:rPr lang="en-US" dirty="0"/>
                        <a:t>Medium</a:t>
                      </a:r>
                    </a:p>
                  </a:txBody>
                  <a:tcPr/>
                </a:tc>
                <a:tc>
                  <a:txBody>
                    <a:bodyPr/>
                    <a:lstStyle/>
                    <a:p>
                      <a:r>
                        <a:rPr lang="en-US" dirty="0"/>
                        <a:t>Yes</a:t>
                      </a:r>
                    </a:p>
                  </a:txBody>
                  <a:tcPr/>
                </a:tc>
                <a:extLst>
                  <a:ext uri="{0D108BD9-81ED-4DB2-BD59-A6C34878D82A}">
                    <a16:rowId xmlns:a16="http://schemas.microsoft.com/office/drawing/2014/main" val="1893189162"/>
                  </a:ext>
                </a:extLst>
              </a:tr>
              <a:tr h="359682">
                <a:tc>
                  <a:txBody>
                    <a:bodyPr/>
                    <a:lstStyle/>
                    <a:p>
                      <a:r>
                        <a:rPr lang="en-US" dirty="0"/>
                        <a:t>Potato chips</a:t>
                      </a:r>
                    </a:p>
                  </a:txBody>
                  <a:tcPr/>
                </a:tc>
                <a:tc>
                  <a:txBody>
                    <a:bodyPr/>
                    <a:lstStyle/>
                    <a:p>
                      <a:r>
                        <a:rPr lang="en-US" dirty="0"/>
                        <a:t>Plastic bag</a:t>
                      </a:r>
                    </a:p>
                  </a:txBody>
                  <a:tcPr/>
                </a:tc>
                <a:tc>
                  <a:txBody>
                    <a:bodyPr/>
                    <a:lstStyle/>
                    <a:p>
                      <a:r>
                        <a:rPr lang="en-US" dirty="0"/>
                        <a:t>Medium</a:t>
                      </a:r>
                    </a:p>
                  </a:txBody>
                  <a:tcPr/>
                </a:tc>
                <a:tc>
                  <a:txBody>
                    <a:bodyPr/>
                    <a:lstStyle/>
                    <a:p>
                      <a:r>
                        <a:rPr lang="en-US" dirty="0"/>
                        <a:t>No</a:t>
                      </a:r>
                    </a:p>
                  </a:txBody>
                  <a:tcPr/>
                </a:tc>
                <a:extLst>
                  <a:ext uri="{0D108BD9-81ED-4DB2-BD59-A6C34878D82A}">
                    <a16:rowId xmlns:a16="http://schemas.microsoft.com/office/drawing/2014/main" val="453569647"/>
                  </a:ext>
                </a:extLst>
              </a:tr>
              <a:tr h="359682">
                <a:tc>
                  <a:txBody>
                    <a:bodyPr/>
                    <a:lstStyle/>
                    <a:p>
                      <a:r>
                        <a:rPr lang="en-US" dirty="0"/>
                        <a:t>Pepsi</a:t>
                      </a:r>
                    </a:p>
                  </a:txBody>
                  <a:tcPr/>
                </a:tc>
                <a:tc>
                  <a:txBody>
                    <a:bodyPr/>
                    <a:lstStyle/>
                    <a:p>
                      <a:r>
                        <a:rPr lang="en-US" dirty="0"/>
                        <a:t>Bottle</a:t>
                      </a:r>
                    </a:p>
                  </a:txBody>
                  <a:tcPr/>
                </a:tc>
                <a:tc>
                  <a:txBody>
                    <a:bodyPr/>
                    <a:lstStyle/>
                    <a:p>
                      <a:r>
                        <a:rPr lang="en-US" dirty="0"/>
                        <a:t>Large </a:t>
                      </a:r>
                    </a:p>
                  </a:txBody>
                  <a:tcPr/>
                </a:tc>
                <a:tc>
                  <a:txBody>
                    <a:bodyPr/>
                    <a:lstStyle/>
                    <a:p>
                      <a:r>
                        <a:rPr lang="en-US" dirty="0"/>
                        <a:t>No</a:t>
                      </a:r>
                    </a:p>
                  </a:txBody>
                  <a:tcPr/>
                </a:tc>
                <a:extLst>
                  <a:ext uri="{0D108BD9-81ED-4DB2-BD59-A6C34878D82A}">
                    <a16:rowId xmlns:a16="http://schemas.microsoft.com/office/drawing/2014/main" val="473653350"/>
                  </a:ext>
                </a:extLst>
              </a:tr>
            </a:tbl>
          </a:graphicData>
        </a:graphic>
      </p:graphicFrame>
    </p:spTree>
    <p:extLst>
      <p:ext uri="{BB962C8B-B14F-4D97-AF65-F5344CB8AC3E}">
        <p14:creationId xmlns:p14="http://schemas.microsoft.com/office/powerpoint/2010/main" val="2183515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p:bldP spid="13" grpId="0" animBg="1"/>
      <p:bldP spid="14" grpId="0"/>
      <p:bldP spid="1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E84C13-76DB-112B-B2B7-6B7A65C5D329}"/>
              </a:ext>
            </a:extLst>
          </p:cNvPr>
          <p:cNvSpPr>
            <a:spLocks noGrp="1"/>
          </p:cNvSpPr>
          <p:nvPr>
            <p:ph type="title"/>
          </p:nvPr>
        </p:nvSpPr>
        <p:spPr/>
        <p:txBody>
          <a:bodyPr/>
          <a:lstStyle/>
          <a:p>
            <a:r>
              <a:rPr lang="en-US" dirty="0"/>
              <a:t>Example: Bagger</a:t>
            </a:r>
          </a:p>
        </p:txBody>
      </p:sp>
      <p:sp>
        <p:nvSpPr>
          <p:cNvPr id="6" name="Content Placeholder 1">
            <a:extLst>
              <a:ext uri="{FF2B5EF4-FFF2-40B4-BE49-F238E27FC236}">
                <a16:creationId xmlns:a16="http://schemas.microsoft.com/office/drawing/2014/main" id="{9F30A48F-1C85-2342-A859-7D83115D7ADA}"/>
              </a:ext>
            </a:extLst>
          </p:cNvPr>
          <p:cNvSpPr txBox="1">
            <a:spLocks/>
          </p:cNvSpPr>
          <p:nvPr/>
        </p:nvSpPr>
        <p:spPr>
          <a:xfrm>
            <a:off x="2152650" y="2504996"/>
            <a:ext cx="7886700" cy="3316352"/>
          </a:xfrm>
          <a:prstGeom prst="rect">
            <a:avLst/>
          </a:prstGeom>
        </p:spPr>
        <p:txBody>
          <a:bodyPr vert="horz" lIns="91440" tIns="45720" rIns="91440" bIns="45720" rtlCol="0">
            <a:normAutofit/>
          </a:bodyPr>
          <a:lstStyle>
            <a:lvl1pPr marL="171450" indent="-171450" algn="l" defTabSz="685800" rtl="0" eaLnBrk="1" latinLnBrk="0" hangingPunct="1">
              <a:lnSpc>
                <a:spcPct val="10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10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10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2400" u="sng" dirty="0"/>
              <a:t>Working Memory:</a:t>
            </a:r>
          </a:p>
          <a:p>
            <a:pPr>
              <a:spcBef>
                <a:spcPts val="300"/>
              </a:spcBef>
            </a:pPr>
            <a:endParaRPr lang="en-US" sz="1800" dirty="0"/>
          </a:p>
        </p:txBody>
      </p:sp>
      <p:sp>
        <p:nvSpPr>
          <p:cNvPr id="11" name="TextBox 10">
            <a:extLst>
              <a:ext uri="{FF2B5EF4-FFF2-40B4-BE49-F238E27FC236}">
                <a16:creationId xmlns:a16="http://schemas.microsoft.com/office/drawing/2014/main" id="{B300B3A3-9DD1-C5C2-E363-CB622B7BCF17}"/>
              </a:ext>
            </a:extLst>
          </p:cNvPr>
          <p:cNvSpPr txBox="1"/>
          <p:nvPr/>
        </p:nvSpPr>
        <p:spPr>
          <a:xfrm>
            <a:off x="2742840" y="4087798"/>
            <a:ext cx="1517142" cy="923330"/>
          </a:xfrm>
          <a:prstGeom prst="rect">
            <a:avLst/>
          </a:prstGeom>
          <a:noFill/>
        </p:spPr>
        <p:txBody>
          <a:bodyPr wrap="square">
            <a:spAutoFit/>
          </a:bodyPr>
          <a:lstStyle/>
          <a:p>
            <a:r>
              <a:rPr lang="en-US" dirty="0">
                <a:solidFill>
                  <a:srgbClr val="C00000"/>
                </a:solidFill>
              </a:rPr>
              <a:t>B12</a:t>
            </a:r>
            <a:r>
              <a:rPr lang="en-US" dirty="0"/>
              <a:t>, B11, </a:t>
            </a:r>
            <a:r>
              <a:rPr lang="en-US" dirty="0">
                <a:solidFill>
                  <a:srgbClr val="00B050"/>
                </a:solidFill>
              </a:rPr>
              <a:t>B13</a:t>
            </a:r>
            <a:r>
              <a:rPr lang="en-US" dirty="0"/>
              <a:t> </a:t>
            </a:r>
          </a:p>
          <a:p>
            <a:r>
              <a:rPr lang="en-US" dirty="0">
                <a:sym typeface="Wingdings" panose="05000000000000000000" pitchFamily="2" charset="2"/>
              </a:rPr>
              <a:t>          </a:t>
            </a:r>
            <a:endParaRPr lang="en-US" dirty="0"/>
          </a:p>
        </p:txBody>
      </p:sp>
      <p:sp>
        <p:nvSpPr>
          <p:cNvPr id="13" name="TextBox 12">
            <a:extLst>
              <a:ext uri="{FF2B5EF4-FFF2-40B4-BE49-F238E27FC236}">
                <a16:creationId xmlns:a16="http://schemas.microsoft.com/office/drawing/2014/main" id="{FDE71E80-28F8-FB77-AA86-C1A3B68AF156}"/>
              </a:ext>
            </a:extLst>
          </p:cNvPr>
          <p:cNvSpPr txBox="1"/>
          <p:nvPr/>
        </p:nvSpPr>
        <p:spPr>
          <a:xfrm>
            <a:off x="4499991" y="3317572"/>
            <a:ext cx="2968752" cy="2854628"/>
          </a:xfrm>
          <a:prstGeom prst="rect">
            <a:avLst/>
          </a:prstGeom>
          <a:noFill/>
          <a:ln>
            <a:solidFill>
              <a:srgbClr val="0070C0"/>
            </a:solidFill>
          </a:ln>
        </p:spPr>
        <p:txBody>
          <a:bodyPr wrap="square">
            <a:spAutoFit/>
          </a:bodyPr>
          <a:lstStyle/>
          <a:p>
            <a:pPr>
              <a:spcBef>
                <a:spcPts val="300"/>
              </a:spcBef>
            </a:pPr>
            <a:r>
              <a:rPr lang="en-US" b="1" dirty="0">
                <a:solidFill>
                  <a:srgbClr val="00B050"/>
                </a:solidFill>
              </a:rPr>
              <a:t>Step is done</a:t>
            </a:r>
          </a:p>
          <a:p>
            <a:pPr>
              <a:spcBef>
                <a:spcPts val="300"/>
              </a:spcBef>
            </a:pPr>
            <a:r>
              <a:rPr lang="en-US" dirty="0"/>
              <a:t>Bag1 contains Pepsi</a:t>
            </a:r>
          </a:p>
          <a:p>
            <a:pPr>
              <a:spcBef>
                <a:spcPts val="300"/>
              </a:spcBef>
            </a:pPr>
            <a:r>
              <a:rPr lang="en-US" dirty="0"/>
              <a:t>Bag1 contains granola</a:t>
            </a:r>
            <a:endParaRPr lang="en-US" b="1" dirty="0"/>
          </a:p>
          <a:p>
            <a:pPr>
              <a:spcBef>
                <a:spcPts val="300"/>
              </a:spcBef>
            </a:pPr>
            <a:r>
              <a:rPr lang="en-US" dirty="0"/>
              <a:t>Bag2 contains bread</a:t>
            </a:r>
          </a:p>
          <a:p>
            <a:pPr>
              <a:spcBef>
                <a:spcPts val="300"/>
              </a:spcBef>
            </a:pPr>
            <a:r>
              <a:rPr lang="en-US" dirty="0"/>
              <a:t>Bag2 contains ice cream (in freezer bag)</a:t>
            </a:r>
          </a:p>
          <a:p>
            <a:pPr>
              <a:spcBef>
                <a:spcPts val="300"/>
              </a:spcBef>
            </a:pPr>
            <a:r>
              <a:rPr lang="en-US" dirty="0"/>
              <a:t>Bag2 contains potato chips</a:t>
            </a:r>
          </a:p>
          <a:p>
            <a:pPr>
              <a:spcBef>
                <a:spcPts val="300"/>
              </a:spcBef>
            </a:pPr>
            <a:r>
              <a:rPr lang="en-US" b="1" dirty="0">
                <a:solidFill>
                  <a:srgbClr val="C00000"/>
                </a:solidFill>
              </a:rPr>
              <a:t>Bag3 is the current bag</a:t>
            </a:r>
          </a:p>
          <a:p>
            <a:pPr>
              <a:spcBef>
                <a:spcPts val="300"/>
              </a:spcBef>
            </a:pPr>
            <a:r>
              <a:rPr lang="en-US" b="1" dirty="0"/>
              <a:t>Bag3 contains glop</a:t>
            </a:r>
          </a:p>
        </p:txBody>
      </p:sp>
      <p:sp>
        <p:nvSpPr>
          <p:cNvPr id="2" name="Footer Placeholder 3">
            <a:extLst>
              <a:ext uri="{FF2B5EF4-FFF2-40B4-BE49-F238E27FC236}">
                <a16:creationId xmlns:a16="http://schemas.microsoft.com/office/drawing/2014/main" id="{2892FEAC-67FB-5D42-0AB9-EB1DF9532400}"/>
              </a:ext>
            </a:extLst>
          </p:cNvPr>
          <p:cNvSpPr txBox="1">
            <a:spLocks/>
          </p:cNvSpPr>
          <p:nvPr/>
        </p:nvSpPr>
        <p:spPr>
          <a:xfrm>
            <a:off x="2791326" y="6356350"/>
            <a:ext cx="5986915" cy="292815"/>
          </a:xfrm>
          <a:prstGeom prst="rect">
            <a:avLst/>
          </a:prstGeom>
        </p:spPr>
        <p:txBody>
          <a:bodyPr vert="horz" lIns="91440" tIns="45720" rIns="91440" bIns="45720" rtlCol="0" anchor="ctr"/>
          <a:lstStyle>
            <a:defPPr>
              <a:defRPr lang="en-US"/>
            </a:defPPr>
            <a:lvl1pPr marL="0" algn="ctr" defTabSz="914400" rtl="0" eaLnBrk="1" latinLnBrk="0" hangingPunct="1">
              <a:defRPr sz="16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640:  Artificial Intelligence, </a:t>
            </a:r>
            <a:r>
              <a:rPr lang="en-US" dirty="0" err="1"/>
              <a:t>Margrit</a:t>
            </a:r>
            <a:r>
              <a:rPr lang="en-US" dirty="0"/>
              <a:t> </a:t>
            </a:r>
            <a:r>
              <a:rPr lang="en-US" dirty="0" err="1"/>
              <a:t>Betke</a:t>
            </a:r>
            <a:r>
              <a:rPr lang="en-US" dirty="0"/>
              <a:t>, </a:t>
            </a:r>
            <a:r>
              <a:rPr lang="en-US" dirty="0" err="1"/>
              <a:t>Yiwen</a:t>
            </a:r>
            <a:r>
              <a:rPr lang="en-US" dirty="0"/>
              <a:t> Gu, 2024</a:t>
            </a:r>
          </a:p>
        </p:txBody>
      </p:sp>
      <p:graphicFrame>
        <p:nvGraphicFramePr>
          <p:cNvPr id="9" name="Content Placeholder 4">
            <a:extLst>
              <a:ext uri="{FF2B5EF4-FFF2-40B4-BE49-F238E27FC236}">
                <a16:creationId xmlns:a16="http://schemas.microsoft.com/office/drawing/2014/main" id="{86647C14-20A2-9517-296B-C30A99290BF3}"/>
              </a:ext>
            </a:extLst>
          </p:cNvPr>
          <p:cNvGraphicFramePr>
            <a:graphicFrameLocks/>
          </p:cNvGraphicFramePr>
          <p:nvPr>
            <p:extLst>
              <p:ext uri="{D42A27DB-BD31-4B8C-83A1-F6EECF244321}">
                <p14:modId xmlns:p14="http://schemas.microsoft.com/office/powerpoint/2010/main" val="249124813"/>
              </p:ext>
            </p:extLst>
          </p:nvPr>
        </p:nvGraphicFramePr>
        <p:xfrm>
          <a:off x="7414054" y="11127"/>
          <a:ext cx="4777946" cy="3383280"/>
        </p:xfrm>
        <a:graphic>
          <a:graphicData uri="http://schemas.openxmlformats.org/drawingml/2006/table">
            <a:tbl>
              <a:tblPr firstRow="1" bandRow="1">
                <a:tableStyleId>{5C22544A-7EE6-4342-B048-85BDC9FD1C3A}</a:tableStyleId>
              </a:tblPr>
              <a:tblGrid>
                <a:gridCol w="1039337">
                  <a:extLst>
                    <a:ext uri="{9D8B030D-6E8A-4147-A177-3AD203B41FA5}">
                      <a16:colId xmlns:a16="http://schemas.microsoft.com/office/drawing/2014/main" val="3441903839"/>
                    </a:ext>
                  </a:extLst>
                </a:gridCol>
                <a:gridCol w="1705233">
                  <a:extLst>
                    <a:ext uri="{9D8B030D-6E8A-4147-A177-3AD203B41FA5}">
                      <a16:colId xmlns:a16="http://schemas.microsoft.com/office/drawing/2014/main" val="1046777533"/>
                    </a:ext>
                  </a:extLst>
                </a:gridCol>
                <a:gridCol w="1000994">
                  <a:extLst>
                    <a:ext uri="{9D8B030D-6E8A-4147-A177-3AD203B41FA5}">
                      <a16:colId xmlns:a16="http://schemas.microsoft.com/office/drawing/2014/main" val="4195565196"/>
                    </a:ext>
                  </a:extLst>
                </a:gridCol>
                <a:gridCol w="1032382">
                  <a:extLst>
                    <a:ext uri="{9D8B030D-6E8A-4147-A177-3AD203B41FA5}">
                      <a16:colId xmlns:a16="http://schemas.microsoft.com/office/drawing/2014/main" val="3905493420"/>
                    </a:ext>
                  </a:extLst>
                </a:gridCol>
              </a:tblGrid>
              <a:tr h="359682">
                <a:tc>
                  <a:txBody>
                    <a:bodyPr/>
                    <a:lstStyle/>
                    <a:p>
                      <a:r>
                        <a:rPr lang="en-US" dirty="0"/>
                        <a:t>Item</a:t>
                      </a:r>
                    </a:p>
                  </a:txBody>
                  <a:tcPr/>
                </a:tc>
                <a:tc>
                  <a:txBody>
                    <a:bodyPr/>
                    <a:lstStyle/>
                    <a:p>
                      <a:r>
                        <a:rPr lang="en-US" dirty="0"/>
                        <a:t>Container Type</a:t>
                      </a:r>
                    </a:p>
                  </a:txBody>
                  <a:tcPr/>
                </a:tc>
                <a:tc>
                  <a:txBody>
                    <a:bodyPr/>
                    <a:lstStyle/>
                    <a:p>
                      <a:r>
                        <a:rPr lang="en-US" dirty="0"/>
                        <a:t>Size</a:t>
                      </a:r>
                    </a:p>
                  </a:txBody>
                  <a:tcPr/>
                </a:tc>
                <a:tc>
                  <a:txBody>
                    <a:bodyPr/>
                    <a:lstStyle/>
                    <a:p>
                      <a:r>
                        <a:rPr lang="en-US" dirty="0"/>
                        <a:t>Frozen?</a:t>
                      </a:r>
                    </a:p>
                  </a:txBody>
                  <a:tcPr/>
                </a:tc>
                <a:extLst>
                  <a:ext uri="{0D108BD9-81ED-4DB2-BD59-A6C34878D82A}">
                    <a16:rowId xmlns:a16="http://schemas.microsoft.com/office/drawing/2014/main" val="159285192"/>
                  </a:ext>
                </a:extLst>
              </a:tr>
              <a:tr h="359682">
                <a:tc>
                  <a:txBody>
                    <a:bodyPr/>
                    <a:lstStyle/>
                    <a:p>
                      <a:r>
                        <a:rPr lang="en-US" dirty="0"/>
                        <a:t>Bread</a:t>
                      </a:r>
                    </a:p>
                  </a:txBody>
                  <a:tcPr/>
                </a:tc>
                <a:tc>
                  <a:txBody>
                    <a:bodyPr/>
                    <a:lstStyle/>
                    <a:p>
                      <a:r>
                        <a:rPr lang="en-US" dirty="0"/>
                        <a:t>Plastic bag</a:t>
                      </a:r>
                    </a:p>
                  </a:txBody>
                  <a:tcPr/>
                </a:tc>
                <a:tc>
                  <a:txBody>
                    <a:bodyPr/>
                    <a:lstStyle/>
                    <a:p>
                      <a:r>
                        <a:rPr lang="en-US" dirty="0"/>
                        <a:t>Medium</a:t>
                      </a:r>
                    </a:p>
                  </a:txBody>
                  <a:tcPr/>
                </a:tc>
                <a:tc>
                  <a:txBody>
                    <a:bodyPr/>
                    <a:lstStyle/>
                    <a:p>
                      <a:r>
                        <a:rPr lang="en-US" dirty="0"/>
                        <a:t>No</a:t>
                      </a:r>
                    </a:p>
                  </a:txBody>
                  <a:tcPr/>
                </a:tc>
                <a:extLst>
                  <a:ext uri="{0D108BD9-81ED-4DB2-BD59-A6C34878D82A}">
                    <a16:rowId xmlns:a16="http://schemas.microsoft.com/office/drawing/2014/main" val="3365562"/>
                  </a:ext>
                </a:extLst>
              </a:tr>
              <a:tr h="359682">
                <a:tc>
                  <a:txBody>
                    <a:bodyPr/>
                    <a:lstStyle/>
                    <a:p>
                      <a:r>
                        <a:rPr lang="en-US" dirty="0"/>
                        <a:t>Glop</a:t>
                      </a:r>
                    </a:p>
                  </a:txBody>
                  <a:tcPr/>
                </a:tc>
                <a:tc>
                  <a:txBody>
                    <a:bodyPr/>
                    <a:lstStyle/>
                    <a:p>
                      <a:r>
                        <a:rPr lang="en-US" dirty="0"/>
                        <a:t>Jar </a:t>
                      </a:r>
                    </a:p>
                  </a:txBody>
                  <a:tcPr/>
                </a:tc>
                <a:tc>
                  <a:txBody>
                    <a:bodyPr/>
                    <a:lstStyle/>
                    <a:p>
                      <a:r>
                        <a:rPr lang="en-US" dirty="0"/>
                        <a:t>Small </a:t>
                      </a:r>
                    </a:p>
                  </a:txBody>
                  <a:tcPr/>
                </a:tc>
                <a:tc>
                  <a:txBody>
                    <a:bodyPr/>
                    <a:lstStyle/>
                    <a:p>
                      <a:r>
                        <a:rPr lang="en-US" dirty="0"/>
                        <a:t>No</a:t>
                      </a:r>
                    </a:p>
                  </a:txBody>
                  <a:tcPr/>
                </a:tc>
                <a:extLst>
                  <a:ext uri="{0D108BD9-81ED-4DB2-BD59-A6C34878D82A}">
                    <a16:rowId xmlns:a16="http://schemas.microsoft.com/office/drawing/2014/main" val="519113717"/>
                  </a:ext>
                </a:extLst>
              </a:tr>
              <a:tr h="359682">
                <a:tc>
                  <a:txBody>
                    <a:bodyPr/>
                    <a:lstStyle/>
                    <a:p>
                      <a:r>
                        <a:rPr lang="en-US" dirty="0"/>
                        <a:t>Granola</a:t>
                      </a:r>
                    </a:p>
                  </a:txBody>
                  <a:tcPr/>
                </a:tc>
                <a:tc>
                  <a:txBody>
                    <a:bodyPr/>
                    <a:lstStyle/>
                    <a:p>
                      <a:r>
                        <a:rPr lang="en-US" dirty="0"/>
                        <a:t>Cardboard box</a:t>
                      </a:r>
                    </a:p>
                  </a:txBody>
                  <a:tcPr/>
                </a:tc>
                <a:tc>
                  <a:txBody>
                    <a:bodyPr/>
                    <a:lstStyle/>
                    <a:p>
                      <a:r>
                        <a:rPr lang="en-US" dirty="0"/>
                        <a:t>Large</a:t>
                      </a:r>
                    </a:p>
                  </a:txBody>
                  <a:tcPr/>
                </a:tc>
                <a:tc>
                  <a:txBody>
                    <a:bodyPr/>
                    <a:lstStyle/>
                    <a:p>
                      <a:r>
                        <a:rPr lang="en-US" dirty="0"/>
                        <a:t>No</a:t>
                      </a:r>
                    </a:p>
                  </a:txBody>
                  <a:tcPr/>
                </a:tc>
                <a:extLst>
                  <a:ext uri="{0D108BD9-81ED-4DB2-BD59-A6C34878D82A}">
                    <a16:rowId xmlns:a16="http://schemas.microsoft.com/office/drawing/2014/main" val="850298105"/>
                  </a:ext>
                </a:extLst>
              </a:tr>
              <a:tr h="359682">
                <a:tc>
                  <a:txBody>
                    <a:bodyPr/>
                    <a:lstStyle/>
                    <a:p>
                      <a:r>
                        <a:rPr lang="en-US" dirty="0"/>
                        <a:t>Ice cream</a:t>
                      </a:r>
                    </a:p>
                  </a:txBody>
                  <a:tcPr/>
                </a:tc>
                <a:tc>
                  <a:txBody>
                    <a:bodyPr/>
                    <a:lstStyle/>
                    <a:p>
                      <a:r>
                        <a:rPr lang="en-US" dirty="0"/>
                        <a:t>Cardboard carton</a:t>
                      </a:r>
                    </a:p>
                  </a:txBody>
                  <a:tcPr/>
                </a:tc>
                <a:tc>
                  <a:txBody>
                    <a:bodyPr/>
                    <a:lstStyle/>
                    <a:p>
                      <a:r>
                        <a:rPr lang="en-US" dirty="0"/>
                        <a:t>Medium</a:t>
                      </a:r>
                    </a:p>
                  </a:txBody>
                  <a:tcPr/>
                </a:tc>
                <a:tc>
                  <a:txBody>
                    <a:bodyPr/>
                    <a:lstStyle/>
                    <a:p>
                      <a:r>
                        <a:rPr lang="en-US" dirty="0"/>
                        <a:t>Yes</a:t>
                      </a:r>
                    </a:p>
                  </a:txBody>
                  <a:tcPr/>
                </a:tc>
                <a:extLst>
                  <a:ext uri="{0D108BD9-81ED-4DB2-BD59-A6C34878D82A}">
                    <a16:rowId xmlns:a16="http://schemas.microsoft.com/office/drawing/2014/main" val="1893189162"/>
                  </a:ext>
                </a:extLst>
              </a:tr>
              <a:tr h="359682">
                <a:tc>
                  <a:txBody>
                    <a:bodyPr/>
                    <a:lstStyle/>
                    <a:p>
                      <a:r>
                        <a:rPr lang="en-US" dirty="0"/>
                        <a:t>Potato chips</a:t>
                      </a:r>
                    </a:p>
                  </a:txBody>
                  <a:tcPr/>
                </a:tc>
                <a:tc>
                  <a:txBody>
                    <a:bodyPr/>
                    <a:lstStyle/>
                    <a:p>
                      <a:r>
                        <a:rPr lang="en-US" dirty="0"/>
                        <a:t>Plastic bag</a:t>
                      </a:r>
                    </a:p>
                  </a:txBody>
                  <a:tcPr/>
                </a:tc>
                <a:tc>
                  <a:txBody>
                    <a:bodyPr/>
                    <a:lstStyle/>
                    <a:p>
                      <a:r>
                        <a:rPr lang="en-US" dirty="0"/>
                        <a:t>Medium</a:t>
                      </a:r>
                    </a:p>
                  </a:txBody>
                  <a:tcPr/>
                </a:tc>
                <a:tc>
                  <a:txBody>
                    <a:bodyPr/>
                    <a:lstStyle/>
                    <a:p>
                      <a:r>
                        <a:rPr lang="en-US" dirty="0"/>
                        <a:t>No</a:t>
                      </a:r>
                    </a:p>
                  </a:txBody>
                  <a:tcPr/>
                </a:tc>
                <a:extLst>
                  <a:ext uri="{0D108BD9-81ED-4DB2-BD59-A6C34878D82A}">
                    <a16:rowId xmlns:a16="http://schemas.microsoft.com/office/drawing/2014/main" val="453569647"/>
                  </a:ext>
                </a:extLst>
              </a:tr>
              <a:tr h="359682">
                <a:tc>
                  <a:txBody>
                    <a:bodyPr/>
                    <a:lstStyle/>
                    <a:p>
                      <a:r>
                        <a:rPr lang="en-US" dirty="0"/>
                        <a:t>Pepsi</a:t>
                      </a:r>
                    </a:p>
                  </a:txBody>
                  <a:tcPr/>
                </a:tc>
                <a:tc>
                  <a:txBody>
                    <a:bodyPr/>
                    <a:lstStyle/>
                    <a:p>
                      <a:r>
                        <a:rPr lang="en-US" dirty="0"/>
                        <a:t>Bottle</a:t>
                      </a:r>
                    </a:p>
                  </a:txBody>
                  <a:tcPr/>
                </a:tc>
                <a:tc>
                  <a:txBody>
                    <a:bodyPr/>
                    <a:lstStyle/>
                    <a:p>
                      <a:r>
                        <a:rPr lang="en-US" dirty="0"/>
                        <a:t>Large </a:t>
                      </a:r>
                    </a:p>
                  </a:txBody>
                  <a:tcPr/>
                </a:tc>
                <a:tc>
                  <a:txBody>
                    <a:bodyPr/>
                    <a:lstStyle/>
                    <a:p>
                      <a:r>
                        <a:rPr lang="en-US" dirty="0"/>
                        <a:t>No</a:t>
                      </a:r>
                    </a:p>
                  </a:txBody>
                  <a:tcPr/>
                </a:tc>
                <a:extLst>
                  <a:ext uri="{0D108BD9-81ED-4DB2-BD59-A6C34878D82A}">
                    <a16:rowId xmlns:a16="http://schemas.microsoft.com/office/drawing/2014/main" val="473653350"/>
                  </a:ext>
                </a:extLst>
              </a:tr>
            </a:tbl>
          </a:graphicData>
        </a:graphic>
      </p:graphicFrame>
    </p:spTree>
    <p:extLst>
      <p:ext uri="{BB962C8B-B14F-4D97-AF65-F5344CB8AC3E}">
        <p14:creationId xmlns:p14="http://schemas.microsoft.com/office/powerpoint/2010/main" val="3610581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3"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887761-56CB-55F3-C6C0-E586E4C55CC3}"/>
              </a:ext>
            </a:extLst>
          </p:cNvPr>
          <p:cNvSpPr>
            <a:spLocks noGrp="1"/>
          </p:cNvSpPr>
          <p:nvPr>
            <p:ph idx="1"/>
          </p:nvPr>
        </p:nvSpPr>
        <p:spPr/>
        <p:txBody>
          <a:bodyPr>
            <a:normAutofit/>
          </a:bodyPr>
          <a:lstStyle/>
          <a:p>
            <a:pPr marL="0" indent="0">
              <a:buNone/>
            </a:pPr>
            <a:r>
              <a:rPr lang="en-US" dirty="0"/>
              <a:t>Rule ordering based on:</a:t>
            </a:r>
          </a:p>
          <a:p>
            <a:pPr marL="514350" indent="-457200"/>
            <a:r>
              <a:rPr lang="en-US" sz="2000" b="1" dirty="0"/>
              <a:t>Priority list: </a:t>
            </a:r>
            <a:r>
              <a:rPr lang="en-US" sz="2000" dirty="0"/>
              <a:t>Rule ordering</a:t>
            </a:r>
          </a:p>
          <a:p>
            <a:pPr marL="514350" indent="-457200"/>
            <a:r>
              <a:rPr lang="en-US" sz="2000" b="1" dirty="0"/>
              <a:t>Context</a:t>
            </a:r>
            <a:r>
              <a:rPr lang="en-US" sz="2000" dirty="0"/>
              <a:t>: Groups of rules, only one group active at any time</a:t>
            </a:r>
          </a:p>
          <a:p>
            <a:pPr marL="514350" indent="-457200"/>
            <a:r>
              <a:rPr lang="en-US" sz="2000" b="1" dirty="0"/>
              <a:t>Specificity</a:t>
            </a:r>
            <a:r>
              <a:rPr lang="en-US" sz="2000" dirty="0"/>
              <a:t>:  </a:t>
            </a:r>
          </a:p>
          <a:p>
            <a:pPr marL="57150" indent="0">
              <a:buNone/>
            </a:pPr>
            <a:r>
              <a:rPr lang="en-US" sz="2000" dirty="0"/>
              <a:t>	Conditions of R1 &amp; R2:                               Use R1 ( the superset)</a:t>
            </a:r>
          </a:p>
          <a:p>
            <a:pPr marL="57150" indent="0">
              <a:buNone/>
            </a:pPr>
            <a:endParaRPr lang="en-US" sz="2000" b="1" dirty="0"/>
          </a:p>
          <a:p>
            <a:pPr marL="514350" indent="-457200"/>
            <a:r>
              <a:rPr lang="en-US" sz="2000" b="1" dirty="0"/>
              <a:t>Data</a:t>
            </a:r>
            <a:r>
              <a:rPr lang="en-US" sz="2000" dirty="0"/>
              <a:t>: Prioritize assertions, use the triggered rule with highest priority assertion in conditions list</a:t>
            </a:r>
          </a:p>
          <a:p>
            <a:pPr marL="514350" indent="-457200"/>
            <a:r>
              <a:rPr lang="en-US" sz="2000" b="1" dirty="0"/>
              <a:t>Size</a:t>
            </a:r>
            <a:r>
              <a:rPr lang="en-US" sz="2000" dirty="0"/>
              <a:t>: Use triggered rule with longest list of conditions</a:t>
            </a:r>
          </a:p>
          <a:p>
            <a:pPr marL="514350" indent="-457200"/>
            <a:r>
              <a:rPr lang="en-US" sz="2000" b="1" dirty="0"/>
              <a:t>Recency</a:t>
            </a:r>
            <a:r>
              <a:rPr lang="en-US" sz="2000" dirty="0"/>
              <a:t>:  Use least recently used rule  </a:t>
            </a:r>
          </a:p>
          <a:p>
            <a:endParaRPr lang="en-US" dirty="0"/>
          </a:p>
        </p:txBody>
      </p:sp>
      <p:sp>
        <p:nvSpPr>
          <p:cNvPr id="3" name="Title 2">
            <a:extLst>
              <a:ext uri="{FF2B5EF4-FFF2-40B4-BE49-F238E27FC236}">
                <a16:creationId xmlns:a16="http://schemas.microsoft.com/office/drawing/2014/main" id="{E3325060-A557-ACCE-3874-A21541B0F64F}"/>
              </a:ext>
            </a:extLst>
          </p:cNvPr>
          <p:cNvSpPr>
            <a:spLocks noGrp="1"/>
          </p:cNvSpPr>
          <p:nvPr>
            <p:ph type="title"/>
          </p:nvPr>
        </p:nvSpPr>
        <p:spPr/>
        <p:txBody>
          <a:bodyPr/>
          <a:lstStyle/>
          <a:p>
            <a:r>
              <a:rPr lang="en-US" dirty="0"/>
              <a:t>Conflict Resolution Strategies</a:t>
            </a:r>
          </a:p>
        </p:txBody>
      </p:sp>
      <p:grpSp>
        <p:nvGrpSpPr>
          <p:cNvPr id="10" name="Group 9">
            <a:extLst>
              <a:ext uri="{FF2B5EF4-FFF2-40B4-BE49-F238E27FC236}">
                <a16:creationId xmlns:a16="http://schemas.microsoft.com/office/drawing/2014/main" id="{A72B13A0-F28C-9D7B-2632-251B737CC96C}"/>
              </a:ext>
            </a:extLst>
          </p:cNvPr>
          <p:cNvGrpSpPr/>
          <p:nvPr/>
        </p:nvGrpSpPr>
        <p:grpSpPr>
          <a:xfrm>
            <a:off x="4393628" y="3213018"/>
            <a:ext cx="1371600" cy="990600"/>
            <a:chOff x="6324600" y="3162300"/>
            <a:chExt cx="1371600" cy="990600"/>
          </a:xfrm>
        </p:grpSpPr>
        <p:sp>
          <p:nvSpPr>
            <p:cNvPr id="11" name="Oval 10">
              <a:extLst>
                <a:ext uri="{FF2B5EF4-FFF2-40B4-BE49-F238E27FC236}">
                  <a16:creationId xmlns:a16="http://schemas.microsoft.com/office/drawing/2014/main" id="{12FD5C91-EE5C-C224-7F2E-3FB7B122254F}"/>
                </a:ext>
              </a:extLst>
            </p:cNvPr>
            <p:cNvSpPr/>
            <p:nvPr/>
          </p:nvSpPr>
          <p:spPr>
            <a:xfrm>
              <a:off x="6324600" y="3162300"/>
              <a:ext cx="1371600" cy="9906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012CC377-F29A-2C81-422F-18D76F390C9C}"/>
                </a:ext>
              </a:extLst>
            </p:cNvPr>
            <p:cNvSpPr/>
            <p:nvPr/>
          </p:nvSpPr>
          <p:spPr>
            <a:xfrm>
              <a:off x="6477000" y="3390900"/>
              <a:ext cx="533400" cy="60960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36FF8AF-CFA7-8925-0C1E-A2796DC07225}"/>
                </a:ext>
              </a:extLst>
            </p:cNvPr>
            <p:cNvSpPr txBox="1"/>
            <p:nvPr/>
          </p:nvSpPr>
          <p:spPr>
            <a:xfrm>
              <a:off x="6530340" y="3511034"/>
              <a:ext cx="447558" cy="369332"/>
            </a:xfrm>
            <a:prstGeom prst="rect">
              <a:avLst/>
            </a:prstGeom>
            <a:noFill/>
          </p:spPr>
          <p:txBody>
            <a:bodyPr wrap="none" rtlCol="0">
              <a:spAutoFit/>
            </a:bodyPr>
            <a:lstStyle/>
            <a:p>
              <a:r>
                <a:rPr lang="en-US" dirty="0">
                  <a:solidFill>
                    <a:srgbClr val="C00000"/>
                  </a:solidFill>
                </a:rPr>
                <a:t>R2</a:t>
              </a:r>
            </a:p>
          </p:txBody>
        </p:sp>
        <p:sp>
          <p:nvSpPr>
            <p:cNvPr id="14" name="TextBox 13">
              <a:extLst>
                <a:ext uri="{FF2B5EF4-FFF2-40B4-BE49-F238E27FC236}">
                  <a16:creationId xmlns:a16="http://schemas.microsoft.com/office/drawing/2014/main" id="{5E3267AA-B1BB-3A02-9340-BF8E23999F95}"/>
                </a:ext>
              </a:extLst>
            </p:cNvPr>
            <p:cNvSpPr txBox="1"/>
            <p:nvPr/>
          </p:nvSpPr>
          <p:spPr>
            <a:xfrm>
              <a:off x="7086600" y="3511034"/>
              <a:ext cx="447558" cy="369332"/>
            </a:xfrm>
            <a:prstGeom prst="rect">
              <a:avLst/>
            </a:prstGeom>
            <a:noFill/>
          </p:spPr>
          <p:txBody>
            <a:bodyPr wrap="none" rtlCol="0">
              <a:spAutoFit/>
            </a:bodyPr>
            <a:lstStyle/>
            <a:p>
              <a:r>
                <a:rPr lang="en-US" dirty="0">
                  <a:solidFill>
                    <a:schemeClr val="tx2"/>
                  </a:solidFill>
                </a:rPr>
                <a:t>R1</a:t>
              </a:r>
            </a:p>
          </p:txBody>
        </p:sp>
      </p:grpSp>
      <p:sp>
        <p:nvSpPr>
          <p:cNvPr id="5" name="Footer Placeholder 3">
            <a:extLst>
              <a:ext uri="{FF2B5EF4-FFF2-40B4-BE49-F238E27FC236}">
                <a16:creationId xmlns:a16="http://schemas.microsoft.com/office/drawing/2014/main" id="{3E66596F-501A-7735-0B25-7E18CB82EA43}"/>
              </a:ext>
            </a:extLst>
          </p:cNvPr>
          <p:cNvSpPr txBox="1">
            <a:spLocks/>
          </p:cNvSpPr>
          <p:nvPr/>
        </p:nvSpPr>
        <p:spPr>
          <a:xfrm>
            <a:off x="2791326" y="6356350"/>
            <a:ext cx="5986915" cy="292815"/>
          </a:xfrm>
          <a:prstGeom prst="rect">
            <a:avLst/>
          </a:prstGeom>
        </p:spPr>
        <p:txBody>
          <a:bodyPr vert="horz" lIns="91440" tIns="45720" rIns="91440" bIns="45720" rtlCol="0" anchor="ctr"/>
          <a:lstStyle>
            <a:defPPr>
              <a:defRPr lang="en-US"/>
            </a:defPPr>
            <a:lvl1pPr marL="0" algn="ctr" defTabSz="914400" rtl="0" eaLnBrk="1" latinLnBrk="0" hangingPunct="1">
              <a:defRPr sz="16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CS 640:  Artificial Intelligence, </a:t>
            </a:r>
            <a:r>
              <a:rPr lang="en-US" dirty="0" err="1"/>
              <a:t>Margrit</a:t>
            </a:r>
            <a:r>
              <a:rPr lang="en-US" dirty="0"/>
              <a:t> </a:t>
            </a:r>
            <a:r>
              <a:rPr lang="en-US" dirty="0" err="1"/>
              <a:t>Betke</a:t>
            </a:r>
            <a:r>
              <a:rPr lang="en-US" dirty="0"/>
              <a:t>, </a:t>
            </a:r>
            <a:r>
              <a:rPr lang="en-US" dirty="0" err="1"/>
              <a:t>Yiwen</a:t>
            </a:r>
            <a:r>
              <a:rPr lang="en-US" dirty="0"/>
              <a:t> Gu, 2024</a:t>
            </a:r>
          </a:p>
        </p:txBody>
      </p:sp>
    </p:spTree>
    <p:extLst>
      <p:ext uri="{BB962C8B-B14F-4D97-AF65-F5344CB8AC3E}">
        <p14:creationId xmlns:p14="http://schemas.microsoft.com/office/powerpoint/2010/main" val="25895230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829F6-6E32-4752-A2B5-45C583556550}"/>
              </a:ext>
            </a:extLst>
          </p:cNvPr>
          <p:cNvSpPr>
            <a:spLocks noGrp="1"/>
          </p:cNvSpPr>
          <p:nvPr>
            <p:ph type="title"/>
          </p:nvPr>
        </p:nvSpPr>
        <p:spPr/>
        <p:txBody>
          <a:bodyPr/>
          <a:lstStyle/>
          <a:p>
            <a:r>
              <a:rPr lang="en-US" dirty="0"/>
              <a:t>Mood Swings with Expert Systems</a:t>
            </a:r>
          </a:p>
        </p:txBody>
      </p:sp>
      <p:sp>
        <p:nvSpPr>
          <p:cNvPr id="3" name="Content Placeholder 2">
            <a:extLst>
              <a:ext uri="{FF2B5EF4-FFF2-40B4-BE49-F238E27FC236}">
                <a16:creationId xmlns:a16="http://schemas.microsoft.com/office/drawing/2014/main" id="{34211864-1D60-3E3E-1B6F-C2BDAD4E2E3A}"/>
              </a:ext>
            </a:extLst>
          </p:cNvPr>
          <p:cNvSpPr>
            <a:spLocks noGrp="1"/>
          </p:cNvSpPr>
          <p:nvPr>
            <p:ph idx="1"/>
          </p:nvPr>
        </p:nvSpPr>
        <p:spPr/>
        <p:txBody>
          <a:bodyPr/>
          <a:lstStyle/>
          <a:p>
            <a:r>
              <a:rPr lang="en-US" dirty="0"/>
              <a:t>🤩 If we can sit down with an expert long enough…</a:t>
            </a:r>
          </a:p>
          <a:p>
            <a:r>
              <a:rPr lang="en-US" dirty="0"/>
              <a:t>😬 It’s so hard to cover all the edge cases.</a:t>
            </a:r>
          </a:p>
          <a:p>
            <a:r>
              <a:rPr lang="en-US" dirty="0"/>
              <a:t>🧐 Can we learn all the rules?</a:t>
            </a:r>
          </a:p>
          <a:p>
            <a:r>
              <a:rPr lang="en-US" dirty="0"/>
              <a:t>⌚️ Write some facts and rules, learn others…</a:t>
            </a:r>
          </a:p>
          <a:p>
            <a:pPr lvl="1"/>
            <a:r>
              <a:rPr lang="en-US" dirty="0"/>
              <a:t>Use large language models here?</a:t>
            </a:r>
          </a:p>
          <a:p>
            <a:pPr marL="0" indent="0">
              <a:buNone/>
            </a:pPr>
            <a:endParaRPr lang="en-US" dirty="0"/>
          </a:p>
          <a:p>
            <a:endParaRPr lang="en-US" dirty="0"/>
          </a:p>
        </p:txBody>
      </p:sp>
    </p:spTree>
    <p:extLst>
      <p:ext uri="{BB962C8B-B14F-4D97-AF65-F5344CB8AC3E}">
        <p14:creationId xmlns:p14="http://schemas.microsoft.com/office/powerpoint/2010/main" val="39337263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06E0C4-1D1E-4930-48DF-1FF892C885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ED259A-47E3-225A-7C86-4FFBE15AE9F6}"/>
              </a:ext>
            </a:extLst>
          </p:cNvPr>
          <p:cNvSpPr>
            <a:spLocks noGrp="1"/>
          </p:cNvSpPr>
          <p:nvPr>
            <p:ph type="title"/>
          </p:nvPr>
        </p:nvSpPr>
        <p:spPr/>
        <p:txBody>
          <a:bodyPr/>
          <a:lstStyle/>
          <a:p>
            <a:r>
              <a:rPr lang="en-US" dirty="0"/>
              <a:t>Any Questions?</a:t>
            </a:r>
          </a:p>
        </p:txBody>
      </p:sp>
      <p:sp>
        <p:nvSpPr>
          <p:cNvPr id="3" name="Content Placeholder 2">
            <a:extLst>
              <a:ext uri="{FF2B5EF4-FFF2-40B4-BE49-F238E27FC236}">
                <a16:creationId xmlns:a16="http://schemas.microsoft.com/office/drawing/2014/main" id="{07D36816-55FA-D076-631C-C7F85CC31BC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317209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E975C-C9BA-E53E-6C6B-FC4FF010C974}"/>
              </a:ext>
            </a:extLst>
          </p:cNvPr>
          <p:cNvSpPr>
            <a:spLocks noGrp="1"/>
          </p:cNvSpPr>
          <p:nvPr>
            <p:ph type="title"/>
          </p:nvPr>
        </p:nvSpPr>
        <p:spPr/>
        <p:txBody>
          <a:bodyPr/>
          <a:lstStyle/>
          <a:p>
            <a:r>
              <a:rPr lang="en-US" dirty="0"/>
              <a:t>Rule-based Systems are Rigid?</a:t>
            </a:r>
          </a:p>
        </p:txBody>
      </p:sp>
      <p:sp>
        <p:nvSpPr>
          <p:cNvPr id="3" name="Content Placeholder 2">
            <a:extLst>
              <a:ext uri="{FF2B5EF4-FFF2-40B4-BE49-F238E27FC236}">
                <a16:creationId xmlns:a16="http://schemas.microsoft.com/office/drawing/2014/main" id="{B73B1893-09F7-5898-4B51-1FE1F5BAD3B6}"/>
              </a:ext>
            </a:extLst>
          </p:cNvPr>
          <p:cNvSpPr>
            <a:spLocks noGrp="1"/>
          </p:cNvSpPr>
          <p:nvPr>
            <p:ph idx="1"/>
          </p:nvPr>
        </p:nvSpPr>
        <p:spPr/>
        <p:txBody>
          <a:bodyPr>
            <a:normAutofit/>
          </a:bodyPr>
          <a:lstStyle/>
          <a:p>
            <a:pPr marL="0" indent="0">
              <a:buNone/>
            </a:pPr>
            <a:r>
              <a:rPr lang="en-US" sz="9600" dirty="0">
                <a:solidFill>
                  <a:srgbClr val="7030A0"/>
                </a:solidFill>
              </a:rPr>
              <a:t>???</a:t>
            </a:r>
          </a:p>
        </p:txBody>
      </p:sp>
    </p:spTree>
    <p:extLst>
      <p:ext uri="{BB962C8B-B14F-4D97-AF65-F5344CB8AC3E}">
        <p14:creationId xmlns:p14="http://schemas.microsoft.com/office/powerpoint/2010/main" val="292078960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E34C5-EDA3-D16F-185A-21F97EA28B2B}"/>
              </a:ext>
            </a:extLst>
          </p:cNvPr>
          <p:cNvSpPr>
            <a:spLocks noGrp="1"/>
          </p:cNvSpPr>
          <p:nvPr>
            <p:ph type="title"/>
          </p:nvPr>
        </p:nvSpPr>
        <p:spPr/>
        <p:txBody>
          <a:bodyPr/>
          <a:lstStyle/>
          <a:p>
            <a:r>
              <a:rPr lang="en-US" dirty="0"/>
              <a:t>The Cyc Project</a:t>
            </a:r>
          </a:p>
        </p:txBody>
      </p:sp>
      <p:sp>
        <p:nvSpPr>
          <p:cNvPr id="3" name="Content Placeholder 2">
            <a:extLst>
              <a:ext uri="{FF2B5EF4-FFF2-40B4-BE49-F238E27FC236}">
                <a16:creationId xmlns:a16="http://schemas.microsoft.com/office/drawing/2014/main" id="{12C8F304-632E-5DA6-271F-128C2CBF5FFA}"/>
              </a:ext>
            </a:extLst>
          </p:cNvPr>
          <p:cNvSpPr>
            <a:spLocks noGrp="1"/>
          </p:cNvSpPr>
          <p:nvPr>
            <p:ph idx="1"/>
          </p:nvPr>
        </p:nvSpPr>
        <p:spPr/>
        <p:txBody>
          <a:bodyPr>
            <a:normAutofit fontScale="92500" lnSpcReduction="10000"/>
          </a:bodyPr>
          <a:lstStyle/>
          <a:p>
            <a:r>
              <a:rPr lang="en-US" dirty="0"/>
              <a:t>&gt;40 year effort to encode knowledge</a:t>
            </a:r>
          </a:p>
          <a:p>
            <a:r>
              <a:rPr lang="en-US" dirty="0"/>
              <a:t>Capable of 1</a:t>
            </a:r>
            <a:r>
              <a:rPr lang="en-US" baseline="30000" dirty="0"/>
              <a:t>st</a:t>
            </a:r>
            <a:r>
              <a:rPr lang="en-US" dirty="0"/>
              <a:t> order logic.</a:t>
            </a:r>
          </a:p>
          <a:p>
            <a:r>
              <a:rPr lang="en-US" dirty="0"/>
              <a:t>Understands “usually”.</a:t>
            </a:r>
          </a:p>
          <a:p>
            <a:r>
              <a:rPr lang="en-US" dirty="0"/>
              <a:t>All data human approved, but more recently using LLMs and other tools to generate candidate entries.</a:t>
            </a:r>
          </a:p>
          <a:p>
            <a:endParaRPr lang="en-US" dirty="0"/>
          </a:p>
          <a:p>
            <a:r>
              <a:rPr lang="en-US" dirty="0"/>
              <a:t>Meta rules to pick between “lines of reasoning” and conflicting conclusions ← </a:t>
            </a:r>
            <a:r>
              <a:rPr lang="en-US" dirty="0">
                <a:solidFill>
                  <a:srgbClr val="FF0000"/>
                </a:solidFill>
              </a:rPr>
              <a:t>fuzziness comes back here</a:t>
            </a:r>
          </a:p>
          <a:p>
            <a:endParaRPr lang="en-US" dirty="0">
              <a:solidFill>
                <a:srgbClr val="FF0000"/>
              </a:solidFill>
            </a:endParaRPr>
          </a:p>
          <a:p>
            <a:pPr marL="0" indent="0">
              <a:buNone/>
            </a:pPr>
            <a:r>
              <a:rPr lang="en-US" dirty="0"/>
              <a:t>Source: https://</a:t>
            </a:r>
            <a:r>
              <a:rPr lang="en-US" dirty="0" err="1"/>
              <a:t>arxiv.org</a:t>
            </a:r>
            <a:r>
              <a:rPr lang="en-US" dirty="0"/>
              <a:t>/abs/2308.04445</a:t>
            </a:r>
          </a:p>
          <a:p>
            <a:endParaRPr lang="en-US" dirty="0"/>
          </a:p>
        </p:txBody>
      </p:sp>
    </p:spTree>
    <p:extLst>
      <p:ext uri="{BB962C8B-B14F-4D97-AF65-F5344CB8AC3E}">
        <p14:creationId xmlns:p14="http://schemas.microsoft.com/office/powerpoint/2010/main" val="29021403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E6860-DC79-B88C-FDBA-DF667F77EC44}"/>
              </a:ext>
            </a:extLst>
          </p:cNvPr>
          <p:cNvSpPr>
            <a:spLocks noGrp="1"/>
          </p:cNvSpPr>
          <p:nvPr>
            <p:ph type="title"/>
          </p:nvPr>
        </p:nvSpPr>
        <p:spPr/>
        <p:txBody>
          <a:bodyPr/>
          <a:lstStyle/>
          <a:p>
            <a:r>
              <a:rPr lang="en-US" dirty="0"/>
              <a:t>Where does Fairness and Morals Go?</a:t>
            </a:r>
          </a:p>
        </p:txBody>
      </p:sp>
      <p:sp>
        <p:nvSpPr>
          <p:cNvPr id="3" name="Content Placeholder 2">
            <a:extLst>
              <a:ext uri="{FF2B5EF4-FFF2-40B4-BE49-F238E27FC236}">
                <a16:creationId xmlns:a16="http://schemas.microsoft.com/office/drawing/2014/main" id="{BC33BF67-F25F-49E1-FDC6-BE2D23726F55}"/>
              </a:ext>
            </a:extLst>
          </p:cNvPr>
          <p:cNvSpPr>
            <a:spLocks noGrp="1"/>
          </p:cNvSpPr>
          <p:nvPr>
            <p:ph idx="1"/>
          </p:nvPr>
        </p:nvSpPr>
        <p:spPr/>
        <p:txBody>
          <a:bodyPr>
            <a:normAutofit/>
          </a:bodyPr>
          <a:lstStyle/>
          <a:p>
            <a:pPr marL="0" indent="0">
              <a:buNone/>
            </a:pPr>
            <a:r>
              <a:rPr lang="en-US" sz="9600" dirty="0">
                <a:solidFill>
                  <a:srgbClr val="7030A0"/>
                </a:solidFill>
              </a:rPr>
              <a:t>???</a:t>
            </a:r>
          </a:p>
        </p:txBody>
      </p:sp>
    </p:spTree>
    <p:extLst>
      <p:ext uri="{BB962C8B-B14F-4D97-AF65-F5344CB8AC3E}">
        <p14:creationId xmlns:p14="http://schemas.microsoft.com/office/powerpoint/2010/main" val="301720224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901326-324D-0854-6FB3-0BC0B5567F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0098B0-4B43-E176-2ACE-218C79D6C327}"/>
              </a:ext>
            </a:extLst>
          </p:cNvPr>
          <p:cNvSpPr>
            <a:spLocks noGrp="1"/>
          </p:cNvSpPr>
          <p:nvPr>
            <p:ph type="title"/>
          </p:nvPr>
        </p:nvSpPr>
        <p:spPr/>
        <p:txBody>
          <a:bodyPr/>
          <a:lstStyle/>
          <a:p>
            <a:r>
              <a:rPr lang="en-US" dirty="0"/>
              <a:t>Any Questions?</a:t>
            </a:r>
          </a:p>
        </p:txBody>
      </p:sp>
      <p:sp>
        <p:nvSpPr>
          <p:cNvPr id="3" name="Content Placeholder 2">
            <a:extLst>
              <a:ext uri="{FF2B5EF4-FFF2-40B4-BE49-F238E27FC236}">
                <a16:creationId xmlns:a16="http://schemas.microsoft.com/office/drawing/2014/main" id="{550967A9-E0B2-CB9D-D95C-25278AA0A7F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51177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B7C87-6E45-39D4-76FD-C3F7632D9921}"/>
              </a:ext>
            </a:extLst>
          </p:cNvPr>
          <p:cNvSpPr>
            <a:spLocks noGrp="1"/>
          </p:cNvSpPr>
          <p:nvPr>
            <p:ph type="title"/>
          </p:nvPr>
        </p:nvSpPr>
        <p:spPr/>
        <p:txBody>
          <a:bodyPr/>
          <a:lstStyle/>
          <a:p>
            <a:r>
              <a:rPr lang="en-US" dirty="0"/>
              <a:t>Prolog</a:t>
            </a:r>
          </a:p>
        </p:txBody>
      </p:sp>
      <p:sp>
        <p:nvSpPr>
          <p:cNvPr id="4" name="Text Placeholder 3">
            <a:extLst>
              <a:ext uri="{FF2B5EF4-FFF2-40B4-BE49-F238E27FC236}">
                <a16:creationId xmlns:a16="http://schemas.microsoft.com/office/drawing/2014/main" id="{B34C77DA-8EF2-0F0B-F51E-CB32E4A8392D}"/>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US" sz="2800" dirty="0"/>
              <a:t>A “logic programming” language first developed in 1972.</a:t>
            </a:r>
          </a:p>
          <a:p>
            <a:pPr marL="742950" lvl="1" indent="-285750">
              <a:buFont typeface="Arial" panose="020B0604020202020204" pitchFamily="34" charset="0"/>
              <a:buChar char="•"/>
            </a:pPr>
            <a:r>
              <a:rPr lang="en-US" sz="2600" dirty="0"/>
              <a:t>Turing-complete</a:t>
            </a:r>
          </a:p>
          <a:p>
            <a:pPr marL="742950" lvl="1" indent="-285750">
              <a:buFont typeface="Arial" panose="020B0604020202020204" pitchFamily="34" charset="0"/>
              <a:buChar char="•"/>
            </a:pPr>
            <a:r>
              <a:rPr lang="en-US" sz="2600" dirty="0">
                <a:solidFill>
                  <a:srgbClr val="7030A0"/>
                </a:solidFill>
              </a:rPr>
              <a:t>Only will look at deduction support</a:t>
            </a:r>
            <a:r>
              <a:rPr lang="en-US" sz="2600" dirty="0"/>
              <a:t>.</a:t>
            </a:r>
          </a:p>
        </p:txBody>
      </p:sp>
      <p:pic>
        <p:nvPicPr>
          <p:cNvPr id="1030" name="Picture 6" descr="Programming in Prolog : 2nd Edition W.F. and C.S. Mellish Clocksi - Picture 1 of 2">
            <a:extLst>
              <a:ext uri="{FF2B5EF4-FFF2-40B4-BE49-F238E27FC236}">
                <a16:creationId xmlns:a16="http://schemas.microsoft.com/office/drawing/2014/main" id="{8BBB5486-6495-B3E2-2E32-68356DD6B8A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81788" y="1157287"/>
            <a:ext cx="3175000" cy="45339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0D497A2-83DD-A951-DEF8-C0D3603D7445}"/>
              </a:ext>
            </a:extLst>
          </p:cNvPr>
          <p:cNvSpPr txBox="1"/>
          <p:nvPr/>
        </p:nvSpPr>
        <p:spPr>
          <a:xfrm>
            <a:off x="6203092" y="6203092"/>
            <a:ext cx="5389489" cy="646331"/>
          </a:xfrm>
          <a:prstGeom prst="rect">
            <a:avLst/>
          </a:prstGeom>
          <a:noFill/>
        </p:spPr>
        <p:txBody>
          <a:bodyPr wrap="none" rtlCol="0">
            <a:spAutoFit/>
          </a:bodyPr>
          <a:lstStyle/>
          <a:p>
            <a:r>
              <a:rPr lang="en-US" dirty="0"/>
              <a:t>Image via </a:t>
            </a:r>
            <a:r>
              <a:rPr lang="en-US" dirty="0">
                <a:hlinkClick r:id="rId3"/>
              </a:rPr>
              <a:t>https://www.ebay.com/itm/277137966092</a:t>
            </a:r>
            <a:endParaRPr lang="en-US" dirty="0"/>
          </a:p>
          <a:p>
            <a:r>
              <a:rPr lang="en-US" dirty="0"/>
              <a:t>Prolog examples are all from this book.</a:t>
            </a:r>
          </a:p>
        </p:txBody>
      </p:sp>
    </p:spTree>
    <p:extLst>
      <p:ext uri="{BB962C8B-B14F-4D97-AF65-F5344CB8AC3E}">
        <p14:creationId xmlns:p14="http://schemas.microsoft.com/office/powerpoint/2010/main" val="3528861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CD93AA-A2C4-73D8-5625-3D33F2DB63FB}"/>
              </a:ext>
            </a:extLst>
          </p:cNvPr>
          <p:cNvSpPr>
            <a:spLocks noGrp="1"/>
          </p:cNvSpPr>
          <p:nvPr>
            <p:ph type="title"/>
          </p:nvPr>
        </p:nvSpPr>
        <p:spPr/>
        <p:txBody>
          <a:bodyPr/>
          <a:lstStyle/>
          <a:p>
            <a:r>
              <a:rPr lang="en-US" dirty="0"/>
              <a:t>Prolog - Facts</a:t>
            </a:r>
          </a:p>
        </p:txBody>
      </p:sp>
      <p:sp>
        <p:nvSpPr>
          <p:cNvPr id="3" name="Content Placeholder 2">
            <a:extLst>
              <a:ext uri="{FF2B5EF4-FFF2-40B4-BE49-F238E27FC236}">
                <a16:creationId xmlns:a16="http://schemas.microsoft.com/office/drawing/2014/main" id="{C263711A-B2E4-CC41-5482-395724CDF868}"/>
              </a:ext>
            </a:extLst>
          </p:cNvPr>
          <p:cNvSpPr>
            <a:spLocks noGrp="1"/>
          </p:cNvSpPr>
          <p:nvPr>
            <p:ph sz="half" idx="1"/>
          </p:nvPr>
        </p:nvSpPr>
        <p:spPr/>
        <p:txBody>
          <a:bodyPr>
            <a:normAutofit lnSpcReduction="10000"/>
          </a:bodyPr>
          <a:lstStyle/>
          <a:p>
            <a:r>
              <a:rPr lang="en-US" dirty="0"/>
              <a:t>likes(</a:t>
            </a:r>
            <a:r>
              <a:rPr lang="en-US" dirty="0" err="1"/>
              <a:t>john,mary</a:t>
            </a:r>
            <a:r>
              <a:rPr lang="en-US" dirty="0"/>
              <a:t>).</a:t>
            </a:r>
          </a:p>
          <a:p>
            <a:r>
              <a:rPr lang="en-US" dirty="0"/>
              <a:t>likes(</a:t>
            </a:r>
            <a:r>
              <a:rPr lang="en-US" dirty="0" err="1"/>
              <a:t>mary,john</a:t>
            </a:r>
            <a:r>
              <a:rPr lang="en-US" dirty="0"/>
              <a:t>).</a:t>
            </a:r>
          </a:p>
          <a:p>
            <a:r>
              <a:rPr lang="en-US" dirty="0"/>
              <a:t>valuable(gold).</a:t>
            </a:r>
          </a:p>
          <a:p>
            <a:r>
              <a:rPr lang="en-US" dirty="0"/>
              <a:t>female(jane).</a:t>
            </a:r>
          </a:p>
          <a:p>
            <a:r>
              <a:rPr lang="en-US" dirty="0"/>
              <a:t>owns(</a:t>
            </a:r>
            <a:r>
              <a:rPr lang="en-US" dirty="0" err="1"/>
              <a:t>john,gold</a:t>
            </a:r>
            <a:r>
              <a:rPr lang="en-US" dirty="0"/>
              <a:t>).</a:t>
            </a:r>
          </a:p>
          <a:p>
            <a:r>
              <a:rPr lang="en-US" dirty="0"/>
              <a:t>father(</a:t>
            </a:r>
            <a:r>
              <a:rPr lang="en-US" dirty="0" err="1"/>
              <a:t>john,mary</a:t>
            </a:r>
            <a:r>
              <a:rPr lang="en-US" dirty="0"/>
              <a:t>).</a:t>
            </a:r>
          </a:p>
          <a:p>
            <a:r>
              <a:rPr lang="en-US" dirty="0"/>
              <a:t>gives(</a:t>
            </a:r>
            <a:r>
              <a:rPr lang="en-US" dirty="0" err="1"/>
              <a:t>john,book,mary</a:t>
            </a:r>
            <a:r>
              <a:rPr lang="en-US" dirty="0"/>
              <a:t>).</a:t>
            </a:r>
          </a:p>
          <a:p>
            <a:endParaRPr lang="en-US" dirty="0"/>
          </a:p>
          <a:p>
            <a:pPr marL="0" indent="0">
              <a:buNone/>
            </a:pPr>
            <a:r>
              <a:rPr lang="en-US" dirty="0"/>
              <a:t>What do these mean?</a:t>
            </a:r>
          </a:p>
        </p:txBody>
      </p:sp>
      <p:sp>
        <p:nvSpPr>
          <p:cNvPr id="4" name="Content Placeholder 3">
            <a:extLst>
              <a:ext uri="{FF2B5EF4-FFF2-40B4-BE49-F238E27FC236}">
                <a16:creationId xmlns:a16="http://schemas.microsoft.com/office/drawing/2014/main" id="{B80521B7-BFE1-BA26-F1A9-87A5D4A5E0CC}"/>
              </a:ext>
            </a:extLst>
          </p:cNvPr>
          <p:cNvSpPr>
            <a:spLocks noGrp="1"/>
          </p:cNvSpPr>
          <p:nvPr>
            <p:ph sz="half" idx="2"/>
          </p:nvPr>
        </p:nvSpPr>
        <p:spPr/>
        <p:txBody>
          <a:bodyPr>
            <a:normAutofit lnSpcReduction="10000"/>
          </a:bodyPr>
          <a:lstStyle/>
          <a:p>
            <a:r>
              <a:rPr lang="en-US" dirty="0"/>
              <a:t>First part is relationship.</a:t>
            </a:r>
          </a:p>
          <a:p>
            <a:r>
              <a:rPr lang="en-US" dirty="0"/>
              <a:t>Then objects separated by commas in parenthesis.</a:t>
            </a:r>
          </a:p>
          <a:p>
            <a:pPr lvl="1"/>
            <a:r>
              <a:rPr lang="en-US" dirty="0"/>
              <a:t>Order matters.</a:t>
            </a:r>
          </a:p>
          <a:p>
            <a:r>
              <a:rPr lang="en-US" dirty="0"/>
              <a:t>Period ends the fact.</a:t>
            </a:r>
          </a:p>
          <a:p>
            <a:endParaRPr lang="en-US" dirty="0"/>
          </a:p>
          <a:p>
            <a:r>
              <a:rPr lang="en-US" dirty="0"/>
              <a:t>All relationships and objects names start with lowercase letter.</a:t>
            </a:r>
          </a:p>
          <a:p>
            <a:endParaRPr lang="en-US" dirty="0"/>
          </a:p>
        </p:txBody>
      </p:sp>
    </p:spTree>
    <p:extLst>
      <p:ext uri="{BB962C8B-B14F-4D97-AF65-F5344CB8AC3E}">
        <p14:creationId xmlns:p14="http://schemas.microsoft.com/office/powerpoint/2010/main" val="23719089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B30FA-5315-3C1E-546C-282258117B7A}"/>
              </a:ext>
            </a:extLst>
          </p:cNvPr>
          <p:cNvSpPr>
            <a:spLocks noGrp="1"/>
          </p:cNvSpPr>
          <p:nvPr>
            <p:ph type="title"/>
          </p:nvPr>
        </p:nvSpPr>
        <p:spPr/>
        <p:txBody>
          <a:bodyPr/>
          <a:lstStyle/>
          <a:p>
            <a:r>
              <a:rPr lang="en-US" dirty="0"/>
              <a:t>Prolog - Rules</a:t>
            </a:r>
          </a:p>
        </p:txBody>
      </p:sp>
      <p:sp>
        <p:nvSpPr>
          <p:cNvPr id="3" name="Content Placeholder 2">
            <a:extLst>
              <a:ext uri="{FF2B5EF4-FFF2-40B4-BE49-F238E27FC236}">
                <a16:creationId xmlns:a16="http://schemas.microsoft.com/office/drawing/2014/main" id="{5C470CF7-A61C-8129-339C-4B5E16813F90}"/>
              </a:ext>
            </a:extLst>
          </p:cNvPr>
          <p:cNvSpPr>
            <a:spLocks noGrp="1"/>
          </p:cNvSpPr>
          <p:nvPr>
            <p:ph sz="half" idx="1"/>
          </p:nvPr>
        </p:nvSpPr>
        <p:spPr/>
        <p:txBody>
          <a:bodyPr>
            <a:normAutofit/>
          </a:bodyPr>
          <a:lstStyle/>
          <a:p>
            <a:r>
              <a:rPr lang="en-US" dirty="0"/>
              <a:t>likes(</a:t>
            </a:r>
            <a:r>
              <a:rPr lang="en-US" dirty="0" err="1"/>
              <a:t>john,mary</a:t>
            </a:r>
            <a:r>
              <a:rPr lang="en-US" dirty="0"/>
              <a:t>).</a:t>
            </a:r>
          </a:p>
          <a:p>
            <a:r>
              <a:rPr lang="en-US" dirty="0"/>
              <a:t>likes(</a:t>
            </a:r>
            <a:r>
              <a:rPr lang="en-US" dirty="0" err="1"/>
              <a:t>mary,john</a:t>
            </a:r>
            <a:r>
              <a:rPr lang="en-US" dirty="0"/>
              <a:t>).</a:t>
            </a:r>
          </a:p>
          <a:p>
            <a:r>
              <a:rPr lang="en-US" dirty="0"/>
              <a:t>valuable(gold).</a:t>
            </a:r>
          </a:p>
          <a:p>
            <a:r>
              <a:rPr lang="en-US" dirty="0"/>
              <a:t>female(jane).</a:t>
            </a:r>
          </a:p>
          <a:p>
            <a:r>
              <a:rPr lang="en-US" dirty="0"/>
              <a:t>owns(</a:t>
            </a:r>
            <a:r>
              <a:rPr lang="en-US" dirty="0" err="1"/>
              <a:t>john,gold</a:t>
            </a:r>
            <a:r>
              <a:rPr lang="en-US" dirty="0"/>
              <a:t>).</a:t>
            </a:r>
          </a:p>
          <a:p>
            <a:r>
              <a:rPr lang="en-US" dirty="0"/>
              <a:t>father(</a:t>
            </a:r>
            <a:r>
              <a:rPr lang="en-US" dirty="0" err="1"/>
              <a:t>john,mary</a:t>
            </a:r>
            <a:r>
              <a:rPr lang="en-US" dirty="0"/>
              <a:t>).</a:t>
            </a:r>
          </a:p>
          <a:p>
            <a:r>
              <a:rPr lang="en-US" dirty="0"/>
              <a:t>gives(</a:t>
            </a:r>
            <a:r>
              <a:rPr lang="en-US" dirty="0" err="1"/>
              <a:t>john,book,mary</a:t>
            </a:r>
            <a:r>
              <a:rPr lang="en-US" dirty="0"/>
              <a:t>).</a:t>
            </a:r>
          </a:p>
        </p:txBody>
      </p:sp>
      <p:sp>
        <p:nvSpPr>
          <p:cNvPr id="4" name="Content Placeholder 3">
            <a:extLst>
              <a:ext uri="{FF2B5EF4-FFF2-40B4-BE49-F238E27FC236}">
                <a16:creationId xmlns:a16="http://schemas.microsoft.com/office/drawing/2014/main" id="{E5149B2D-7E2D-A155-9167-EF2E2A565123}"/>
              </a:ext>
            </a:extLst>
          </p:cNvPr>
          <p:cNvSpPr>
            <a:spLocks noGrp="1"/>
          </p:cNvSpPr>
          <p:nvPr>
            <p:ph sz="half" idx="2"/>
          </p:nvPr>
        </p:nvSpPr>
        <p:spPr/>
        <p:txBody>
          <a:bodyPr>
            <a:normAutofit/>
          </a:bodyPr>
          <a:lstStyle/>
          <a:p>
            <a:r>
              <a:rPr lang="en-US" dirty="0"/>
              <a:t>parent(X,Y) :- father(X,Y).</a:t>
            </a:r>
          </a:p>
          <a:p>
            <a:r>
              <a:rPr lang="en-US" dirty="0"/>
              <a:t>parent(X,Y) :- mother(X,Y).</a:t>
            </a:r>
          </a:p>
        </p:txBody>
      </p:sp>
      <mc:AlternateContent xmlns:mc="http://schemas.openxmlformats.org/markup-compatibility/2006">
        <mc:Choice xmlns:p14="http://schemas.microsoft.com/office/powerpoint/2010/main" Requires="p14">
          <p:contentPart p14:bwMode="auto" r:id="rId2">
            <p14:nvContentPartPr>
              <p14:cNvPr id="5" name="Ink 4">
                <a:extLst>
                  <a:ext uri="{FF2B5EF4-FFF2-40B4-BE49-F238E27FC236}">
                    <a16:creationId xmlns:a16="http://schemas.microsoft.com/office/drawing/2014/main" id="{CF4DFA82-5155-D809-CF3C-D0B1D51ACCCF}"/>
                  </a:ext>
                </a:extLst>
              </p14:cNvPr>
              <p14:cNvContentPartPr/>
              <p14:nvPr/>
            </p14:nvContentPartPr>
            <p14:xfrm>
              <a:off x="3612600" y="818280"/>
              <a:ext cx="8533800" cy="4717800"/>
            </p14:xfrm>
          </p:contentPart>
        </mc:Choice>
        <mc:Fallback>
          <p:pic>
            <p:nvPicPr>
              <p:cNvPr id="5" name="Ink 4">
                <a:extLst>
                  <a:ext uri="{FF2B5EF4-FFF2-40B4-BE49-F238E27FC236}">
                    <a16:creationId xmlns:a16="http://schemas.microsoft.com/office/drawing/2014/main" id="{CF4DFA82-5155-D809-CF3C-D0B1D51ACCCF}"/>
                  </a:ext>
                </a:extLst>
              </p:cNvPr>
              <p:cNvPicPr/>
              <p:nvPr/>
            </p:nvPicPr>
            <p:blipFill>
              <a:blip r:embed="rId3"/>
              <a:stretch>
                <a:fillRect/>
              </a:stretch>
            </p:blipFill>
            <p:spPr>
              <a:xfrm>
                <a:off x="3603240" y="808920"/>
                <a:ext cx="8552520" cy="4736520"/>
              </a:xfrm>
              <a:prstGeom prst="rect">
                <a:avLst/>
              </a:prstGeom>
            </p:spPr>
          </p:pic>
        </mc:Fallback>
      </mc:AlternateContent>
    </p:spTree>
    <p:extLst>
      <p:ext uri="{BB962C8B-B14F-4D97-AF65-F5344CB8AC3E}">
        <p14:creationId xmlns:p14="http://schemas.microsoft.com/office/powerpoint/2010/main" val="807022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0E35E2-5DF7-5AA8-7FBC-031501F86CED}"/>
              </a:ext>
            </a:extLst>
          </p:cNvPr>
          <p:cNvSpPr>
            <a:spLocks noGrp="1"/>
          </p:cNvSpPr>
          <p:nvPr>
            <p:ph type="title"/>
          </p:nvPr>
        </p:nvSpPr>
        <p:spPr/>
        <p:txBody>
          <a:bodyPr/>
          <a:lstStyle/>
          <a:p>
            <a:r>
              <a:rPr lang="en-US" dirty="0"/>
              <a:t>Prolog - Questions</a:t>
            </a:r>
          </a:p>
        </p:txBody>
      </p:sp>
      <p:sp>
        <p:nvSpPr>
          <p:cNvPr id="4" name="Content Placeholder 3">
            <a:extLst>
              <a:ext uri="{FF2B5EF4-FFF2-40B4-BE49-F238E27FC236}">
                <a16:creationId xmlns:a16="http://schemas.microsoft.com/office/drawing/2014/main" id="{65401150-AB19-EACF-9B45-0CACCC260D9F}"/>
              </a:ext>
            </a:extLst>
          </p:cNvPr>
          <p:cNvSpPr>
            <a:spLocks noGrp="1"/>
          </p:cNvSpPr>
          <p:nvPr>
            <p:ph sz="half" idx="1"/>
          </p:nvPr>
        </p:nvSpPr>
        <p:spPr/>
        <p:txBody>
          <a:bodyPr>
            <a:normAutofit lnSpcReduction="10000"/>
          </a:bodyPr>
          <a:lstStyle/>
          <a:p>
            <a:r>
              <a:rPr lang="en-US" dirty="0"/>
              <a:t>likes(</a:t>
            </a:r>
            <a:r>
              <a:rPr lang="en-US" dirty="0" err="1"/>
              <a:t>john,mary</a:t>
            </a:r>
            <a:r>
              <a:rPr lang="en-US" dirty="0"/>
              <a:t>).</a:t>
            </a:r>
          </a:p>
          <a:p>
            <a:r>
              <a:rPr lang="en-US" dirty="0"/>
              <a:t>likes(</a:t>
            </a:r>
            <a:r>
              <a:rPr lang="en-US" dirty="0" err="1"/>
              <a:t>mary,john</a:t>
            </a:r>
            <a:r>
              <a:rPr lang="en-US" dirty="0"/>
              <a:t>).</a:t>
            </a:r>
          </a:p>
          <a:p>
            <a:r>
              <a:rPr lang="en-US" dirty="0"/>
              <a:t>valuable(gold).</a:t>
            </a:r>
          </a:p>
          <a:p>
            <a:r>
              <a:rPr lang="en-US" dirty="0"/>
              <a:t>female(jane).</a:t>
            </a:r>
          </a:p>
          <a:p>
            <a:r>
              <a:rPr lang="en-US" dirty="0"/>
              <a:t>owns(</a:t>
            </a:r>
            <a:r>
              <a:rPr lang="en-US" dirty="0" err="1"/>
              <a:t>john,gold</a:t>
            </a:r>
            <a:r>
              <a:rPr lang="en-US" dirty="0"/>
              <a:t>).</a:t>
            </a:r>
          </a:p>
          <a:p>
            <a:r>
              <a:rPr lang="en-US" dirty="0"/>
              <a:t>father(</a:t>
            </a:r>
            <a:r>
              <a:rPr lang="en-US" dirty="0" err="1"/>
              <a:t>john,mary</a:t>
            </a:r>
            <a:r>
              <a:rPr lang="en-US" dirty="0"/>
              <a:t>).</a:t>
            </a:r>
          </a:p>
          <a:p>
            <a:r>
              <a:rPr lang="en-US" dirty="0"/>
              <a:t>gives(</a:t>
            </a:r>
            <a:r>
              <a:rPr lang="en-US" dirty="0" err="1"/>
              <a:t>john,book,mary</a:t>
            </a:r>
            <a:r>
              <a:rPr lang="en-US" dirty="0"/>
              <a:t>).</a:t>
            </a:r>
          </a:p>
          <a:p>
            <a:r>
              <a:rPr lang="en-US" dirty="0"/>
              <a:t>parent(X,Y) :- father(X,Y).</a:t>
            </a:r>
          </a:p>
          <a:p>
            <a:r>
              <a:rPr lang="en-US" dirty="0"/>
              <a:t>parent(X,Y) :- mother(X,Y).</a:t>
            </a:r>
          </a:p>
        </p:txBody>
      </p:sp>
      <p:sp>
        <p:nvSpPr>
          <p:cNvPr id="5" name="Content Placeholder 4">
            <a:extLst>
              <a:ext uri="{FF2B5EF4-FFF2-40B4-BE49-F238E27FC236}">
                <a16:creationId xmlns:a16="http://schemas.microsoft.com/office/drawing/2014/main" id="{CAC59A19-E2FC-BF3D-9089-A09810DE6C45}"/>
              </a:ext>
            </a:extLst>
          </p:cNvPr>
          <p:cNvSpPr>
            <a:spLocks noGrp="1"/>
          </p:cNvSpPr>
          <p:nvPr>
            <p:ph sz="half" idx="2"/>
          </p:nvPr>
        </p:nvSpPr>
        <p:spPr/>
        <p:txBody>
          <a:bodyPr>
            <a:normAutofit lnSpcReduction="10000"/>
          </a:bodyPr>
          <a:lstStyle/>
          <a:p>
            <a:r>
              <a:rPr lang="en-US" dirty="0"/>
              <a:t>?- likes(</a:t>
            </a:r>
            <a:r>
              <a:rPr lang="en-US" dirty="0" err="1"/>
              <a:t>john,mary</a:t>
            </a:r>
            <a:r>
              <a:rPr lang="en-US" dirty="0"/>
              <a:t>).</a:t>
            </a:r>
          </a:p>
          <a:p>
            <a:r>
              <a:rPr lang="en-US" dirty="0"/>
              <a:t>?- parent(</a:t>
            </a:r>
            <a:r>
              <a:rPr lang="en-US" dirty="0" err="1"/>
              <a:t>john,patrick</a:t>
            </a:r>
            <a:r>
              <a:rPr lang="en-US" dirty="0"/>
              <a:t>).</a:t>
            </a:r>
          </a:p>
        </p:txBody>
      </p:sp>
      <mc:AlternateContent xmlns:mc="http://schemas.openxmlformats.org/markup-compatibility/2006">
        <mc:Choice xmlns:p14="http://schemas.microsoft.com/office/powerpoint/2010/main" Requires="p14">
          <p:contentPart p14:bwMode="auto" r:id="rId2">
            <p14:nvContentPartPr>
              <p14:cNvPr id="3" name="Ink 2">
                <a:extLst>
                  <a:ext uri="{FF2B5EF4-FFF2-40B4-BE49-F238E27FC236}">
                    <a16:creationId xmlns:a16="http://schemas.microsoft.com/office/drawing/2014/main" id="{0892353B-3EBA-C008-B188-A3AF875CF4B4}"/>
                  </a:ext>
                </a:extLst>
              </p14:cNvPr>
              <p14:cNvContentPartPr/>
              <p14:nvPr/>
            </p14:nvContentPartPr>
            <p14:xfrm>
              <a:off x="3877560" y="550080"/>
              <a:ext cx="5289840" cy="5259240"/>
            </p14:xfrm>
          </p:contentPart>
        </mc:Choice>
        <mc:Fallback>
          <p:pic>
            <p:nvPicPr>
              <p:cNvPr id="3" name="Ink 2">
                <a:extLst>
                  <a:ext uri="{FF2B5EF4-FFF2-40B4-BE49-F238E27FC236}">
                    <a16:creationId xmlns:a16="http://schemas.microsoft.com/office/drawing/2014/main" id="{0892353B-3EBA-C008-B188-A3AF875CF4B4}"/>
                  </a:ext>
                </a:extLst>
              </p:cNvPr>
              <p:cNvPicPr/>
              <p:nvPr/>
            </p:nvPicPr>
            <p:blipFill>
              <a:blip r:embed="rId3"/>
              <a:stretch>
                <a:fillRect/>
              </a:stretch>
            </p:blipFill>
            <p:spPr>
              <a:xfrm>
                <a:off x="3868200" y="540720"/>
                <a:ext cx="5308560" cy="5277960"/>
              </a:xfrm>
              <a:prstGeom prst="rect">
                <a:avLst/>
              </a:prstGeom>
            </p:spPr>
          </p:pic>
        </mc:Fallback>
      </mc:AlternateContent>
    </p:spTree>
    <p:extLst>
      <p:ext uri="{BB962C8B-B14F-4D97-AF65-F5344CB8AC3E}">
        <p14:creationId xmlns:p14="http://schemas.microsoft.com/office/powerpoint/2010/main" val="8825592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CS 640" id="{4886B1D9-2A0B-B840-ABF8-451FD60AED90}" vid="{09E56D24-B4B0-9447-9993-B21D436BF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2069</TotalTime>
  <Words>4265</Words>
  <Application>Microsoft Office PowerPoint</Application>
  <PresentationFormat>Widescreen</PresentationFormat>
  <Paragraphs>825</Paragraphs>
  <Slides>59</Slides>
  <Notes>23</Notes>
  <HiddenSlides>0</HiddenSlides>
  <MMClips>0</MMClips>
  <ScaleCrop>false</ScaleCrop>
  <HeadingPairs>
    <vt:vector size="4" baseType="variant">
      <vt:variant>
        <vt:lpstr>Theme</vt:lpstr>
      </vt:variant>
      <vt:variant>
        <vt:i4>1</vt:i4>
      </vt:variant>
      <vt:variant>
        <vt:lpstr>Slide Titles</vt:lpstr>
      </vt:variant>
      <vt:variant>
        <vt:i4>59</vt:i4>
      </vt:variant>
    </vt:vector>
  </HeadingPairs>
  <TitlesOfParts>
    <vt:vector size="60" baseType="lpstr">
      <vt:lpstr>Office Theme</vt:lpstr>
      <vt:lpstr>Graduate Artificial Intelligence CS 640 Rule-based Systems</vt:lpstr>
      <vt:lpstr>Plan for Today</vt:lpstr>
      <vt:lpstr>Good Old-Fashioned AI (GOFAI)</vt:lpstr>
      <vt:lpstr>Symbols vs ???</vt:lpstr>
      <vt:lpstr>Any Questions?</vt:lpstr>
      <vt:lpstr>Prolog</vt:lpstr>
      <vt:lpstr>Prolog - Facts</vt:lpstr>
      <vt:lpstr>Prolog - Rules</vt:lpstr>
      <vt:lpstr>Prolog - Questions</vt:lpstr>
      <vt:lpstr>Prolog - Answers</vt:lpstr>
      <vt:lpstr>Prolog – Variables</vt:lpstr>
      <vt:lpstr>Prolog – Conjunctions</vt:lpstr>
      <vt:lpstr>Prolog – Inference</vt:lpstr>
      <vt:lpstr>Prolog – Inference Costs?</vt:lpstr>
      <vt:lpstr>How much could we prove this way?</vt:lpstr>
      <vt:lpstr>Prolog – Limitations of Deductions</vt:lpstr>
      <vt:lpstr>Limitations of These Rules</vt:lpstr>
      <vt:lpstr>Probability vs Fuzzy vs Exceptions</vt:lpstr>
      <vt:lpstr>Any Questions?</vt:lpstr>
      <vt:lpstr>What is an Expert System?</vt:lpstr>
      <vt:lpstr>Early Successful Expert Systems</vt:lpstr>
      <vt:lpstr>Not So Successful Office Assistants</vt:lpstr>
      <vt:lpstr>Expectation up to recently</vt:lpstr>
      <vt:lpstr>Research Trend since 2020</vt:lpstr>
      <vt:lpstr>Expert Systems Around Us</vt:lpstr>
      <vt:lpstr>Types of Expert Systems, Rule Syntax</vt:lpstr>
      <vt:lpstr>Circuit Visualization</vt:lpstr>
      <vt:lpstr>Terminology</vt:lpstr>
      <vt:lpstr>Facts or Assertions?</vt:lpstr>
      <vt:lpstr>Terminology</vt:lpstr>
      <vt:lpstr>PowerPoint Presentation</vt:lpstr>
      <vt:lpstr>PowerPoint Presentation</vt:lpstr>
      <vt:lpstr>More Terminology</vt:lpstr>
      <vt:lpstr>ZooKeeper Rules</vt:lpstr>
      <vt:lpstr>ZooKeeper Rules Cont.</vt:lpstr>
      <vt:lpstr>Example: What is Stretch?</vt:lpstr>
      <vt:lpstr>Forward Chaining Procedure</vt:lpstr>
      <vt:lpstr>Forward Chaining circuit visualization  </vt:lpstr>
      <vt:lpstr>Backward Chaining Procedure</vt:lpstr>
      <vt:lpstr>Example: What is Swifty?</vt:lpstr>
      <vt:lpstr>Backward Chaining circuit visualization  </vt:lpstr>
      <vt:lpstr>Backward Chaining circuit visualization  </vt:lpstr>
      <vt:lpstr>Backward Chaining circuit visualization  </vt:lpstr>
      <vt:lpstr>Forward vs. Backward Chaining</vt:lpstr>
      <vt:lpstr>Forward vs. Backward Chaining</vt:lpstr>
      <vt:lpstr>Rule-Based Reaction System</vt:lpstr>
      <vt:lpstr>Rule-Based Reaction System: Bagger</vt:lpstr>
      <vt:lpstr>Example: Bagger</vt:lpstr>
      <vt:lpstr>Example: Bagger</vt:lpstr>
      <vt:lpstr>Example: Bagger</vt:lpstr>
      <vt:lpstr>Example: Bagger</vt:lpstr>
      <vt:lpstr>Example: Bagger</vt:lpstr>
      <vt:lpstr>Conflict Resolution Strategies</vt:lpstr>
      <vt:lpstr>Mood Swings with Expert Systems</vt:lpstr>
      <vt:lpstr>Any Questions?</vt:lpstr>
      <vt:lpstr>Rule-based Systems are Rigid?</vt:lpstr>
      <vt:lpstr>The Cyc Project</vt:lpstr>
      <vt:lpstr>Where does Fairness and Morals Go?</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Graduate Artificial Intelligence CS 640 Rule-based Systems</dc:title>
  <dc:creator>Considine, Jeffrey</dc:creator>
  <cp:lastModifiedBy>Considine, Jeffrey</cp:lastModifiedBy>
  <cp:revision>2</cp:revision>
  <dcterms:created xsi:type="dcterms:W3CDTF">2025-09-01T19:28:11Z</dcterms:created>
  <dcterms:modified xsi:type="dcterms:W3CDTF">2025-09-11T16:15:28Z</dcterms:modified>
</cp:coreProperties>
</file>