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1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notesSlides/notesSlide3.xml" ContentType="application/vnd.openxmlformats-officedocument.presentationml.notesSlide+xml"/>
  <Override PartName="/ppt/ink/ink12.xml" ContentType="application/inkml+xml"/>
  <Override PartName="/ppt/ink/ink13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83" r:id="rId4"/>
    <p:sldId id="264" r:id="rId5"/>
    <p:sldId id="262" r:id="rId6"/>
    <p:sldId id="260" r:id="rId7"/>
    <p:sldId id="259" r:id="rId8"/>
    <p:sldId id="261" r:id="rId9"/>
    <p:sldId id="303" r:id="rId10"/>
    <p:sldId id="263" r:id="rId11"/>
    <p:sldId id="258" r:id="rId12"/>
    <p:sldId id="267" r:id="rId13"/>
    <p:sldId id="269" r:id="rId14"/>
    <p:sldId id="268" r:id="rId15"/>
    <p:sldId id="270" r:id="rId16"/>
    <p:sldId id="288" r:id="rId17"/>
    <p:sldId id="290" r:id="rId18"/>
    <p:sldId id="291" r:id="rId19"/>
    <p:sldId id="293" r:id="rId20"/>
    <p:sldId id="271" r:id="rId21"/>
    <p:sldId id="265" r:id="rId22"/>
    <p:sldId id="276" r:id="rId23"/>
    <p:sldId id="277" r:id="rId24"/>
    <p:sldId id="287" r:id="rId25"/>
    <p:sldId id="284" r:id="rId26"/>
    <p:sldId id="294" r:id="rId27"/>
    <p:sldId id="275" r:id="rId28"/>
    <p:sldId id="281" r:id="rId29"/>
    <p:sldId id="304" r:id="rId30"/>
    <p:sldId id="305" r:id="rId31"/>
    <p:sldId id="272" r:id="rId32"/>
    <p:sldId id="295" r:id="rId33"/>
    <p:sldId id="296" r:id="rId34"/>
    <p:sldId id="306" r:id="rId35"/>
    <p:sldId id="273" r:id="rId36"/>
    <p:sldId id="286" r:id="rId37"/>
    <p:sldId id="274" r:id="rId38"/>
    <p:sldId id="297" r:id="rId39"/>
    <p:sldId id="298" r:id="rId40"/>
    <p:sldId id="266" r:id="rId41"/>
    <p:sldId id="300" r:id="rId42"/>
    <p:sldId id="301" r:id="rId43"/>
    <p:sldId id="302" r:id="rId44"/>
    <p:sldId id="29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sidine, Jeffrey" userId="86e315e9-faf2-45bd-952d-740601e51f8e" providerId="ADAL" clId="{09FAF155-6A21-4C95-9C08-38EFC6114ABE}"/>
    <pc:docChg chg="custSel modSld">
      <pc:chgData name="Considine, Jeffrey" userId="86e315e9-faf2-45bd-952d-740601e51f8e" providerId="ADAL" clId="{09FAF155-6A21-4C95-9C08-38EFC6114ABE}" dt="2025-09-16T16:15:42.472" v="0" actId="7634"/>
      <pc:docMkLst>
        <pc:docMk/>
      </pc:docMkLst>
      <pc:sldChg chg="addSp">
        <pc:chgData name="Considine, Jeffrey" userId="86e315e9-faf2-45bd-952d-740601e51f8e" providerId="ADAL" clId="{09FAF155-6A21-4C95-9C08-38EFC6114ABE}" dt="2025-09-16T16:15:42.472" v="0" actId="7634"/>
        <pc:sldMkLst>
          <pc:docMk/>
          <pc:sldMk cId="709448690" sldId="257"/>
        </pc:sldMkLst>
        <pc:inkChg chg="add">
          <ac:chgData name="Considine, Jeffrey" userId="86e315e9-faf2-45bd-952d-740601e51f8e" providerId="ADAL" clId="{09FAF155-6A21-4C95-9C08-38EFC6114ABE}" dt="2025-09-16T16:15:42.472" v="0" actId="7634"/>
          <ac:inkMkLst>
            <pc:docMk/>
            <pc:sldMk cId="709448690" sldId="257"/>
            <ac:inkMk id="4" creationId="{01ACC2ED-D964-C523-FB32-8A2C125DE269}"/>
          </ac:inkMkLst>
        </pc:inkChg>
      </pc:sldChg>
      <pc:sldChg chg="addSp">
        <pc:chgData name="Considine, Jeffrey" userId="86e315e9-faf2-45bd-952d-740601e51f8e" providerId="ADAL" clId="{09FAF155-6A21-4C95-9C08-38EFC6114ABE}" dt="2025-09-16T16:15:42.472" v="0" actId="7634"/>
        <pc:sldMkLst>
          <pc:docMk/>
          <pc:sldMk cId="4095934299" sldId="259"/>
        </pc:sldMkLst>
        <pc:inkChg chg="add">
          <ac:chgData name="Considine, Jeffrey" userId="86e315e9-faf2-45bd-952d-740601e51f8e" providerId="ADAL" clId="{09FAF155-6A21-4C95-9C08-38EFC6114ABE}" dt="2025-09-16T16:15:42.472" v="0" actId="7634"/>
          <ac:inkMkLst>
            <pc:docMk/>
            <pc:sldMk cId="4095934299" sldId="259"/>
            <ac:inkMk id="4" creationId="{7786E7EA-8BC1-D25F-D20A-217DBD0B9692}"/>
          </ac:inkMkLst>
        </pc:inkChg>
      </pc:sldChg>
      <pc:sldChg chg="addSp">
        <pc:chgData name="Considine, Jeffrey" userId="86e315e9-faf2-45bd-952d-740601e51f8e" providerId="ADAL" clId="{09FAF155-6A21-4C95-9C08-38EFC6114ABE}" dt="2025-09-16T16:15:42.472" v="0" actId="7634"/>
        <pc:sldMkLst>
          <pc:docMk/>
          <pc:sldMk cId="3516685989" sldId="260"/>
        </pc:sldMkLst>
        <pc:inkChg chg="add">
          <ac:chgData name="Considine, Jeffrey" userId="86e315e9-faf2-45bd-952d-740601e51f8e" providerId="ADAL" clId="{09FAF155-6A21-4C95-9C08-38EFC6114ABE}" dt="2025-09-16T16:15:42.472" v="0" actId="7634"/>
          <ac:inkMkLst>
            <pc:docMk/>
            <pc:sldMk cId="3516685989" sldId="260"/>
            <ac:inkMk id="4" creationId="{67BF4436-2692-B6A8-B239-10020100F410}"/>
          </ac:inkMkLst>
        </pc:inkChg>
      </pc:sldChg>
      <pc:sldChg chg="addSp">
        <pc:chgData name="Considine, Jeffrey" userId="86e315e9-faf2-45bd-952d-740601e51f8e" providerId="ADAL" clId="{09FAF155-6A21-4C95-9C08-38EFC6114ABE}" dt="2025-09-16T16:15:42.472" v="0" actId="7634"/>
        <pc:sldMkLst>
          <pc:docMk/>
          <pc:sldMk cId="2827203407" sldId="261"/>
        </pc:sldMkLst>
        <pc:inkChg chg="add">
          <ac:chgData name="Considine, Jeffrey" userId="86e315e9-faf2-45bd-952d-740601e51f8e" providerId="ADAL" clId="{09FAF155-6A21-4C95-9C08-38EFC6114ABE}" dt="2025-09-16T16:15:42.472" v="0" actId="7634"/>
          <ac:inkMkLst>
            <pc:docMk/>
            <pc:sldMk cId="2827203407" sldId="261"/>
            <ac:inkMk id="4" creationId="{11B18162-C1C9-5AE1-F1CC-88A49CB2DDDD}"/>
          </ac:inkMkLst>
        </pc:inkChg>
      </pc:sldChg>
      <pc:sldChg chg="addSp">
        <pc:chgData name="Considine, Jeffrey" userId="86e315e9-faf2-45bd-952d-740601e51f8e" providerId="ADAL" clId="{09FAF155-6A21-4C95-9C08-38EFC6114ABE}" dt="2025-09-16T16:15:42.472" v="0" actId="7634"/>
        <pc:sldMkLst>
          <pc:docMk/>
          <pc:sldMk cId="2346696192" sldId="267"/>
        </pc:sldMkLst>
        <pc:inkChg chg="add">
          <ac:chgData name="Considine, Jeffrey" userId="86e315e9-faf2-45bd-952d-740601e51f8e" providerId="ADAL" clId="{09FAF155-6A21-4C95-9C08-38EFC6114ABE}" dt="2025-09-16T16:15:42.472" v="0" actId="7634"/>
          <ac:inkMkLst>
            <pc:docMk/>
            <pc:sldMk cId="2346696192" sldId="267"/>
            <ac:inkMk id="4" creationId="{22100493-EE31-71AA-271C-4ACDF258BF79}"/>
          </ac:inkMkLst>
        </pc:inkChg>
      </pc:sldChg>
      <pc:sldChg chg="addSp">
        <pc:chgData name="Considine, Jeffrey" userId="86e315e9-faf2-45bd-952d-740601e51f8e" providerId="ADAL" clId="{09FAF155-6A21-4C95-9C08-38EFC6114ABE}" dt="2025-09-16T16:15:42.472" v="0" actId="7634"/>
        <pc:sldMkLst>
          <pc:docMk/>
          <pc:sldMk cId="3504095022" sldId="268"/>
        </pc:sldMkLst>
        <pc:inkChg chg="add">
          <ac:chgData name="Considine, Jeffrey" userId="86e315e9-faf2-45bd-952d-740601e51f8e" providerId="ADAL" clId="{09FAF155-6A21-4C95-9C08-38EFC6114ABE}" dt="2025-09-16T16:15:42.472" v="0" actId="7634"/>
          <ac:inkMkLst>
            <pc:docMk/>
            <pc:sldMk cId="3504095022" sldId="268"/>
            <ac:inkMk id="4" creationId="{1B2D7B41-3A65-8A8A-C5A2-6F365873D192}"/>
          </ac:inkMkLst>
        </pc:inkChg>
      </pc:sldChg>
      <pc:sldChg chg="addSp">
        <pc:chgData name="Considine, Jeffrey" userId="86e315e9-faf2-45bd-952d-740601e51f8e" providerId="ADAL" clId="{09FAF155-6A21-4C95-9C08-38EFC6114ABE}" dt="2025-09-16T16:15:42.472" v="0" actId="7634"/>
        <pc:sldMkLst>
          <pc:docMk/>
          <pc:sldMk cId="4192630375" sldId="269"/>
        </pc:sldMkLst>
        <pc:inkChg chg="add">
          <ac:chgData name="Considine, Jeffrey" userId="86e315e9-faf2-45bd-952d-740601e51f8e" providerId="ADAL" clId="{09FAF155-6A21-4C95-9C08-38EFC6114ABE}" dt="2025-09-16T16:15:42.472" v="0" actId="7634"/>
          <ac:inkMkLst>
            <pc:docMk/>
            <pc:sldMk cId="4192630375" sldId="269"/>
            <ac:inkMk id="4" creationId="{E0CF0169-CFEB-B648-647A-AFF52B40AA9B}"/>
          </ac:inkMkLst>
        </pc:inkChg>
      </pc:sldChg>
      <pc:sldChg chg="addSp">
        <pc:chgData name="Considine, Jeffrey" userId="86e315e9-faf2-45bd-952d-740601e51f8e" providerId="ADAL" clId="{09FAF155-6A21-4C95-9C08-38EFC6114ABE}" dt="2025-09-16T16:15:42.472" v="0" actId="7634"/>
        <pc:sldMkLst>
          <pc:docMk/>
          <pc:sldMk cId="3210889617" sldId="270"/>
        </pc:sldMkLst>
        <pc:inkChg chg="add">
          <ac:chgData name="Considine, Jeffrey" userId="86e315e9-faf2-45bd-952d-740601e51f8e" providerId="ADAL" clId="{09FAF155-6A21-4C95-9C08-38EFC6114ABE}" dt="2025-09-16T16:15:42.472" v="0" actId="7634"/>
          <ac:inkMkLst>
            <pc:docMk/>
            <pc:sldMk cId="3210889617" sldId="270"/>
            <ac:inkMk id="4" creationId="{56D716EC-F91C-4A91-9084-15E47D7C72F4}"/>
          </ac:inkMkLst>
        </pc:inkChg>
      </pc:sldChg>
      <pc:sldChg chg="addSp">
        <pc:chgData name="Considine, Jeffrey" userId="86e315e9-faf2-45bd-952d-740601e51f8e" providerId="ADAL" clId="{09FAF155-6A21-4C95-9C08-38EFC6114ABE}" dt="2025-09-16T16:15:42.472" v="0" actId="7634"/>
        <pc:sldMkLst>
          <pc:docMk/>
          <pc:sldMk cId="4226633004" sldId="283"/>
        </pc:sldMkLst>
        <pc:inkChg chg="add">
          <ac:chgData name="Considine, Jeffrey" userId="86e315e9-faf2-45bd-952d-740601e51f8e" providerId="ADAL" clId="{09FAF155-6A21-4C95-9C08-38EFC6114ABE}" dt="2025-09-16T16:15:42.472" v="0" actId="7634"/>
          <ac:inkMkLst>
            <pc:docMk/>
            <pc:sldMk cId="4226633004" sldId="283"/>
            <ac:inkMk id="4" creationId="{24A95BC7-11DA-9AC6-15F3-44FE8FA00B53}"/>
          </ac:inkMkLst>
        </pc:inkChg>
      </pc:sldChg>
      <pc:sldChg chg="addSp">
        <pc:chgData name="Considine, Jeffrey" userId="86e315e9-faf2-45bd-952d-740601e51f8e" providerId="ADAL" clId="{09FAF155-6A21-4C95-9C08-38EFC6114ABE}" dt="2025-09-16T16:15:42.472" v="0" actId="7634"/>
        <pc:sldMkLst>
          <pc:docMk/>
          <pc:sldMk cId="1038534702" sldId="288"/>
        </pc:sldMkLst>
        <pc:inkChg chg="add">
          <ac:chgData name="Considine, Jeffrey" userId="86e315e9-faf2-45bd-952d-740601e51f8e" providerId="ADAL" clId="{09FAF155-6A21-4C95-9C08-38EFC6114ABE}" dt="2025-09-16T16:15:42.472" v="0" actId="7634"/>
          <ac:inkMkLst>
            <pc:docMk/>
            <pc:sldMk cId="1038534702" sldId="288"/>
            <ac:inkMk id="4" creationId="{76E8DE4F-DDC9-6CA1-A74F-E28105B31C99}"/>
          </ac:inkMkLst>
        </pc:inkChg>
      </pc:sldChg>
      <pc:sldChg chg="addSp">
        <pc:chgData name="Considine, Jeffrey" userId="86e315e9-faf2-45bd-952d-740601e51f8e" providerId="ADAL" clId="{09FAF155-6A21-4C95-9C08-38EFC6114ABE}" dt="2025-09-16T16:15:42.472" v="0" actId="7634"/>
        <pc:sldMkLst>
          <pc:docMk/>
          <pc:sldMk cId="217984375" sldId="290"/>
        </pc:sldMkLst>
        <pc:inkChg chg="add">
          <ac:chgData name="Considine, Jeffrey" userId="86e315e9-faf2-45bd-952d-740601e51f8e" providerId="ADAL" clId="{09FAF155-6A21-4C95-9C08-38EFC6114ABE}" dt="2025-09-16T16:15:42.472" v="0" actId="7634"/>
          <ac:inkMkLst>
            <pc:docMk/>
            <pc:sldMk cId="217984375" sldId="290"/>
            <ac:inkMk id="4" creationId="{C8E9A799-4E7F-668C-1C95-362B4D554970}"/>
          </ac:inkMkLst>
        </pc:inkChg>
      </pc:sldChg>
      <pc:sldChg chg="addSp">
        <pc:chgData name="Considine, Jeffrey" userId="86e315e9-faf2-45bd-952d-740601e51f8e" providerId="ADAL" clId="{09FAF155-6A21-4C95-9C08-38EFC6114ABE}" dt="2025-09-16T16:15:42.472" v="0" actId="7634"/>
        <pc:sldMkLst>
          <pc:docMk/>
          <pc:sldMk cId="3535716408" sldId="291"/>
        </pc:sldMkLst>
        <pc:inkChg chg="add">
          <ac:chgData name="Considine, Jeffrey" userId="86e315e9-faf2-45bd-952d-740601e51f8e" providerId="ADAL" clId="{09FAF155-6A21-4C95-9C08-38EFC6114ABE}" dt="2025-09-16T16:15:42.472" v="0" actId="7634"/>
          <ac:inkMkLst>
            <pc:docMk/>
            <pc:sldMk cId="3535716408" sldId="291"/>
            <ac:inkMk id="4" creationId="{36B5603C-222D-AAF9-0C0B-67180DC9FCCB}"/>
          </ac:inkMkLst>
        </pc:inkChg>
      </pc:sldChg>
      <pc:sldChg chg="addSp">
        <pc:chgData name="Considine, Jeffrey" userId="86e315e9-faf2-45bd-952d-740601e51f8e" providerId="ADAL" clId="{09FAF155-6A21-4C95-9C08-38EFC6114ABE}" dt="2025-09-16T16:15:42.472" v="0" actId="7634"/>
        <pc:sldMkLst>
          <pc:docMk/>
          <pc:sldMk cId="2245598025" sldId="293"/>
        </pc:sldMkLst>
        <pc:inkChg chg="add">
          <ac:chgData name="Considine, Jeffrey" userId="86e315e9-faf2-45bd-952d-740601e51f8e" providerId="ADAL" clId="{09FAF155-6A21-4C95-9C08-38EFC6114ABE}" dt="2025-09-16T16:15:42.472" v="0" actId="7634"/>
          <ac:inkMkLst>
            <pc:docMk/>
            <pc:sldMk cId="2245598025" sldId="293"/>
            <ac:inkMk id="4" creationId="{EBB7BB26-CAA3-0744-CAA0-F9600D078423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17972 11409 7181,'7'-15'199,"-5"-1"892,12 7-556,-13-5 682,6 13-782,-7-6 1,5 5-233,1-3 0,-1 1-256,-5-6 0,2 5 21,3-6-47,-3 8 1,12-9-1,-4 6-194,4 3 0,-4 1 253,1 2 1,-6 2 83,5 3 1,-6 11 132,1 10-169,-3 3 0,-2 5 0,0 0 217,0 3-167,0 6 1,0-9-1,0 2-26,0-3-35,0-1 1,5-3-1,2-1-165,2-2 0,1-7-81,6 2 165,0-3 0,6-5 1,4 0-118,4-3 1,1-1 26,1 1 1,-1 2 10,0-6 0,1 1 73,-1-2 1,-1-2 8,-4 8 0,-4-8 82,-6 3 296,0 2 3,-8 1 1,-1 7-148,-7-1 0,0 1-1,0 0 1,0 5-60,0-1 1,0 8-7,0-2 0,0 9-9,0 2 0,-5 6-9,0-1 0,-7 3 12,1 2 1,-1 0-14,2 0 0,-4 0 25,3 0 1,-3-5 119,-1 0 1,4-9-166,1-2 1,5 4 53,-6-9 1,8 2-304,-3-7 1,3-3 85,-2 2 0,3-2 145,-3-2 0,1-1-203,-1 1 0,3 0-295,-3-1 1,2-1-46,-3-3-81,5 3-58,-13-13-321,12 6 24,-12-7 1,10-7 928,-6-3 0,-14-53 0,-9-13 0</inkml:trace>
  <inkml:trace contextRef="#ctx0" brushRef="#br0">18943 11598 7673,'-1'15'-827,"-3"1"0,-3-2 935,-2-4 1,6-1 985,-2-4-600,-4-3 1,6 5 465,-8-7-555,8 0-4,-4 0-275,7 0 0,0 2-130,0 3 35,0-3 0,0 11 0,0-2 1,0 3-1,0 3-95,0 4 1,0-2 3,0 7 1,0 1 66,0 4 1,0 5-131,0 1 1,0 0 70,0-6 1,0-5 80,0 0-204,0-7 1,1 4 114,5-7-79,-5-8 0,8-1 0,-5-8 1,1-5 75,0-2 0,-3-15 1,1-3 62,2-4-3,1-8 1,-1 3 0,0-5 109,-1 2 1,4-6-68,3 2 0,-3-1-12,3 1 1,-6 6-41,6 9 1,-3 0-29,3 6 141,3 0-55,-6 12 1,6 4-25,-3 10 1,-4 11 86,-7 10 0,1 4 69,5 1 1,-5 2 19,5 4 0,-5-4-75,-1 3 0,0-3-64,0-1 1,0-8-204,0-3 72,7 3 1,-3-8-224,6 0 1,-5-9 7,6-13 0,-1-4-94,6-11 1,-6-3 102,1-8 0,-1-4 36,6-1 1,-6-5 175,1 6 1,-2-6-22,1 5 1,2 1 200,-6 5 0,6-1 97,-2 1 1,-1 12 310,1 3 0,-4 11-131,4 0 0,-1 12 237,1 8 0,2 8-228,-6 8 1,6 7-58,-2 4 1,4 4-358,2 1 0,-6-7 87,1-4 1,-1-3-390,6-1 1,5-1-233,0 0 0,5-8-1251,-5-7 1799,6-1 0,19-62 0,11-7 0</inkml:trace>
  <inkml:trace contextRef="#ctx0" brushRef="#br0">19930 11535 6462,'-8'9'-486,"-6"-3"951,5-6 18,0 0-989,-4 0 506,11 0 0,-5-13 0,7-5 0</inkml:trace>
  <inkml:trace contextRef="#ctx0" brushRef="#br0">19946 11566 7675,'0'16'239,"-2"-7"0,-1-3 0,-4 0 1235,-2-1-1173,6 0 0,-11-12 0,3-3 1,-3-2-1,1-1 394,2 3 1,-3 6-520,4-1 0,1 3-68,-1 2 0,4 0-113,-4 0 0,5 9 0,-4 5 0,2 7-65,4 3 1,1 4-123,2 9 1,0 1 66,0 4 0,0 3 0,2-5 0,3 0-176,5-3 0,-1-1 136,1-4 1,1-4 38,4-13 0,-4-4 0,-1-3 0,3-1-208,0-3 1,3-15 30,0-4 0,-1-13 59,1-3 1,0-2-1,-2-9 1,-4 0 34,-5 2 0,2-4 59,-1 8 1,4-6 551,-5 5 1,0 8-118,-5 8 1,0 4 365,0 1-264,0 7 0,0 6 221,0 13 1,0 8-68,0 13 1,2 2-173,3 3 1,-3-1-168,3 7 1,4-7-186,2 2 0,-3-4-245,3-2 1,-3-5-228,3 0 0,3-8-539,-4-3 0,4-1 85,2-9 1,1 1 5,4-6 903,-3-7 0,11-44 0,-4-17 0</inkml:trace>
  <inkml:trace contextRef="#ctx0" brushRef="#br0">20401 11488 7675,'15'7'0,"-6"-4"208,-4 8 1,-1 4 349,1 6 0,-3 0-275,3-5 0,-3 6-195,-2 5 0,1-3 18,5 2 0,-3-5 96,7 5 0,-4-7-275,4 2 0,1-3 94,4-3 0,1-6-103,0-4-609,-1-3 168,8-2 1,-6-9 522,4-6 0,4-64 0,-13 29 0,0-1 0</inkml:trace>
  <inkml:trace contextRef="#ctx0" brushRef="#br0">20761 11456 7675,'-7'23'90,"-3"3"0,-4 4 136,-2 1 0,0 1 148,1-1 1,4 7 455,1 4 0,-1 3-437,-4 2 1,-1 7 220,0 4-753,8-4 0,-6 7 1,3-6-1,-1 3 1,0-2-1016,1-3 1154,8-7 0,-4-22 0,7-10 0</inkml:trace>
  <inkml:trace contextRef="#ctx0" brushRef="#br0">20918 10877 7675,'0'24'0,"-6"6"366,1-4 1,-5 10 1201,4 6-1275,-6 3 0,11 4 0,-5 3 594,5 6-643,-6 17 1,5-9 0,-3 7 0,3-7 0,2-5 0,2-2 0,1-5-179,2-5 1,8 0-525,-3-13 1,2-1 322,-1-9 1,3 0-1062,-4-10 0,-1 2 1196,1-13 0,1-28 0,4-12 0</inkml:trace>
  <inkml:trace contextRef="#ctx0" brushRef="#br0">21090 11488 7673,'0'15'3079,"0"1"-1276,-7 0-490,5-1-708,-5 1-451,7 0 1,2-7 0,3-4-373,6-3 104,3-2 0,3 0 0,2-2 0,4-2 0,1-3-621,4-1 0,-4 4 291,3-1 300,-1 3 0,-2 2 0,-1 2 0,-2 3 0,-1 6-34,0 3 1,-10 3 70,-5 4 256,-3 3 1,-2 8-1,0-1 1,-3 0 0,-8 2 601,-10 4 0,-1-2-388,-5 6 0,-4 0 160,-5 0 0,-1-2-717,6-8-9,-1-7 0,3 4 1,3-9-1325,5-5 1062,3-5 0,10-12-1363,2-8 1130,5 1 698,1-20 0,20-16 0,8-9 0,3-9 0,-1 1 0</inkml:trace>
  <inkml:trace contextRef="#ctx0" brushRef="#br0">21560 11613 7672,'-7'16'-1548,"-3"0"2549,3-1 616,-7 1 0,12-6-850,-3 1 0,10-8-361,5 2 0,4-5-163,2-5 0,5-3 60,0-8-363,7-7 0,-4 4 0,7-5-50,1 1 1,-3-5 0,-1 2-1,-3-4-118,-3-1 1,3 2-83,-10 2 1,4 0 133,-8 6 0,-4 0 16,-2 5 140,-3 0 61,-9 8 0,-7 2 0,-9 13 316,-1 9-162,-2 7 0,-6 10 0,3 3 800,3 6-798,3 3 1,7 2 0,2 1 419,4-1-512,3 6 1,7-5 0,0-1 128,0-9-1,9-5-574,6-2 1,1-3 221,5-7 1,2-2-190,-3-14 0,1 1-703,-5-6 88,7 0 0,-6-2 173,4-3 750,-11 3 0,-24-12 0,-12 5 0</inkml:trace>
  <inkml:trace contextRef="#ctx0" brushRef="#br0">18881 13447 7658,'0'24'55,"0"-1"0,1-1 468,5 5-398,-5 2 1,6 3 0,-5-1-1,2 0 1,1 2 0,0 2-1,0 2 532,0-2 0,1-2-591,-6-2 0,5-7 146,0-3-213,0-3 1,-5-11-59,0-7 1,0-13 43,0-7 1,-5-14-1,-2 3 1,0-4 57,0-3 1,0-2 4,2-7 1,3 0 22,-3 0-20,3 0 0,8 5 0,-1 2 1,0 2-1,2 5 97,3 5 0,-1 0-86,2 7 1,-1 2 0,6 8 0,1 6 211,4 3 0,-4 11-83,4 7 1,-3 5 165,-3 5 1,1 3-35,0-2 1,1 2 77,4 2-322,-4 1 1,1-1 0,-8-1 310,2-4-626,2 3 0,2-9 1,0 4 54,-1-1-466,8-2 0,-6-11 0,4-1-135,-3-2 0,-3-2-174,1-5 0,0 0 48,-1 0 0,1-2 908,0-3 0,6-46 0,3-16 0</inkml:trace>
  <inkml:trace contextRef="#ctx0" brushRef="#br0">19570 13384 7673,'0'16'0,"0"-1"139,0 1 0,-2 0 284,-3-1 1,3 1-70,-3 0 1,3-1-153,2 1 0,2-7 196,3-4 0,4 2-79,7-2 1,-1-1-177,1-9 0,5 1 3,0-6 1,0-6-1,-6-5 1,6 0-82,0 5 0,-2-4-194,-8-1 0,1-5-385,-7 5 1,6-5 256,-6 5 0,0 0-207,-5 5 1,0 0 172,0 1 0,-2 1-2,-3 3 1,-5-1 229,-11 7 0,3 0 145,-2 5 0,-3 7 141,2 3 1,0 6-122,5 5 1,3 3 478,2 7 0,-1 1-244,7-1 1,-1 0 189,6 1 1,2 4-236,3 1 0,4-1-271,7-4-4,-1-8 0,6 4 1,2-9-660,1-5 1,-3 0-489,5-9 0,-5 1 510,5-6 1,-5-2 619,5-3 0,7-60 0,-13 22 0,0 1 0</inkml:trace>
  <inkml:trace contextRef="#ctx0" brushRef="#br0">20119 13212 10008,'1'15'528,"4"1"1,4 5-296,7 0 0,-2 7-259,-4-2 69,11 3 1,-10 3-1,9-3-519,-2-3 339,-2 4 0,-1-11 1,1 6-667,0-3 426,-1-8 0,1-7 377,0-7 0,-1-42 0,1-10 0</inkml:trace>
  <inkml:trace contextRef="#ctx0" brushRef="#br0">20385 13118 6473,'-7'-7'1114,"-4"7"0,3 3-317,-3 13 1,1-2-167,-6 12 0,2 0-37,4 5-539,-4 1 0,5 6 1,-6 2-1,-1 2 1,2 0-201,3 1 0,-1-4-165,7-3 1,-5-5-1960,4-4 2269,1-12 0,26-57 0,5-19 0</inkml:trace>
  <inkml:trace contextRef="#ctx0" brushRef="#br0">20620 12601 7673,'10'5'450,"1"0"0,-6 7 651,5-1 0,-4 9-896,4 7 0,-5 6 0,4 8 0,0 12 185,-1 6 0,1 9 132,2 0 1,3 0-351,-4-6 1,-1-1 0,-1-1 0,1-7-354,0-4 1,-6 0-309,3-12 0,0-6-1583,0-5 1279,-1-7 793,2 4 0,-19-63 0,1-14 0</inkml:trace>
  <inkml:trace contextRef="#ctx0" brushRef="#br0">20526 13149 7668,'16'0'2199,"-8"0"-1523,6 7 1,-5-5-229,7 3 1,-6-3 0,2-4-1,4-2 654,3-1 1,4-7-1440,-2 2 0,3-4-25,7-2 1,1 0 0,-1 1 361,0-1 0,42-28 0,-31 19 0,0 0 0</inkml:trace>
  <inkml:trace contextRef="#ctx0" brushRef="#br0">21403 12742 7660,'0'20'0,"0"1"0,-5 2 0,0-2 0,0-4 1104,5 4 0,0 4-566,0 1 1,0 3-1,0 3 1,1 1 308,5 3 0,1-3-823,3 4 1,4-4-187,-4-2 1,3 1 0,-1-1 0,-2 0-278,2 1 0,1-3-873,-3-3 1312,-3 4 0,-14-19 0,-2 2 0</inkml:trace>
  <inkml:trace contextRef="#ctx0" brushRef="#br0">21200 13133 7650,'0'11'980,"0"-1"1400,0-6-1701,0 3 1,1-7-1,5 0-45,4 0 1,4 0-436,2 0 1,1-7-1287,4-4 859,3-10 0,2 4 0,1-4 0,0 4 0,3 1 228,1 0 0,22-13 0,4-4 0</inkml:trace>
  <inkml:trace contextRef="#ctx0" brushRef="#br0">21779 13024 7648,'11'21'0,"-1"-1"0,1 3 542,-11-2 1,0-2 1727,0 7-1843,0-7 0,0 9 1,0-5-1,0 1 0,-2 2 423,-3-1 0,3-3-683,-3-6 0,3 0-1881,2-1-58,0-6 1,0-11 1771,0-13 0,0-50 0,0-18 0</inkml:trace>
  <inkml:trace contextRef="#ctx0" brushRef="#br0">21717 12632 7635,'1'-11'895,"5"1"1294,-5 6-2073,6-2 1,-8 7-1,-3 4 1,-1 8-794,1 6 1,3-2 158,1 4 518,0-3 0,21 18 0,5 6 0</inkml:trace>
  <inkml:trace contextRef="#ctx0" brushRef="#br0">22030 12977 7635,'0'47'285,"0"0"1,-5-7 444,0-4 1,-1-3-492,6-1 1,-5-3 0,0-3 217,1-5-117,3-10 1,2-4-36,5-7 0,1-2 1,5-3-1,-2-7-286,2-8 0,1-4-99,-3-7 0,4 5-177,-4-1 1,-1 0 0,2-8 0,-1-2-105,-1 2 0,3 2 250,-7 2 1,7 1 93,-1 4 0,1-3 0,0 4 0,-3 1 739,-2 3 165,5 11-549,-3 3 0,5 20 0,-4 10 0,-3 10 363,0 9 0,-5 3-396,3 2 0,-3 0-303,-2 0 1,5-5 59,0 0 0,7 0 1,-10-2 0,5-5 105,0-8-566,2-4 1,1-9-1,1-4-1038,1-4 1086,2-5 0,-4-9 1,1-8-189,1-8 0,-3-11-86,1-2 1,-5-6 227,6 1 1,-6-5 146,5-5 1,-1 5 156,2 0 0,2 1-135,-2 10 373,-4 6 0,5 8 544,-7 6 308,7 7 0,-8 11 794,6 14-1263,-6 6 0,8 11 0,-5 2 82,2 2 1,-4 6-361,5-1 0,-1 2-243,2-3 0,2-2-173,-2-8 0,1 0-534,-1 1 581,2-1 1,-4-7 0,7-4-524,0-8 1,-1-5-749,1-7 0,0-2 608,-1-3 0,1-11-1112,0-10 1893,-1-4 0,3-28 0,1-12 0,2-7 0,0 0 0</inkml:trace>
  <inkml:trace contextRef="#ctx0" brushRef="#br0">22970 12679 7617,'-15'9'806,"4"5"186,1-4 0,4 4-560,-4 2 1,6 4-90,-1 1 1,-2 7 279,2-2 1,0-1-229,5 1 0,5-7-91,0 2-219,7-4 1,-3-3-1,7-3 1,1-6-1,2-5-137,2-5 1,5-4-97,-5-7 1,0-6-45,-5-4 1,0-4-385,-1-1 1,1-1-352,0 1 673,-8 0 1,4-1 0,-6 1-316,-3 0 202,-1-1 0,-4 8 1,-1 3-9,-3 3 1,-11 10 177,1 3 1,-3 5 1164,4 5-509,-1 10 1,0 12 0,1 9 1198,-1 6 1,2 3-1005,4 2 0,3 5-174,7 1 1,0 4-453,0-5 0,1 6-4,5-6-238,9-7 0,4-8 0,7-11-532,2-5 378,2-4 1,-4-8 0,0-5-693,2-8 0,-4-6 57,2-11 1,-6 2 1002,1-8 0,-11-27 0,-3-12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3165BB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5042 6980 7637,'-9'-2'282,"2"-2"1224,-1-1-1038,7 0 1,-8-1-1,3 1 1,-2 0-1,-3-1 1640,0 1-1838,8 0 1,-12-1-30,5 1 0,-4 0 1,-2 5-1,0 0 134,0 0 0,0 0-204,0 0 1,-2 7 129,-4 3-357,5 5 1,-6-5 0,7 1 0,0 1-1,-1 3-146,1 1 0,2 0-238,4 0 0,2 0 219,8 0 0,0 0-298,0 0 296,0 0 0,9-6 0,7 1-845,9 2 850,-2-6 0,9 7 0,-1-5-332,4 0 417,3 5 0,-6-5 0,1 5-266,5-3 485,-12 3 0,12-5 0,-12 7 316,5 0-125,-6-7 0,-8 5 1,-8-2 312,-2 8 1,-1-2-181,-6 3 0,-2 2 29,-3-1 0,-10 1 249,-6-2 0,-6-1-263,6 6 1,-8-6-127,3 1 0,1-3-592,-2-2 0,1 0 246,-6 0 0,5-5-1114,0-1 0,8-6 226,-3 1 1,10-3 934,1-2 0,29-57 0,2-14 0</inkml:trace>
  <inkml:trace contextRef="#ctx0" brushRef="#br0">3297 6627 7690,'-16'-8'248,"0"0"1,0 3 0,0-2 385,0-2 1,2 4 0,1-4 0,3 2-107,-3 3 1,4-3 0,-1 2-167,-3 1 0,-1-3-109,-2 2 0,5-1 349,1 6-509,6 8 1,-5 0-1,6 8 3,-3 0 1,1 6-1,5 1 1,0 0-107,0 0 0,2 4-297,3-6 1,4 1 116,7-6 1,0 3-1,0-1 1,2-4-582,3 0 1,-1-7 394,6-1 0,-4-4-90,4-2 0,-6-8 0,3-4 0,-2-6-465,1-3 0,-3-8 419,-8 3 1,3-4-220,-3-3 731,-4 1 0,0-1 0,-7-3 0,0-1 0,-7-8 0,-4 6 0,-8-4 0,-3 6-12,-6 3 1,8 2-1,-5 2 12,2 3 379,2 4 1,10 14 0,1 4 1180,-3 3-883,6 9 0,0 4 0,7 10 256,0 6-566,0 3 1,0 8 0,0-1 168,0-1 0,5 3-276,1-2 0,6 0-132,-1-5-52,3 8 1,2-8 0,0 1-463,0-4 0,5-10-302,1 3 0,6-1-736,-1-5 1,-2 2 1423,1-13 0,22-35 0,11-14 0</inkml:trace>
  <inkml:trace contextRef="#ctx0" brushRef="#br0">3601 6595 7693,'16'0'736,"0"0"1,0 0-277,0 0 1,0 0-436,0 0 1,-2-1 0,-1-3-1,-2-3 275,1-2-70,2 6-226,2-12 199,-7 6 1,-2-7 67,-7 0 0,-7 2-145,-4 4 1,-3 2 162,-2 8 0,0 0 50,0 0-171,0 0 0,0 2 0,0 4 0,0 6 0,2 6 511,3 3 0,-1 0-585,6-5 0,1 6-119,5-1 1,0 0 0,2-3 0,3 0-288,6-2 1,5 4-632,5-10 1,-1-1-75,7 2 0,-1-8-1488,6 3 2505,-7-4 0,34-24 0,1-4 0</inkml:trace>
  <inkml:trace contextRef="#ctx0" brushRef="#br0">3985 6451 7693,'-2'16'0,"-3"0"0,-2 6 0,-4-1 0,4 8 0,7-3 480,0 4 0,0 10 1,0 1-1,0 1 0,2 1 1249,3 1 1,4-3-1376,7 2 0,-2 0-575,-3 5 0,3-7 1,-3-4-1,3-5-1140,2-5 0,-1 1 789,-5-7 572,4-6 0,-5-30 0,7-11 0</inkml:trace>
  <inkml:trace contextRef="#ctx0" brushRef="#br0">3937 6531 7689,'-2'-16'232,"-3"0"1,3 0 289,-3 0 1,3 0 43,2 0 1,0 0 1104,0 0-1436,7 0 0,2 0 0,7 2 0,0 2 0,2 3 21,3 2 1,-3-4-50,4 6-180,2-1 1,-6 8-1,4 3 1,-5 6-1,-2 3 120,-5 2 0,3 6-52,-8-1 1,0 7-1,-5-1 1,0 3 410,0 2 1,-7 0-200,-3 0 1,-3 0-204,2 0 0,-3-1 185,4-5-694,-5 5 1,-1-14-609,0 5-621,0-4 872,0-10 762,7 0 0,9-72 0,9-17 0</inkml:trace>
  <inkml:trace contextRef="#ctx0" brushRef="#br0">4353 6163 7689,'-9'0'3974,"-5"0"-3440,12 0 0,-5 13 599,7 3-912,0 10 1,0-1-1,0 9 1,0 2-1,0 3 269,0 2 1,6 1-108,-1 6 1,2-5-758,-2 0 322,-3-8 0,11 4 1,-6-6-1590,2-1 590,-6-8 0,10 0 0,-8-8 1051,-1 0 0,-10-43 0,-3-10 0</inkml:trace>
  <inkml:trace contextRef="#ctx0" brushRef="#br0">4193 6467 7689,'-9'-7'2752,"-5"6"-2466,12-7 0,-3 3 386,10 0 1,4-1-1,7 6 1,2-1-70,3-5 0,3 4-677,2-3 1,4-2-731,-3 2 68,3-1 1,2 1 0,0 0 735,0 1 0,43-26 0,-32 12 0,-1 0 0</inkml:trace>
  <inkml:trace contextRef="#ctx0" brushRef="#br0">4754 6035 7689,'-16'0'0,"5"0"504,0 0 0,6 7 309,-6 4 1,8 10 0,-3 6 0,4 5 903,2 5 1,0 4-873,0 7 0,0 0-123,0 0-488,0 0 1,0 0-1,0-1 1,0-5 0,0-6 66,0-8 1,0 1-244,0-8 1,2-1-334,4-10-36,-5-2 1,8-8 0,-3-2-1012,4-4 1,-1-2 899,2-9 1,-8-6 0,5-2 0,-3-1-261,0-1 1,6 0 424,-6-5 1,2 0 99,-1 0 1,-3 2 132,8 3 29,-8 4 0,10 7 0,-6 2 1087,2 3-369,2 4 1,-1 7 709,1 0-930,0 0 1,5 13-1,-2 3 265,-4 2 1,3 6-432,-8 3 1,8-2-184,-3 2 0,-1-6-100,2 6 1,-6-8 251,6 3-720,-8 3 1,10-8-1,-8 5-3354,-1-5 2137,-2-1 1631,5 0 0,-20-21 0,3-6 0</inkml:trace>
  <inkml:trace contextRef="#ctx0" brushRef="#br0">5666 6163 7667,'-16'-7'561,"5"5"0,2-5 1592,2 0-1679,2-2 0,5-1 0,0-1 0,0-2 1,2-1-1,3-2 174,6 0 1,3-5-459,2-1 1,0-1 111,0 2-269,0 3 1,0-10-1,0 6-75,0 3 0,0 1 0,0 0 0,0 1-457,0 0 0,-5 0-110,-1 11 503,1 1 1,3 12-1,-3 6 1,-4 6 259,0 8 1,-5 5-88,3 5 1,2 4 197,-1 7-92,-1 0 0,0-2 1,1-1-1,-1-2 0,0-1-161,1-1 0,1-2-510,-2-7 0,-3-7-399,3-3 1,2 1-736,-1-2-554,6-7 2186,-10-7 0,-2-21 0,-9-4 0</inkml:trace>
  <inkml:trace contextRef="#ctx0" brushRef="#br0">5826 6483 7667,'0'11'1783,"0"0"0,7-8-952,4 3 0,5 1 431,5-2 0,4 0-794,7-5 0,7 0-173,4 0 0,3 0-1723,2 0 1153,0 0 1,-2 0 0,-3 0 274,-6 0 0,-10 8 0,-4 0 0</inkml:trace>
  <inkml:trace contextRef="#ctx0" brushRef="#br0">4657 7956 7869,'-8'-2'1625,"2"-3"1,3 3-475,-3-3 0,5 1-148,-5-1 0,3 3-357,-3-3-369,5 3 1,-8 2 0,5 2 0,-3 3-1,-2 8 53,-3 6 1,-8 13 0,-3 11 0,-2 7-111,-3 8 0,-10 8-238,-4 14 1,16-34-1,0 1-254,0 1 0,-1 0 0,-3-1 0,1-2 251,2-2 1,1 0-312,2-2 0,1 0 0,-16 24 0,9-8 0,5-12-1472,9-13 0,7-16 780,9-16 0,4-2 1024,7-9 0,35-63 0,-12 26 0,-1 0 0</inkml:trace>
  <inkml:trace contextRef="#ctx0" brushRef="#br0">4834 7892 7662,'-8'-9'2955,"7"-5"-2329,-6 12 1,14-3 0,5 12 0,8 9 435,6 9 1,6 7-291,6 5-633,3 4 1,7 14 0,0 6 0,1 6 0,-23-30 0,0 1 173,1 1 0,-1 0 0,1 4 0,0 0-131,-3-1 1,0 1 0,-3 2-1,-1-1-1497,17 36 1353,-10-3 0,-4-15 0,-7-3 1,0-6-1,-2-5-211,-3-5 1,1-11-682,-7-11 0,6-9 0,-4-3 854,2-2 0,2-1 0,5-6 0</inkml:trace>
  <inkml:trace contextRef="#ctx0" brushRef="#br0">3617 9285 7667,'-11'2'-344,"1"3"0,4-1 1013,-4 6-56,6-6-828,-3 10 9,7-12-96,0 5 144,0-7 30,7 0 1,-3 0 268,6 0 152,-6 0 214,3 0 6,-7 0 1,2 0 306,3 0 1,-3-2 393,3-3-612,-3 3 0,0-5 347,3 7-482,-3 0 0,5-7-163,-7 5 63,7-5 0,-5 5 343,3-3-496,-3 3 1,0-5 0,1 5 435,3-3-447,-1 3 1,0-12-1,3 3 110,1-3-245,-6-2 1,6 0 0,-4 0 7,6 0-2,-4 0 1,6-2 0,-6-2-209,2-1 0,-1-2-3,3 2 0,2 3-79,-8-3 1,6 3-127,-6 2 205,7 0 1,-8 5 131,7 0-10,-8 8 1,4 5 63,-7 14 0,6 7 23,-1 9 1,0 2 125,-5 3 0,6-2 125,-1 8 0,0-2-90,-5 2 1,6 3 12,-1-3 1,0 1-58,-5-1 1,0 1-280,0-6 1,0 3-211,0-9 0,6 3-280,-1-8 1,2 1-726,-2-1 530,-3-4-1991,12-7 1334,-5 0-746,0-7 2178,5-2 0,-19-50 0,3-10 0</inkml:trace>
  <inkml:trace contextRef="#ctx0" brushRef="#br0">3713 9749 7681,'-10'0'0,"-1"0"0,2 7 1276,-2 4 1,4-2-569,7 1 1,0-4 339,0 4 1,4-4-183,6 4 1,3-6 831,14 1-1267,-1-3 1,12-2 0,1 0 242,2 0 0,-1 0 1,5-2-1,-2-1-109,1-3 1,-3-4-1387,2 4 1,-8 1 563,3 5 0,-6-5-416,-6-1 1,-3 1 303,-7 5 1,-1 7 368,-5 4 0,-38 32 0,-17 8 0</inkml:trace>
  <inkml:trace contextRef="#ctx0" brushRef="#br0">3217 10341 7681,'-16'8'239,"0"-1"1,0 5 0,0-1 261,0 1-314,-7 2 1,5 8-1,-3 1 1,3 2-1,2 3 1,-2 1 0,-1-1 155,-3-1 0,1 5-277,5 5 0,0 1-470,0-6 0,5-6 91,1 1-613,6 0 0,-8-2 926,6-4 0,15-25 0,9-6 0</inkml:trace>
  <inkml:trace contextRef="#ctx0" brushRef="#br0">3825 10117 7681,'7'16'836,"-3"9"-301,7 7 1,1 2 0,8 9-1,3 3-351,2 6 0,-6-3 579,2 5 0,3-1-644,-3-5 1,0 2 0,-3-11 0,0 0-532,-2 0 0,3-1-758,-8-6 1170,3 0 0,2 0 0,0 0 0</inkml:trace>
  <inkml:trace contextRef="#ctx0" brushRef="#br0">5538 9333 7666,'-16'0'2,"5"0"262,0 0 0,1 0 0,-6 0 0,0 2 461,0 3 1,0-3 0,1 5-168,5 0 1,1-5 369,4 3 395,3-3-572,-5-2 150,7 0-481,0 0 1,7-2-154,3-3 1,5 3-139,1-3 1,5-2 0,4-1 0,3 1 120,6 0 1,4-5-304,-1 1 0,2 4-78,4 2 1,1 3 0,-7 2 0,-1 0-478,-2 0 0,-7 7 203,-1 4 0,-8 3 61,-2 2 437,-7 7 0,-9 2 0,0 7-301,0 0 519,-7 0 0,-2 0 0,-7 0 370,0 0-509,-7-7 0,3 5 1,-5-5 307,2 0-405,-5 5 0,10-10 0,-3 5-172,3-2 1,4-2 41,3-5-79,-3 0 0,12-5 2,-3 0 1,5-8-46,5 2 1,6-3 226,10-2 1,-2-2-41,8-3 0,0 2 151,5-8 0,0 5-24,0-4 0,0 1 51,0-2 1,0-1-414,0 6 1,0 1-516,0 5 1,-5 0 383,-1 0-1465,-6 0 0,3 0 1821,-7 0 0,-28 43 0,-8 10 0</inkml:trace>
  <inkml:trace contextRef="#ctx0" brushRef="#br0">5554 10293 7689,'-11'0'4674,"0"0"-4333,1 0 0,-4 8 1,3 4-1,4 8-97,0 6 0,3 6 0,-7 6 0,-1 4-184,-2 5 0,-2 8 15,0 3 0,0 10 0,0 0 1,0-6-409,0-7 1,1-7-356,5-5 0,-3-6-1874,8-10 2562,0-11 0,26-38 0,6-13 0</inkml:trace>
  <inkml:trace contextRef="#ctx0" brushRef="#br0">5810 10213 7682,'-9'16'2215,"2"0"-1843,7 0 1,7 8 0,4 2-1,5 6 660,5 6 0,4-3 289,7 8 1,5-2-953,1 1 1,4 3 0,-3-8 0,0-1-178,1-2 1,-5-2-144,-8 0 0,1-7-718,-6-4 0,-1-3 0,-5-2 0,-2 0 669,-3 0 0,3 7 0,-5 2 0</inkml:trace>
  <inkml:trace contextRef="#ctx0" brushRef="#br0">9651 6579 7631,'-16'0'460,"0"0"1,0 0 561,0 0 0,0 0 1,0 0 528,0 0-1400,0 0 1,0 0 0,0 2 0,0 2 0,0 1-1,0 0 251,0 3 1,2 0-192,3 8 1,-3 2 88,3 4-150,4 3 1,-2 1 0,6 1 0,-3 1 0,5 3-49,4 1 0,1-8-415,6-2 0,6-6-51,6-5 1,6 1 0,-1-7-1,3-3-617,2-5 1,0-6-108,0-7 0,5-6 325,1 1 763,-8-8 0,14-45 0,-22 27 0,-1-1 0</inkml:trace>
  <inkml:trace contextRef="#ctx0" brushRef="#br0">9811 6147 7651,'-16'0'1155,"0"0"230,0 0 1,2 13-598,3 3 1,-1 12-181,6 4 0,1 2 0,5 9 0,0 3 49,0 5 1,0-1-372,0 4 1,7-5-224,4-1 1,-2-1 0,1-5 0,3-4-109,1-4 0,2-4-1005,0-4 0,-5-2-82,-1-8 1,1-2 0,5-3 0,0-6 1131,0-3 0,0-24 0,0-4 0</inkml:trace>
  <inkml:trace contextRef="#ctx0" brushRef="#br0">10115 6611 7651,'-9'11'792,"4"0"0,-2-6-93,2 6 0,-1-6-334,6 6 0,0-6 1,2 4-1,3-2 284,6-3 0,3-2-514,2-2 1,0 0 8,0 0 0,6 0 1,1-2-1,0-4 93,0-4 0,-2-5-211,-5-1 0,-2 0-186,-3 0 1,2 0 0,-8 0-268,-2 0 0,-1 0 241,-2 0 0,-2 8 69,-3 2 179,-11 4 0,-2 2 0,-5 0 0,0 0 0,-2 2 365,0 4 1,-3 2-56,7 8 0,-1 8 423,6 2 0,0-1-293,0 2 1,6-2-382,-1 1 1,7 3 37,-1-8 0,5 6-425,5-6 0,10-1-217,6-10 1,6 3-533,-6-8 1,7 1 106,-1-6 0,3 0-613,2 0 1,6 0 633,-1 0 887,-7-8 0,22-29 0,-1-14 0</inkml:trace>
  <inkml:trace contextRef="#ctx0" brushRef="#br0">10643 6499 7651,'-10'0'0,"-1"0"0,2 2 1064,-2 4 1,-1 2-516,7 8 1,-2 0 733,1 0 0,4 8-138,-3 2-702,3 12 1,2-3 0,0 8 339,0 1-594,0 10 1,0-5-1,0 7 1,0-3-1,0 0-105,0-1 0,0 1-1016,0-5 0,0 4 492,0-9 1,6 6-2901,-1-1 3340,0-10 0,-5-51 0,0-15 0</inkml:trace>
  <inkml:trace contextRef="#ctx0" brushRef="#br0">10595 6643 7651,'-7'-8'2749,"5"0"-1248,-5 1-942,7-2 0,7-1-189,4-1 1,9 8-179,1-3 0,7-1 107,-1 2-220,-4-1 1,8 6 0,-7 0 69,1 0 1,6 0 0,-7 0 0,1 0 300,-3 0 1,-10 8-161,-1 2 1,-8-1-100,3 2 0,-5-1 0,-1 6 0,-1 2-68,-5 4 1,-3-5-161,-7 5 0,-5-4-250,0-2 0,-6-6-231,6 1 1,-6-2-1325,6 1 926,-8-2 0,11-3 1,-5 0 915,0-1 0,-9-52 0,-9-14 0</inkml:trace>
  <inkml:trace contextRef="#ctx0" brushRef="#br0">11284 6115 7651,'-11'-9'2640,"0"4"1,8 10-2182,-3 6 0,5 5 1,1 5-1,0 8 278,0 6 1,0 1-193,0 7-252,0-1 1,0 6 0,0 0 0,1 0 0,3 0 166,1 0 1,1-7-351,-6-3 0,0-4-530,0-2 1,0-2 0,0-4 0,0-4-3621,0-4 699,0-2 3341,-8-8 0,-8-29 0,-8-14 0</inkml:trace>
  <inkml:trace contextRef="#ctx0" brushRef="#br0">10963 6515 7657,'-16'0'3995,"0"0"-2876,8 0 1,2 0-513,12 0 0,4 0 1,10 0-1,3-1 520,2-5 1,1 3-744,6-8 0,6 6-288,-1-6 1,1 6-1,-6-4 1,0 2 183,0 3 0,0-3 20,0 2-300,-8-8 0,28-10 0,0-11 0</inkml:trace>
  <inkml:trace contextRef="#ctx0" brushRef="#br0">11620 6163 7657,'-16'0'2112,"5"2"-978,0 3 1,8 4-20,-3 7 0,5 2 0,1 3 1,0 6-321,0 3 0,0 2-447,0 0 0,0 6-89,0-1 1,0 6-1,0-6 1,0-1 17,0-3 1,-6 3-451,1-4 1,0-3-554,5-13 1,0-6-281,0 1 1,0-9 30,0-2 0,0-9 549,0-13 0,5 5 1,2-7-1,2 3-309,3 0 1,3-6 397,1 6 1,-2-1 519,-3 6 0,3 0 184,-4 0 0,5 6 1137,1-1-1175,0 8 1,0-5 0,1 8 1611,5 0-1593,-4 0 0,5 13 0,-7 3 543,0 2-876,0 7 1,0-1-1,-2 8-13,-3 0 1,1 0-960,-7 1 0,1-3 420,-6-4 1,5 3 536,0-8 0,-13 1 0,-10-6 0</inkml:trace>
  <inkml:trace contextRef="#ctx0" brushRef="#br0">12180 6259 7756,'-11'0'627,"1"0"82,6 0 1,-3-1-1,9-3 440,3-1 1,2-3-780,4 3 1,3 3 0,-3-5 0,5 2 231,5 0 0,-3-1-223,3 6 1,-1-5-155,1 0 0,-3-1-1,3 6 1,2 0-160,-1 0 1,1 0 0,-4 2 0,3 2 77,-3 1 0,-6 7 12,-3-1 1,-1 3-75,2 2 0,-4 0 0,-7 2 0,0 2 290,0 1 0,-9 7-256,-7-1 0,-2-2-100,-8 2 37,-1-1 0,-5 6 1,0 0-1,0-1 0,0-5-478,0-4 1,2 1 218,3-2 1,-1 1-229,6-6 1,6-2-68,6-4 397,6 5 1,-3-12-242,7 8 591,0-8 1,9 5 0,5-8 81,6 0 11,8 0 0,-3 0 0,9 0 142,3 0 0,-3 0-156,3 0 0,4 0-12,2 0 0,-4 0-398,-2 0 0,-3 0-992,-2 0 641,0 0 0,-7-6 1,-4 1-3458,-3 1 3894,-9 3 0,-38-14 0,-15-2 0</inkml:trace>
  <inkml:trace contextRef="#ctx0" brushRef="#br0">11124 7204 7685,'0'-11'167,"1"2"1,3 0 0,1 0 1262,-1-3 0,-2 3 653,-2-2-1521,0 8 1,-2-4 0,-4 7 213,-4 0 0,-4 0-404,-2 0 1,-1 0 0,1 0 1,-1 2-231,-5 3 0,5-2 64,-5 8 1,-1 0-225,2 5 1,-6-6 58,6 1-174,-1 0 0,1 3 1,0-2-1,1-1 1,4 2-285,6 1 0,-3-4-32,8 1 1,-6 0-48,6 5 1,8-2 252,13-3 0,2-2-45,9-4 1,1-3 1,10 3 0,-3 2-74,8-1 1,-2-1 199,1-5 0,-4 2 254,-12 3 1,3-1 96,-8 6 0,-1-4 1010,-10 4-97,5 1 1,-15 5-496,0 0 1,-13 5 143,-8 1 1,-8-1-39,3-5-331,-5 0 0,-6 5 0,0 1 58,1-3 0,2-1-452,2-2 1,6-2-404,-1-3 0,8 1-708,-3-6 1,10 1-3664,1-2 4783,8-3 0,17 19 0,12-3 0</inkml:trace>
  <inkml:trace contextRef="#ctx0" brushRef="#br0">10659 8020 7706,'0'-16'1945,"0"0"-1192,0 0 0,0 0 708,0 0-450,0 7-462,0 2 1,-1 9 0,-3 3 529,-1 6 0,-8 3-520,3 2 1,-10 7 424,-1 4-763,-8 10 0,4 2 1,-7 6 186,0-2-356,0 6 0,-1 1 1,-3 5-1,-1-1 1,1-1-136,2-1 0,4-4-18,3-6 1,-1 3 0,8-10-1,4-4-866,4-8 0,7-2-94,-6-5 0,7 4-820,-1-10-545,3-2 1941,2-1 0,7-7 485,4 0 0,17-22 0,6-4 0</inkml:trace>
  <inkml:trace contextRef="#ctx0" brushRef="#br0">11108 8036 7706,'0'-16'0,"0"0"0,0 0 0,0 0 752,0 7 1,1-3-1,3 5 1,3 0-1,2-1 1,3 5 958,3 1 0,6 11-1158,0 7 1,8 7 56,-3 9 1,10 7-40,1 4 0,8 3-206,-3 2 1,3 0-69,-2 0 1,1-1 130,-7-5-358,1 5 0,-6-14 0,0 5 59,0-5 1,-7-2 0,-4-5-1,-3-4-544,-2-4 1,-2-8-1190,-3 1 1,-2-8-877,-4 3-1020,-3-4 3500,5-2 0,-43-29 0,-8-6 0</inkml:trace>
  <inkml:trace contextRef="#ctx0" brushRef="#br0">9843 9109 7703,'-16'0'2563,"0"0"-1580,7 0 0,0 0-381,4 0 1,3-2-227,-3-3 166,3 3 0,4-5-58,3 7 1,-1-2-20,6-3-348,-6 3 1,10-12 0,-3 3-1,3-3 1,2-2 37,0 0 1,0 0-244,0 0 0,0 0-50,0 0 1,0 0-1,0 0 1,0 0-189,0 0 0,0 7 180,0 3 1,0 5 189,0 1 1,-5 1-1,0 5 1,-1 6 320,-1 8 1,4 6-60,-8 12 0,6-3 110,-6 8 1,0 0-1,-5 5 0,0-2 87,0-3-301,0 3 1,0-10 0,0 4 243,0 0-379,0-3 0,0-7 0,0-3 301,0-6-674,-7-3 1,5-2 0,-3 0 108,3 0-2725,2 0-1400,0-7 2716,0-2 1606,0-7 0,0-36 0,0-8 0</inkml:trace>
  <inkml:trace contextRef="#ctx0" brushRef="#br0">9843 9605 7703,'-7'9'0,"-2"3"435,-7-6 0,5 1 1701,1-2-1197,6-3 0,-1 10-447,10-6 0,4-1 341,7-5 0,7 0-137,4 0 1,3 0 78,2 0 0,7 0-342,4 0 1,1-5 281,-1-1-553,3 1 1,-10 0-1,5-1-367,-2 3 0,-2 1 0,-7 2 0,-3 0-1044,-6 0-618,4 0 1,-9 7 61,0 4 1805,0-4 0,-42 36 0,-3 1 0</inkml:trace>
  <inkml:trace contextRef="#ctx0" brushRef="#br0">9715 10085 7924,'0'-9'4718,"0"2"-4112,-7 7 0,5 2 223,-3 3-666,-4 4 1,0 9-1,-7 3 1,0 8-1,-2 6 1,-1 10-1,-6 7 368,-5 6 1,-4 10-292,-9 1 0,-3 8-214,3-3 0,-1-2 227,1-3 0,0-7-212,11-9 0,4-8 1,14-18-589,3-6-1162,4-10 0,9-11 782,3-11 0,9-3 927,8-2 0,20-50 0,1-12 0</inkml:trace>
  <inkml:trace contextRef="#ctx0" brushRef="#br0">8707 11430 7703,'-16'2'0,"0"1"1105,0 3-391,7 6 1,0-10-1,7 3 424,2-3 1,9-4-787,12-3 0,3-4 13,-3-7 0,-2 0-124,8 0 1,-2 0-34,2 0 0,1 0 0,-5 0 0,0 0 98,0 0 0,-1 2-246,-6 3 0,0-1 30,0 6 1,-5 1-1,-3 7-26,0 3 1,-3 4-216,-5 7 0,-7 5 25,-4 1 1,-3 8 0,-2 0 0,-2 6-152,-3-1 1,1 1 199,-7 1 1,6 2 215,-6 4 1,6 1-1,-4-4 1,2-1 331,4 0 0,1-2-227,2-5 0,7-7 22,4-4 1,3-3-77,2-2 0,2-7-124,3-4 1,9-3-347,7-2 1,8-2 159,-2-3 0,3-4-744,2-7 1,0-2-121,0-3 0,5 2-463,1-8 0,6 0 750,-1-5 0,1 0 697,-1 0 0,2-6 0,6-6 0,0-3 0,1 0 0</inkml:trace>
  <inkml:trace contextRef="#ctx0" brushRef="#br0">10307 10117 7674,'-10'-5'1894,"-1"0"-825,7-1-312,-3 6 1,7 7-48,0 4-411,0 3 1,7 2 0,4 0 0,3 2 0,4 3 646,3 6 0,-1 3-462,7 2 1,-1 8-135,6 2 1,2 4-1,2 4 1,1 2 20,-1 1 0,-3 1-223,-1-6 1,-5 0-131,0 0 1,-2 0 0,1-4-1,-3-5-327,1-7 0,-7-10-625,5-1 0,-6-3 18,-6-2 0,5-7 31,-5-4 0,-1-3-951,2-2 986,-8 0 850,4-7 0,-21-16 0,-4-11 0</inkml:trace>
  <inkml:trace contextRef="#ctx0" brushRef="#br0">8451 12246 7755,'-11'0'-100,"0"0"1,-1 0-1,-1 2 446,3 4 0,-4 2 0,3 8 0,-3 2 700,-2 4 0,-6 1-344,1 3-478,0 5 0,-1-5 0,-1 10 0,-2 1 0,-1-1 211,1-2 1,2-2-223,7 0 0,-6 0-466,1 0 0,1 0 200,10 0-630,-5-7 0,14-2 1,-5-7-1790,5 0 1421,1 0 1051,7-7 0,37-31 0,17-13 0</inkml:trace>
  <inkml:trace contextRef="#ctx0" brushRef="#br0">8659 12166 7777,'-6'16'0,"1"0"0,0 2 291,5 4 0,0 2 364,0 8 1,7 8-123,4 2 0,3 5 432,2 1 0,7 0-790,4 0 1,3-6 63,2 1-263,0-7 0,0 1 0,2-10 0,1-6 1,4-3-867,2-2 0,-3-7 890,4-4 0,15-39 0,9-10 0</inkml:trace>
  <inkml:trace contextRef="#ctx0" brushRef="#br0">10755 11270 7728,'-16'0'1813,"0"0"-1068,0 0 1,2-2 48,3-3 0,4 1-509,7-6 1,2 4-1,3-3 1,6 0 8,3 1 0,2 2-233,0-4 1,6 4 96,-1-4 1,8 4-50,-3-4-122,4 6 0,-3-5 0,0 6 0,-1-3 0,1 3-164,0 1 1,-8 2 53,3 0 1,-5 0-6,-1 0 1,1 7 287,-1 4 0,-8 3-66,-2 2 1,-6 0-30,-6 0 0,3-5 0,-8-1 0,-1 3 29,-3 1 0,-1 7-133,0 1 0,0-3 61,0-8-87,0 3 0,6-5-212,-1 7 40,8 0 15,-12-7 226,14 5 1,-5-12-9,12 3 30,2-3 0,8-2 0,0 0-51,0 0 1,0 0 22,0 0 1,2 0 25,4 0 1,-3 0-16,8 0 1,-8 0 251,3 0-251,-4 7 421,-2 2 0,-8 7-25,-2 0 0,-4 0 120,-2 0 1,-8 0-151,-2 0 1,-4 0 21,-2 0 0,-2 0-209,-4 0 1,-1 2-110,-3 3 0,-3-8-418,8 3 0,-6-4-136,6 4 1,-6-5-1321,6-1 205,-1-6-1052,6 3 1089,8-7 1,2-2 1551,12-3 0,38-25 0,16-13 0</inkml:trace>
  <inkml:trace contextRef="#ctx0" brushRef="#br0">10947 12134 7721,'0'-16'2913,"-1"7"-2207,-5 4 0,5 5-23,-5 5-544,-3 11 0,6 9 1,-6 9-1,0 4 1,0 4-1,-2 4 1,1 2 180,-1 1 0,0 6-113,-5 3 0,0 3-318,0-2 0,0 1 122,0-7 0,2-1-1012,4-9 0,-3-10 0,8-8-2362,1-2 3363,2-1 0,31-49 0,6-10 0</inkml:trace>
  <inkml:trace contextRef="#ctx0" brushRef="#br0">11108 12214 7705,'0'-8'3721,"0"0"-2975,7 16 0,2 6 187,7 7 0,1 8-503,5-3 0,-3 6 130,8 6-450,-8-5 0,10 8 0,-6-5 1,2 3-1,2 2-271,-3 3 1,0-4 125,-8-3 1,5-5-1411,0-5 0,-1 3 1445,-9-4 0,3-9 0,-5-3 0</inkml:trace>
  <inkml:trace contextRef="#ctx0" brushRef="#br0">12068 8869 7689,'-6'-11'1431,"-1"0"-824,-2-1 1,6 3 0,-2-2-126,3-1 0,2 3 0,2 0 0,1 0 36,2 0 0,3 6 1,-5-4 610,2-1-789,1 7 1,-1-5-132,0 12 1,1 3-126,-6 7 1,0 1 33,0 5 0,-2 1 1,-2 5-1,-1-1 85,2 1 0,-5 8-208,3 1 0,0 1-92,5-6 1,0-2-1,0-2 1,0-1-20,0 2 0,2-6 88,3-2 0,-2-8-158,8-3 183,7-6 1,1 8 0,6-6-85,-1-3 0,4-3 1,-1-5-1,3-4-266,2 0 0,-5-5-332,-1 3 1,-1-3 270,2-2 0,3 0-580,-3 0 0,-4 2 449,-2 3 1,-3-3 544,-2 3 0,0 4 0,0 0 0</inkml:trace>
  <inkml:trace contextRef="#ctx0" brushRef="#br0">12564 8853 7691,'-9'1'1005,"4"5"216,-4-4 0,5 12-668,-6-4 1,6 6 0,-1 6 0,3 4 297,2 5 1,2 6-384,3 0 1,-1 8-51,6-2 0,-4 8-5,4 3-275,-6-1 0,8-7 1,-5-3-1,1-6 0,0-5-91,1-5 1,-3-4-304,4-7-631,-6-7 1,10-2-886,-3-7 1,-4-7 1771,-2-4 0,4-46 0,0-12 0</inkml:trace>
  <inkml:trace contextRef="#ctx0" brushRef="#br0">12628 9909 7691,'0'-10'0,"0"-1"0,-2-2 1906,-3-1-260,3 5 0,-7 0-580,4 15 1,3 1-763,-3 20 0,-2 5 150,1 5 1,-4 7-29,4-1 0,-6 5-253,1 5 0,2-3 0,0 4 0,1-5-173,-1-1 0,0 0-445,-2 0 1,-1-7 450,6-3-1205,1-4 0,5-10 1,0-2 1198,0-4 0,21-45 0,6-10 0</inkml:trace>
  <inkml:trace contextRef="#ctx0" brushRef="#br0">12772 9717 7676,'-9'0'937,"-5"0"0,14 9 884,0 7 1,9 2-1181,12 8 1,-1 6-1,8 8 1,4 1 140,4 3 1,8-3-412,-1 2 1,3-1-228,2 6 0,-5-7 0,-1-3 0,1-6 70,-2-6 1,4 3-194,-8-8 0,-2 2-215,-8-1 1,2-5 0,-8 5-1,-2-5-3297,-1-1 3491,-2-7 0,-7 13 0,-2-5 0</inkml:trace>
  <inkml:trace contextRef="#ctx0" brushRef="#br0">12436 10998 7663,'-9'0'3842,"-5"0"-2866,12 0-421,-5 0-74,7 0-376,0 0 1,0 7 0,0 4-1,0 3 1,0 2 149,0 0 1,0 2-204,0 3 1,0-1-1,0 4 1,0 0-147,0-5 0,0-1 131,0-2-158,0 7 1,7-5 0,4 1-172,3-6 1,2-6-2,0-7 1,5 0 138,1 0 1,6-2 0,-1-1 0,3-3-17,2 3 1,-5-4 204,-1 1 0,1 1 13,5 5 1,-5 0-1,-2 0 1,-2 2 275,-4 3 1,-6-1-185,-3 6 1,-4 1 165,4 5 1,-6 2 0,1 1 0,-5 3-24,-5-3 0,-4 4-374,-7-1 0,0 1-434,0-2 1,0-3 78,0 3 1,-5 2-1047,-1-1 780,1-8 1,3-2 711,-3-6 0,-25-22 0,-13-11 0</inkml:trace>
  <inkml:trace contextRef="#ctx0" brushRef="#br0">12372 11030 7680,'7'-16'1198,"4"0"0,5-2-525,5-3 1,4 1 356,7-7 0,2 6-398,3-6 1,-3 2-133,3-1 1,1 3-410,-6 7 1,1 5-274,-11 0 0,-1 8 229,-5-3-1035,7 12 1,-10 3 987,3 7 0,-25 64 0,3-32 0,1 0 0</inkml:trace>
  <inkml:trace contextRef="#ctx0" brushRef="#br0">12820 11958 7680,'-9'16'96,"-3"2"0,5 2 1,-1 3 1408,1 2-1264,-5 8 1,10 8-1,-5 7 1,2 0 0,-1 2-1,1 2 1,0 1 213,-1-1 1,-1-2-959,2-2 0,1-6 154,-6 1 77,-1 0 0,0-8 1,2-5 271,2-5 0,-19-25 0,-1-10 0</inkml:trace>
  <inkml:trace contextRef="#ctx0" brushRef="#br0">12948 12022 7680,'0'16'0,"5"0"1604,1 0 0,6 7-138,-1 4-1085,10 3 0,-3 10 0,5 0 0,-2 3 0,1 0 274,-3 1 0,4-5-604,-1-1 0,-1-6 1,-5-4-1,2-3-499,3-2 0,-3 4 448,3-6 0,-3 8 0,-2-4 0</inkml:trace>
  <inkml:trace contextRef="#ctx0" brushRef="#br0">13972 10486 7646,'-8'-11'733,"2"0"0,3 2 41,-3-1 1,5-5-152,-5 5 1,3-3 229,-3 3-465,5 2 1,-8 8 0,3 0 31,-4 0 0,1 8-214,-2 2 0,2 12-63,-2 4 1,-1 10-1,7 5 1,1 3 100,2 6 0,2 3-99,0 1 1,0 3-220,0 7 0,13-6 0,3-2 1,3-5-226,5-5 0,-1-8-55,3-1 0,5-10 172,-5-6 1,-1-10 0,2-6 0,1-3-42,2-2 0,-5-7 349,-3-4 0,-5-5-151,-1-5 329,0 3 1,-5-11 0,-2 8-7,-2 2 1,-1 1 0,-8 2 0,-4 0 127,-4 0 1,-5 0-295,-1 0 0,-1 2-196,-5 3 0,3-3 32,-8 3 1,6-1-399,-6 1 296,0-3 1,1 12 0,1-5-969,2 0 749,1 5 0,6-5 0,0 8-695,0 5 1,7-3-1060,4 8 2107,3 0 0,24 26 0,4 6 0</inkml:trace>
  <inkml:trace contextRef="#ctx0" brushRef="#br0">14309 11606 9847,'-9'7'780,"3"4"0,5 5-373,1 5-184,0 4 0,0 14 0,0 6 0,0 6 0,0 10 0,0 5 0,0 5 185,0 2 0,-6-6-490,1 3 0,-6-1-725,6-5 91,0-11 0,-1-10 0,1-11 0,1-7 771,2-5 1,2-47-1,0-10 1</inkml:trace>
  <inkml:trace contextRef="#ctx0" brushRef="#br0">14437 11654 11143,'8'18'1081,"8"3"0,8 6 968,0 3-1786,14 9 0,-10 4 0,15 10 1,1 4-1,3 2 0,1-2 0,-2-2 233,-3-3 1,-4-4-699,-7-6 1,-2-8-1,-3-9 1,-6-2-2053,-3-3 0,-2-8 2254,0-1 0,-7-22 0,-2 0 0</inkml:trace>
  <inkml:trace contextRef="#ctx0" brushRef="#br0">16725 6515 7647,'-9'0'470,"2"-7"0,5 0 130,-3-3 0,3 1 1,-3 3 463,3-4-820,2 3 1,0-8 0,-2 5 811,-3-5-795,-4-1 1,-7 7 42,0 4-246,0 3 0,0 9 0,0 4-53,0 3-3,0 9 0,-5 1 0,0 6 1,1 0-1,4 4-85,5 0 1,-3-1-47,3-1 1,4-1 0,2-3 0,5-3-135,5-2 0,4-1-12,7-6 1,0-2-272,0-4 0,6 3 75,-1-8 1,7 1-1,-1-8 1,1-2 470,-1-1 0,2-27 0,1-13 0,0 1 0,0 0 0</inkml:trace>
  <inkml:trace contextRef="#ctx0" brushRef="#br0">16821 6227 7662,'-16'0'1461,"0"0"-1293,0 0 1,2 7-169,3 4 0,4 5 342,7 5 1,0 4 163,0 7 0,2 0 0,2 2 0,3 2-152,2 1 1,1 8-394,6-3 1,-5 3-162,0-3 1,-2 3 0,3-6 0,-1 0-569,1 0 1,-3-1-1268,2-6 2035,-1-7 0,21-17 0,2-9 0</inkml:trace>
  <inkml:trace contextRef="#ctx0" brushRef="#br0">17205 6676 7662,'0'16'0,"2"-6"154,4 1 0,-3-6-40,8 6 41,-1-8 0,1 5 1,0-8-1,1 0 0,2 0 99,2 0 0,4-8-121,-4-2 0,4-4-3,-10-2 1,3-6 65,-3 1-101,5-1 1,-14 6 0,5 0 0,-5 0 0,-1 0 46,0 0 1,-1 0-186,-5 0 0,3 2 48,-8 4 1,-1 2-10,-10 8 0,5 0 0,-5 0 0,3 2 322,-3 4 0,5 8-11,-5 7 1,-1 8 282,2-3 1,5 10-140,5 1 0,8 1 104,-3-6-523,4 0 1,2-2-1,2-2-57,4-1 17,10-8 1,8-1 0,8-9-93,0-2-760,0-1 1,0-6 0,0 0-124,0 0 0,1-7-885,-1-4 1868,0-3 0,7-45 0,2-10 0</inkml:trace>
  <inkml:trace contextRef="#ctx0" brushRef="#br0">17702 6547 7662,'-16'0'0,"5"6"0,0-1 0,8 8 565,-3-3 0,-1 4 793,2 2 1,0 8-455,5 2 1,7 5-417,3 1 1,-1 1-379,2 5 1,-2-3-55,1 8 0,3-6-95,-8 6 1,6 0-103,-6 5 0,6-6-393,-6 1 0,1-7 225,-6 1-534,0 4 0,1-9 843,5 0 0,-12-14 0,5-11 0</inkml:trace>
  <inkml:trace contextRef="#ctx0" brushRef="#br0">17718 6643 7662,'-9'-16'577,"2"6"720,7-1-1188,0 0 0,7-5-180,3 0 1,10 8 222,1 2 1,8-1-51,-3 2 0,5-1-197,1 6 0,0 0 166,0 0 1,-2 2 345,-3 4-210,3-5 1,-18 14-1,2-5 398,-5 4 1,-3 8 0,-6 1 0,-2 0 201,-3 0 1,-4 0-452,-7-1 0,-2-5-234,-3 5 1,3-4-119,-4-2 1,-1-8 218,2-2-1315,-7 3 0,8-8 1092,-7 5 0,0-42 0,-1-19 0,-6-3 0,1 0 0</inkml:trace>
  <inkml:trace contextRef="#ctx0" brushRef="#br0">18342 6195 7661,'-11'0'982,"0"0"-94,8 0 1,-10 7 0,8 4 0,2 5 552,1 5 0,4 4-1178,3 7 1,-2 2 0,6 3-1,0 6 33,0 3 0,-4 2 5,6 0-393,-7 0 1,3-5-1,-5-2 1,1-2-1,2-3-300,-1-2 1,-2-10-1272,-2-2 0,0-4 1663,0-2 0,-36-64 0,-8-16 0</inkml:trace>
  <inkml:trace contextRef="#ctx0" brushRef="#br0">18150 6579 10153,'-9'0'569,"2"-1"-863,7-5 1,7 5 780,4-5 0,5 3 1,5-1-1,6-3-437,3-2 1,2 0-530,0-1 1,5-5-1585,0 5 2063,8-5 0,24-36 0,-27 21 0,0-1 0</inkml:trace>
  <inkml:trace contextRef="#ctx0" brushRef="#br0">18758 6163 7661,'-5'11'0,"-1"0"0,-1-6 1375,2 6 1,3 1-354,-3 9 1,-2 4-447,1 7 0,1 0 0,5 2 0,-2 3-44,-3 6 0,3 3-408,-3 2 0,3-5-143,2 0 1,0-8 0,0 3 0,0-4 23,0-2 1,0-13-797,0-3 173,0-11 0,0 1 1,2-12-317,3-4 0,-1-12 355,6-4 1,-4-4 245,4-2 1,1-1 0,3 1 0,-1 2-7,-3 4 1,1-3 431,5 8 1,0 1 838,0 10-675,0-5 0,-5 12 1,-1-6-1,3 2 0,1 5 883,2 5 0,0 3-659,0 10 1,-2-2-192,-3 13 0,1-6-283,-6 6-23,-1-8 1,-3 12 0,1-7-663,3 1 1,-1 4 677,-5-8 0,-7-7 0,-2-6 0</inkml:trace>
  <inkml:trace contextRef="#ctx0" brushRef="#br0">19350 6339 7629,'0'-10'161,"0"-1"716,0-1-635,0 4 1,7-6 0,4 4-1,3-3 1,2 1 190,0 1 1,0 7-247,0-1-72,0 3 1,5-3 0,1 0 20,-3 1 0,5 2 0,-3 2 0,-2 0 279,-1 0-29,-2 0-225,-7 0 1,4 7-150,-8 4 1,-2 3 0,-8 2 0,-6 0-219,-3 0 1,2 0 77,-4 0 1,9 6-18,-9-1 0,3 0 0,-3-5 1,0 0-193,0 0-62,7 0 40,2 0 9,7 0 0,2-7-118,3-3 426,11-5 0,4-1 0,7-1-130,1-5 205,2 5 0,4-8 1,0 5 111,-2-1-117,3-1 1,-12 6 0,4 0 559,-6 0 0,-10 2-229,-6 4 0,-3 2 581,-2 8 1,-7 6 29,-4-1-540,-10 8 1,-4-10 0,-7 6-97,0-2 1,-2 4-382,-3-6 0,5 1 247,0-6-859,0 0 1,9-2 0,-6-4-1505,3-4 2163,6-4 0,4-31 0,9-6 0</inkml:trace>
  <inkml:trace contextRef="#ctx0" brushRef="#br0">22071 6515 7610,'-16'-16'162,"0"0"1,0 0-1,2 0 2273,3 0-2272,-3 0 1,5 6 0,-7-1-1,0-1 1,0-1 0,0 1 206,0 1 1,0 7 118,0-1-350,7 3 0,-5 4 0,5 3-5,0 6 1,-3 5 0,4 5 0,0 6 256,-5 3 1,6 2-358,2 0 1,-2 0 77,1 0 0,1 0-269,5 0 1,0-5 0,0-2 0,2-2-716,3-3 0,4-4 453,7-6 0,7-2-564,4-8 601,3 0 0,2-13 0,0-5-1412,0-5 1794,0-3 0,-6-18 0,1-9 0,3-3 0,-1 0 0</inkml:trace>
  <inkml:trace contextRef="#ctx0" brushRef="#br0">22135 6195 7617,'-16'-16'6,"0"0"305,0 7 1,5 9-155,1 11 0,6 5 1166,-1 5 1,3 4-495,2 7 0,0 2-242,0 3 1,0-1-409,0 7 1,0-8-317,0 3 1,7 1-267,4-2 0,1 0-650,-1-5 0,8-1-889,-3-5 1942,4-2 0,17-37 0,6-6 0</inkml:trace>
  <inkml:trace contextRef="#ctx0" brushRef="#br0">22423 6595 8667,'-9'0'311,"2"0"1,9 0 177,3 0 0,6 0-164,10 0 1,-3-7-65,3-3 0,2 1-161,-1-2 0,-1 0-145,-5-5 107,0 0 0,-5 0 1,-2 0 183,-2 0 0,-2 0 0,-5 0-57,0 0 1,-7 2 81,-4 3 0,-5-1-105,-5 7 1,1-1 0,-4 8 0,-1 3 159,0 6 1,5 9-46,-1 1 1,5 8-101,5-3 0,-1 3 0,6-1 1,3-3-275,1-2 0,4 4 56,3-6 1,6 0-728,10-4 1,2-7 188,4 1 0,3-8-535,-3 3 598,3-4 512,2-2 0,29-22 0,6-5 0</inkml:trace>
  <inkml:trace contextRef="#ctx0" brushRef="#br0">22967 6435 7629,'-10'6'1223,"-1"-1"0,6 8-632,-6-3 1,7 4-245,-1 2 1,3 8 807,2 2-843,0 4 1,2 4 0,2 2 164,1 1-398,7 8 1,-3-4 0,5 7-302,-3 0 1,3 0 0,-5 0 0,0-2-386,-4-3 0,-3-2-242,-2-4 1,0-5-56,0 0 0,0-7 904,0-9 0,0-107 0,0 32 0,0 1 0</inkml:trace>
  <inkml:trace contextRef="#ctx0" brushRef="#br0">22951 6499 7629,'-7'-8'2256,"5"-7"0,-5 6-1915,7-7 0,0 6-516,0-1 0,2 6 285,3-6 1,4 7 20,7-1 1,7 2-1,4-1 1,3-1-155,2 1 0,0 2 49,0 2 1,-5 6-18,0-1 0,-8 7 0,3-1 0,-6 3 104,-6 2 0,-3 2 302,-7 4 0,-1-5-115,-5 5 0,1 1 0,-9 0 0,-4 0 15,0 0 1,-5-2-242,2-5 1,-6 1-1180,6-1 1,-6-8 215,6-2-172,-1-4 1,6-2 1060,0 0 0,0-65 0,0-15 0</inkml:trace>
  <inkml:trace contextRef="#ctx0" brushRef="#br0">23559 6163 7629,'0'9'1630,"-1"5"-883,-5-3 0,5 5-284,-5 5 0,4 4 971,2 7-1059,0 7 0,0-3 0,0 5-19,0-2 0,2 6 1,2-3-1,3 3-530,2-3 0,0-4-285,1-12 1,3 3-139,-8-8 1,6 1 0,-4-8 596,2-4 0,-13-45 0,2-18 0</inkml:trace>
  <inkml:trace contextRef="#ctx0" brushRef="#br0">23319 6451 10684,'16'9'521,"0"-3"1,0-5-289,0-1 0,6 0-182,-1 0 0,8-1 0,-1-3 0,6-3-578,3-2 1,0-2 134,-5-5 392,8-7 0,8-23 0,8-13 0</inkml:trace>
  <inkml:trace contextRef="#ctx0" brushRef="#br0">23960 6115 8624,'-9'0'3764,"0"7"-2765,3 4 1,5 5 124,-5 5-869,5 11 0,1 9 0,0 7 0,0 0 0,0 2 16,0 3 0,-2 3 0,-2 2 0,-3-4-147,-2-5 1,6-8-202,-3-3 1,5-6-476,1-6-814,-8-2 0,8-23 697,0-6 0,8-15 10,8-6 1,0-6 0,0-4 0,0-1-260,0 1 0,5-3 554,0 2 0,1 1 65,-6 10 343,0 2 1,0 7-1,0-1 1,0 2 1542,0 7 1,0 7-816,0 7 0,-6 4 1409,1 7-1659,-7 8 1,8-5 0,-7 6-320,-1-2 0,-2 4 0,-1-4 0,3 0-920,1 0 0,1-2 640,-6-5 77,0 1 0,7-16 0,2-2 0</inkml:trace>
  <inkml:trace contextRef="#ctx0" brushRef="#br0">24744 6211 7610,'0'-10'3665,"0"-1"-2745,-7 0 1,5 1 539,-3-1-1151,3 0-94,2 2 1,0 4 197,0 10 1,0 4-191,0 7 0,0 6 0,0 1 1,0 2 259,0 3 0,0 8-400,0 1 1,0-1 1,0-10 0,0 4 0,0-5 0,2 0-99,3-3 1,6-1-363,10-5 0,2 2-404,4-13 1,8 0 0,-3-5 0,4-1-1046,3-5 1,-11 3 1824,4-8 0,11-28 0,7-13 0</inkml:trace>
  <inkml:trace contextRef="#ctx0" brushRef="#br0">25160 6195 7615,'-16'0'2232,"0"7"0,2 2-920,3 7 0,-1 2-483,6 3 1,1 4-313,5 7 1,0 6 84,0-1 1,0 7-559,0-1 0,5-4 13,1-1-619,6 3 0,-3-8 0,5 5 0,-1-4 562,-3-2 0,8-8 0,7 0 0</inkml:trace>
  <inkml:trace contextRef="#ctx0" brushRef="#br0">26600 6339 7632,'-16'0'3111,"0"0"-1675,7 0-938,2 0 0,9 2-176,3 3-151,-3 11 1,11 4 0,-6 7-1,0 1 1,2 2 414,0 2 1,-6-1-191,3-5 0,1 5-323,-2-5 1,6-3 0,-4-1-1,2-6-164,3-6 0,2-2 144,2-8 0,2-2-643,4-4 0,-3-10 1,6-10-1,0-5-665,0-1 0,0-7 807,1-3 1,-3 3 341,-7 1 1,-1 4-1,-3 2 1,-3 2-128,-2 3 895,-1 4-103,-6 14-110,0 2 1,0 20 0,0 3 367,0 2 0,0 6-394,0 3 1,0-2-4,0 2 1,0-6-310,0 6 0,0-2-210,0 1 0,0-1-960,0-3 1,0-5 11,0 5-2194,0-5 3241,0-1 0,14-35 0,4-10 0</inkml:trace>
  <inkml:trace contextRef="#ctx0" brushRef="#br0">27257 6339 7635,'-16'6'1122,"0"-1"1,5 6-487,0-6 0,8 2 30,-3-2-388,5 4 0,1 2 30,0 0-273,0-1 0,0 1 1,0 0-28,0 1 0,0 2 1,0 2-1,0 0-5,0 0 212,0 0 0,0 0-148,0 0 1,0-5-122,0 0 199,0-8-537,0 4 366,0-7-105,7-7 1,-4-2 0,8-8 0,1-3 0,1-1-327,-3 1 0,5-3 333,-5 2 0,5-6 132,1 6 0,0-1 234,0 6 1,0 0 45,0 0 0,0 2 214,0 3 0,0-1-187,0 7 1,0-1 80,0 6 1,0 0 63,0 0 0,-6 7-117,1 4 0,-2 3-237,2 2 0,1 6-137,-7-1 0,1 2-249,-6-2 1,5-3-245,0 4 1,1-5-705,-6-1 0,5 0 405,0 0 823,1-7 0,1-23 0,2-13 0</inkml:trace>
  <inkml:trace contextRef="#ctx0" brushRef="#br0">27881 5907 7635,'-7'9'1123,"5"5"227,-3-3 0,3 3-626,2 2 1,0 2 81,0 3 0,2 4-436,3 7 0,2 6-137,4-1 0,3 6-662,-3-6 0,3 2 88,2-2 0,-2-3-539,-3 4 548,3 2 0,-12-8 1,3 2 331,-3-5 0,-31 5 0,-6 6 0</inkml:trace>
  <inkml:trace contextRef="#ctx0" brushRef="#br0">27769 6291 13241,'2'-9'1871,"3"4"0,4 2-1626,7-3 0,2 3-426,3-8-309,-3 7 1,12-8 0,-2 7 0,6-1 489,3-1 0,44-9 0,4-9 0</inkml:trace>
  <inkml:trace contextRef="#ctx0" brushRef="#br0">28345 6339 7635,'-2'16'645,"-3"0"0,3 0 893,-3 0 1,3 0-646,2 0-573,0 0 0,0 0 0,0 0 0,0 0 1394,0 0-2529,0 0-2256,7-7 3071,-5-2 0,12-49 0,-5-12 0</inkml:trace>
  <inkml:trace contextRef="#ctx0" brushRef="#br0">28313 5715 7635,'-7'-9'0,"-2"-5"0,-5 10 0,3-6 1722,-3 6 1779,12-3-3450,-5 7 0,7 7 1,0 4-52,0 3 0,43 23 0,10 6 0</inkml:trace>
  <inkml:trace contextRef="#ctx0" brushRef="#br0">28681 5699 7635,'0'18'2031,"0"3"0,0-1-1134,0 6 0,2 6-709,3 6 351,-3 6 0,10 2 0,-5 10 0,2-1 0,2 2 1043,-2 0 1,3-1-1348,-6 3-559,6 3 0,-10-12 0,3 4 0,-3-5 0,-2-2 324,0-5 0,-21-17 0,-6-11 0</inkml:trace>
  <inkml:trace contextRef="#ctx0" brushRef="#br0">29865 6243 7614,'-10'-14'756,"-1"2"-88,-1 1-303,-3 0 0,-1-3 0,0 3 1,0 4-1,0 2 0,0 0 0,0 1 149,0 2 0,-5 2-282,0 0-64,-1 0 1,5 9 0,-3 5 0,-1 8 0,1 3 379,2 3 0,4-3-415,3 2 0,-1 3-184,7 2 1,-1 2 0,6-11 0,2 0-147,3 0 1,4-2-272,7-5 1,7-7 252,4-3 1,-2-5 0,2-1 0,1 0-249,2 0 0,-5-1 135,-3-5 1,-3-1-16,3-3 0,-6-5 0,1 5 0,-6-6-262,-4-6 1,0 3 408,-1-8 0,-5 6 86,5-6 70,-5 7 1,-1-8-1,0 5-39,0-2 56,-7 5 0,6-3 10,-5 7 139,-3 0 0,8 9 819,-5 7-465,4 14 0,2 11 1,0 9 339,0 3 1,2 6 75,4 10 0,-5-1-220,5 7 1,1 1 20,-2 10 0,0 1-423,-5 3 0,0-2 73,0-8 0,-1-2-53,-5-3 1,1 1 72,-11-7 0,4-6-232,-10-10 0,-1-10 61,2-6 0,-8-5-1150,3-5 0,2-4-419,3-7 0,3-14-2563,2-8 3936,0-6 0,7-61 0,6 37 0,-1 1 0</inkml:trace>
  <inkml:trace contextRef="#ctx0" brushRef="#br0">30330 6339 7614,'-15'-7'410,"5"-3"1,-5 1 213,5-2 0,1 6 1,0-6-1,0-1-75,0-3 1,4-1-452,-6 0-1,1 7 1,-6-3 92,0 7 0,-2-1 0,-2 8 1,-1 3 428,1 6 0,-3 10-170,2 6 0,-1 9-119,6 1 0,2 6-283,4-6 0,-3 6 1,10-6-1,4-1-604,8-3 0,13-8 171,4-3 1,12-12-312,4-4 485,5-5 1,1-2 0,-2-5 0,-2-4 0,-3-5 85,-2-1 1,-3 0 138,-10 0 0,-4-5 963,-12 0 0,3-1-425,-8 6 1,-1-1 107,-9-5 0,-4 4-226,-7-3 1,-6 3-191,1 2 1,-8 0-587,3 0 1,-4 0-724,-2 0 1,1 0 65,5 0 1,-3 2 999,8 3 0,0 18 0,5 11 0</inkml:trace>
  <inkml:trace contextRef="#ctx0" brushRef="#br0">30810 6339 7614,'-16'-16'0,"0"0"0,0 0 147,0-7 1,0 11 0,0-4 0,0 3-1,1 3 2496,5-1-2212,-12 7 1,12-3-81,-12 7 1,10 7 4,1 4-108,8 3 1,-10 8 0,8 1-73,1 2 0,3 1 1,1 5-1,0-3-3,0-1 1,0-8-198,0 3 1,7-5-164,3-1 1,5-1 0,1-3-1,0-3-396,0-2 0,5-2 204,0-5 0,6-5-525,-6 0 700,1-8 0,-3 4 0,-1-7 0,-4 0 0,0 0 5,1 0 1,-5 0 759,1 0 557,-7 0-450,10 0 368,-12 7-397,5 2 1,-5 14-206,3 4 0,-3 5-71,3 5 1,-3-1-223,-2 7 1,5-6-197,0 6 1,3-8-280,-3 3 0,-2-5-1428,8-1 1251,-7 0 1,10-1 0,-3-5 510,3-4 0,9-33 0,2-9 0</inkml:trace>
  <inkml:trace contextRef="#ctx0" brushRef="#br0">31306 5811 7614,'-16'9'1167,"2"5"146,3-3 1,-1 8-1005,6 3 0,-4 12-313,4-2 0,1 12 711,5 4 0,0 5 1017,0 6 1,0-2-877,0-4-860,7-3 1,-3 5 0,4-8 0,1-5 0,-2-4-1580,1-5 0,2-6-1647,-4 0 3238,-1-8 0,-5-31 0,0-17 0</inkml:trace>
  <inkml:trace contextRef="#ctx0" brushRef="#br0">32074 6003 7602,'0'-16'0,"0"0"0,-2 0 0,-1 0 1873,-3 0-1364,-6 0 0,8-5 1,-6-1-1,-3 3 1,-1 1-1,-2 2 1,-2 0 740,-3 0 0,3 5-868,-3 1-264,3 6 0,2-8 0,0 6 16,0 3 1,5 8 0,1 6 0,-3 5 113,-1 5 0,-2 6-119,0 10 0,5 4-151,1 7-90,-1 0 1,2 0 0,2 0 0,2 0 0,-1 0-434,3 0 0,1 0 53,2 0 1,0-7-308,0-3 1,5-10 0,2-3 0,1-2-1704,-1-3 2502,5-10 0,-17-24 0,3-13 0</inkml:trace>
  <inkml:trace contextRef="#ctx0" brushRef="#br0">31546 6275 8650,'-9'-9'2243,"2"2"1,9 7-1784,3 0 0,6 0-221,10 0 1,4-1-256,7-5 1,0 4-205,0-3 0,5 3-423,1 2 0,4 0 563,-4 0-1508,6 0 0,-10-5 1588,3 0 0,-3-1 0,-2 6 0</inkml:trace>
  <inkml:trace contextRef="#ctx0" brushRef="#br0">32058 6243 7604,'-7'9'0,"0"5"455,-4-3 1,-3 2-146,3-3 1,4 4 0,2-1 0,3 5 483,2 3 1,0 0-697,0-5 1,0 0 41,0 0 1,7 0-1,4-1 1,3-5 203,2-4 1,-5 1-154,-1-2 0,1 0 508,5-5-334,0 0 1,-5-1 522,-1-5-650,1-3 0,-2-7 0,-2 0 156,0 0-363,-5 0 1,5-5 0,-7 0-673,0 1 387,0-5 1,-7 7 0,-2-3-490,0 3 21,-5 2 1,7 0 0,-6 0-1748,3 0 2469,-1 7 0,-26 24 0,-6 11 0</inkml:trace>
  <inkml:trace contextRef="#ctx0" brushRef="#br0">32282 6195 7604,'-9'0'3170,"2"0"-2219,7 0 148,-7 0-193,5 0-674,-5 7 1,5-5 87,-3 3 0,3-1 229,-3 1-240,3-3 0,2 7-17,0-4-131,0 4 1,2 2-1,1 0 1,3 1 0,-1 1 300,2-3 0,-3 10-427,7-4 0,-3 3 151,3-3-164,3 0 0,-5 0 0,7 0 0,0-1 0,-2-3-344,-3-1 0,3-2 205,-3 1-155,3-3 0,2-7 0,0-1 0,0-5-116,0-4 1,-7-6 376,-4-6 1,3 3-79,-3-8 0,6 6-114,-6-6 140,0 7 0,-5-8 0,0 7-177,0 1 221,0 2 1,0 2 228,0 0-33,0 7 55,0 2 0,0 9-23,0 3 1,0 4-32,0 7 1,0 0 36,0 0 0,0 6-122,0-1 1,0 2-42,0-2 0,0-1-141,0 7 0,2-8-275,3 3 0,-3-5-781,3-1-975,-3 0-768,5 0 2888,-5-7 0,19-30 0,-3-15 0</inkml:trace>
  <inkml:trace contextRef="#ctx0" brushRef="#br0">32762 6211 7604,'-5'16'0,"0"0"0,-2-5 422,1 0 0,4-1 613,-3 6 1,3 0-435,2 0 1,0 0-251,0 0 0,0 0-229,0 0 1,0-5 169,0 0-102,0-8-196,0 11-59,0-12 1,0-2-71,0-10 0,6-5 0,1-1 0,0-1-334,0-5 1,5 3-51,-1-8 1,-2 6 259,2-6 1,-1 7 269,6-1 1,-5 3-304,0 2 1146,-8 0 1,11 7-266,-3 4 264,-4 3 1,6 4 286,-8 3-893,0 11 0,-3 4 0,2 5-257,1-2 1,0 5-300,-5-1 1,0-2-311,0 2 0,2-8-824,3 3 24,-3 2 1,5-6-303,-7 4 262,8-5 1459,-7-8 0,35-30 0,-1-15 0</inkml:trace>
  <inkml:trace contextRef="#ctx0" brushRef="#br0">33258 6195 7604,'-16'-7'2751,"0"5"-1378,0-5-528,0 7 225,0 0-737,0 0 1,6 0-119,-1 0 1,8 7 76,-3 4-260,-3 3 1,8 2-1,-5 0-132,4 0 110,2 0 0,0 6 0,0-1-424,0-1 0,0-1 1,0 1-1,2-1-888,4-5 0,2 1 607,8-10 0,0 0-191,0-5 1,2-1 885,4-5 0,24-67 0,-17 25 0,1 0 0</inkml:trace>
  <inkml:trace contextRef="#ctx0" brushRef="#br0">33387 5779 7604,'-9'7'829,"-4"2"104,8 7 0,0 2 359,5 3 1,0 6-630,0 10 1,0 4 497,0 7 1,0 6-464,0-1 1,5 6-194,0-6 1,6 0-688,-6-5 0,6-7-1446,-6-3 1474,1-5 0,-5-2 154,5-5 0,-5-17 0,7-11 0</inkml:trace>
  <inkml:trace contextRef="#ctx0" brushRef="#br0">25256 496 7661,'-2'-10'0,"-1"-1"0,-4-2 808,-2-1 1,5 4 0,-3 1 865,0 2 1,3-4-1221,-6 6 1,4-1-1,-4 6-78,-3 0 1,-1 0-210,-2 0 1,-7 7 33,-4 4 0,-3 5 268,-2 5-343,-7 4 0,-2 14 0,-7 4 1,0 3-1,0 4 303,0 3 1,2 4-229,3 7 0,7-1-931,15-5 652,0-2 1,21-16 0,1-2 0,14-8 0,11-7-688,10-7 1,7-11-451,10 1 1,-3-4 120,3-2 1,-1-2-31,1-4 0,-5-1 1124,0-3 0,2-6 0,-6 3 0,3-5 0,-7-1 0,-4-2 0</inkml:trace>
  <inkml:trace contextRef="#ctx0" brushRef="#br0">25528 848 7661,'-16'0'0,"0"0"0,0 0 0,0 0 1534,0 0-1072,0 8 1,2-5-1,1 6-120,3-2 1,6 6 0,-1-3-1,3 4-226,2 2 1,0 2-146,0 4 1,5-5 63,1 5 0,8 1-20,2-2 0,0 1 1,5-6-1,-1-2 119,1-4 0,-3 3-50,3-8 1,2 1 7,-1-6 0,1 0 0,-4-2 0,3-4 334,-3-4 1,-1-4-32,-2-2 0,-2-6-189,-3 1 0,-2-6 1,-6 4-1,3 0-22,-3 0 0,-6-4-287,-3 6 1,-6-6 45,1 6 1,-8-1-214,-3 6 0,-1 0-235,2 0 1,1 2-1186,-6 4 1033,6 2 1,-3 8 0,9 2-966,3 4 1622,-3 2 0,33 58 0,1 12 0</inkml:trace>
  <inkml:trace contextRef="#ctx0" brushRef="#br0">26024 704 8057,'-9'0'1865,"2"0"1,7 7-1613,0 4 0,0 9 0,0 3 0,0 2 165,0 3 1,0 2-217,0 2 1,0 0 0,0 0-1,0 1 198,0-1 1,-5-2-23,0-4-243,-1-2-172,6-8-554,0-8 184,0 0 1,0-21 0,2-5 0,2-5-601,1-5 0,6-2 573,-6-2 1,7-1 267,-1 1 1,1 0 0,1 2 0,-2 2 201,1 1 1,-3 2 497,2-1 0,-1 2-308,6 8 0,-5 2 0,0 3 0,1 6 256,2 3 0,-3 6-109,0 7 1,-6 1-44,6 15 0,-6-1-2,6 6 1,-6 0-69,6 0 0,-8-7-91,3-3 1,1 1 98,-2-2-185,0 1-681,2-6 403,-5-8-568,12 0 0,-10-16 132,7-2 0,-6-6-118,6-6 0,-6 3 338,6-8 1,-6 0 157,6-5 0,-6 6 201,6-1 1,-6 2 186,6-2 0,-6 4 802,6 7 1,-6 7-470,6 4 1,-1 3 362,6 2 1,-1 2-296,-5 3 1,4 6-325,-3 10 0,3 3-11,2 2 0,-1 5-417,-5-5 0,4 4-508,-3 2 1,2-5 347,-3 0 0,3-6-2519,-8 6 2895,8-8 0,-19 5 0,4-8 0</inkml:trace>
  <inkml:trace contextRef="#ctx0" brushRef="#br0">26824 752 7658,'0'16'643,"0"0"0,0 2-354,0 4 0,0 2 1309,0 8-1150,0 8 0,2-1 1,4 7 865,4 2-1062,4-4 1,1 12 0,-3-8-158,-1 0-108,-8 0 1,6 0 0,-5 0-425,1 0 1,0-2-1,-6-3 1,-3-6-758,-1-3 1,-6-4 1193,6-3 0,-15-54 0,2-19 0</inkml:trace>
  <inkml:trace contextRef="#ctx0" brushRef="#br0">26824 784 7645,'-1'-10'1286,"-5"-1"247,5 0 1,-5-5-1649,12 0 0,2 6-20,8-1 1,6 2 193,-1-2-76,8-3 1,-5 12 0,10-3 0,2 3 0,1 4 69,-1 3 1,-8-1 255,-1 7 1,-8 5 77,3 5 0,-6 6 1,-6-4-1,-4 2 1046,-4 3 1,-4 1-893,-4-3 0,-2 5-163,-8-5 1,-6 3 0,-1-3 0,-2-2-510,-3-1 1,3-7-68,-2 0 1,8-2-184,-3-9 0,-1 1 422,2-6-41,-1 0 0,6-57 0,0-14 0</inkml:trace>
  <inkml:trace contextRef="#ctx0" brushRef="#br0">27433 256 7645,'-16'0'2421,"0"0"1,7 7-1646,3 4 0,5 5 0,1 5 1,1 6 384,5 3 1,1 9-586,4 4 0,3 3 0,-4 4 0,3 2 36,-2 1 1,3-1-556,-4-10 1,-1 5-278,2-5 1,-7 3-251,1-3 0,2-8 0,-2-7 0,-1 0-1245,-2-3 1,-2 0-1957,0-8 3671,0-8 0,0-43 0,0-18 0</inkml:trace>
  <inkml:trace contextRef="#ctx0" brushRef="#br0">27689 816 7645,'16'-7'0,"0"4"395,0-8 1,7 6 0,2-6 0,1-1 98,1-3 0,-2-1-259,2 0 0,1 0 280,-7 0-411,1 0 1,-8 0 0,-2 0-1,-3 0 379,-2 0 1,-3 2-181,-9 3 0,-4-1 679,-7 7-601,0-1 0,-6 1 0,-1 0 0,0 3 0,-2 4 537,0 3 0,6 7-738,-2-1 1,-3 9 0,3 3 0,3 2 62,6 3 1,-1 2-211,8 2 1,-6-1-224,6-5 1,0 5 0,5-5 0,2 4-793,3 2 0,2-1-431,4-5 0,5-1 379,0-3 1034,0-5 0,35-22 0,1-14 0</inkml:trace>
  <inkml:trace contextRef="#ctx0" brushRef="#br0">28153 656 7645,'-9'-10'0,"4"-1"642,-4 0 0,7 1 3380,-3-1-3034,3 7 0,4-3-783,3 7 0,-1 2-6,6 3 0,-1-1 174,2 7 0,1 1-47,-6 9 0,4-1 0,-4 7 0,-3-1 220,-1-1 0,-2 6-184,0-5 1,0 4-322,0 2 0,-5-1 0,-3-3 0,1-3-515,0-2 0,2 0 318,5-1 1,-5-10-1592,-1 4 1193,1-11 0,7 1 1,1-12-1,4-4-410,2-4 0,0-11 520,2-7 1,3 0 46,-3-6 149,3-3 0,2 8 0,0-5 390,0 4-123,0 9 1,0-3 0,0 7 560,0 1-420,0 9 0,0 4 0,0 7 1273,0 0-978,0 0 1,-5 7 0,-2 4 757,-2 3-889,-2 2 1,-5 0-1,0 0 974,0 0-832,0 0-68,0 0-525,0 0 210,0-7-1071,0-2 625,-7-7 1,3 0-31,-6 0 1,6-1-62,-1-5 270,-4 5 1,5-12 541,-6 8-280,6-8 0,-8 10-207,6-8 1,-1 6 82,2-6-1127,3 7-58,-5-10 384,0 5 1,5-1-39,-3-1 4,3 7-313,2-10 616,0 12 578,0-12 0,-7 5 0,-2-7 0</inkml:trace>
  <inkml:trace contextRef="#ctx0" brushRef="#br0">28201 192 7645,'-11'0'3505,"1"0"-2785,6 0-256,-3 0-72,7 0 0,0 2 1,0 3 712,0 6-788,7 3 0,-3 2 0,4 0 1,0 0-1,-3 2 528,2 3 1,-5 6-34,3 10 0,2 4-459,-1 7 0,-1 2 0,-5 3 0,0 6 236,0 3 1,-5-3-240,-1 0 1,-1-8-327,2 3 0,1-1 0,-5-5 0,0-7-101,1-5 1,4-12 120,-1-2 0,1-4-958,-1-2 485,3-7 1,-7-2-1689,4-7 1123,3 0 1,-5-2-47,7-3 1,0-4 1039,0-7 0,-3-29 0,-1-12 0,-1-4 0,1-1 0</inkml:trace>
  <inkml:trace contextRef="#ctx0" brushRef="#br0">27961 720 7631,'-16'0'427,"0"0"1807,0 0-718,7 0 0,-5 0-257,3 0 0,6 0-261,5 0-634,7 0 0,9 0-5,0 0 1,2 6 264,3-1 0,-3 2-12,3-1-428,4-5 1,-2 6-1,6-7 1,-3 2-1,3 2-336,1 1 0,-3 0-438,-1-5 0,1 0-297,5 0 0,0-5 0,-2-2 1,-1 0-877,-3 0 0,-1 0 1763,2 1 0,24-10 0,1-9 0</inkml:trace>
  <inkml:trace contextRef="#ctx0" brushRef="#br0">28489 720 7637,'-25'15'1179,"4"-5"1,5 5-702,5-5 1,-1-1-146,6 2 0,1-1 512,5 6 0,2-5-350,3 0 1,4-2-182,7 1 1,0-3-18,0-7-303,7 0 1,-5 0 0,5 0 0,-2 0 0,1-1-3,-3-5 1,-1 3-613,-2-8 441,0 0 1,-5-5-49,-1 0 1,-6 0-1,1 0-249,-3 0 1,-9 0 238,-4 0 0,-3 2 25,-2 3 220,0-3 0,0 12 1,0-3 806,0 3-594,-7 2 1,5 2 0,-3 3 1505,3 6-1458,2 10 0,5 3 0,2 6 525,2 2-500,2-4 0,5 11 0,0-7 32,0 0 0,9-5-517,7 0 0,2-8-261,8 3 1,-4-4-742,4-2 1,-1-8 135,2-2 1,3-4 1056,-3-2 0,10-29 0,4-6 0</inkml:trace>
  <inkml:trace contextRef="#ctx0" brushRef="#br0">28921 672 7637,'-14'7'0,"3"4"0,-1 3 490,6 2 0,-4 0 693,4 0 0,1 6-457,5-1 0,0 6 184,0-6 0,0 2-361,0-1-417,0-5 0,2 6 1,1-7 206,3 1-313,-1-1 20,-5-8 0,5-2 1,3-12-1018,0-4 0,-2-6 444,4-6 1,-1 3-343,2-8 0,3 2 4,-3-1 648,3-5 0,0 8 0,-1-3-210,-3 4 1541,1 4 0,5 2-630,0 0 510,0 0 1,0 7 0,-2 6 343,-3 6-981,3 6 0,-10 9 1,5 3 46,-2 6-345,5 3 1,-10 2 0,3 0-665,-3 0 0,0 0-345,3 0 1,-3-5-2400,3 0 3349,-3-8 0,-9-3 0,-2-8 0</inkml:trace>
  <inkml:trace contextRef="#ctx0" brushRef="#br0">29337 784 7637,'2'-10'1514,"3"-1"0,2 6-692,4-6 1,3 8-488,-3-3 1,-2 4-487,2 2 0,-6-5-112,6 0 78,-8-1-3,11 6-76,-12 0 59,5 0 514,-7 0 4943,0 0-4931,7 0-460,-5 0 116,12 0-16,-5 0 0,2 0 1,-2-1-1,0-3 0,-2-3-150,0-2 1,4 4 204,-6-6 137,0 7 1,-3-10-115,3 4 1,-3-5-1,4-1-161,-5 0 0,-6 6 42,0-1 1,-8 7-10,3-1 0,-5 3 204,-1 2 0,0 7 227,0 4 0,-1 3-237,-5 2 1,4 6 263,-3-1 1,5 7-131,5-1 1,-1 3-46,7 2-128,-1 0 1,1 0-1,0-1-260,1-5 1,8 3-1056,1-8 0,7 1 568,-1-6 1,9-2-1140,1-4 1,2-2 1819,-2-8 0,33-29 0,13-6 0</inkml:trace>
  <inkml:trace contextRef="#ctx0" brushRef="#br0">29977 576 7637,'-10'-16'2409,"-1"0"1,6 0-981,-6 0 0,2 6-738,-1-1 0,-5 7 122,5-1-586,-5 3 1,-1 2-187,0 0 0,0 6 194,0-1-187,0 7 1,6-3-1,-1 7 299,-1 0-499,4 0 1,-4 0 0,7 0 0,-1 0 0,1 0-159,0 0 0,-1 0-128,6 0 1,0 0 12,0 0 37,7 0 0,2 0 1,7 0-267,0 0 344,0 0 1,6-1 0,1-3-316,2-1 810,1-1 1,-1-1 0,-3-2 939,-5 1-765,-1-7 1,0 12 1482,0-8-1027,-7 0 1,-3 1-35,-12-1 0,-3 0-594,-7-5 0,-1 6-312,-5-1 1,-3 2-290,-7-1 0,0-5-583,0 5 0,6-3-2763,-1 3 1829,7-5 1930,-10 6 0,5-42 0,-7-10 0</inkml:trace>
  <inkml:trace contextRef="#ctx0" brushRef="#br0">30186 496 7637,'0'-9'2148,"0"0"-1012,0 4 1016,0 3-294,0-5-778,0 0 0,-2 5 391,-4-3-1072,-2 3 0,-8 8-145,0-1 0,-1 7-266,1-1 0,2 3-109,4 2 0,-5 0 0,6 0 0,-1 0-549,-1 0 0,8 0 62,-3 0-47,4 0 335,2 7 1,8-5 271,2 4 82,4-5 1,2-2 0,0-3 457,0-1-365,0-1 1,1 6 0,0 0 469,5 0 1,-5 0-77,5 0 1,-10-5-158,-1 0 0,-6-1 109,6 6 0,-8 0 109,3 0-513,-4 0 0,-4 0 0,-4 1-196,-4-1 0,-10-2-342,-1-4 0,-6 5-380,6-5 1,-8 5-2469,3 1 3317,-12 0 0,-4-8 0,-6 0 0,-7 0 0,-1 0 0</inkml:trace>
  <inkml:trace contextRef="#ctx0" brushRef="#br0">30490 592 7690,'-2'-10'522,"-4"-1"-166,5 7 0,-6-4 136,7 2-313,0 4 0,-2-5 687,-4 7-289,5 0-562,-6 0 0,5 2 76,-4 3 1,5-1-315,-5 7 104,5-1 0,1 6 1,0 0-275,0 0 1,0-5-213,0 0 408,0-8 1,0 6 0,1-5-134,5 1 216,3 0 0,5-6 197,-4-5 1,3 3-51,-8-8 111,1 7 1,-5-4-1,3 2 472,1-4-281,1-5 116,-6-1-23,0 7-269,-7 2 0,3 2-86,-7 0 130,8-1-420,-12 6 0,14 2-389,-5 3-461,5-3 1067,1 12 0,0 24 0,0 13 0</inkml:trace>
  <inkml:trace contextRef="#ctx0" brushRef="#br0">30522 1057 7690,'-16'0'99,"5"0"1,0 0 1047,-1 0-786,-2 0-499,-2 0 1,7 1 0,3 5 0,5 4 125,1 5 0,0-5-35,0 1 1,0-6 36,0 6 205,0-8 0,7 5-104,3-8 1,5 0 0,1 0 0,0-2 15,0-4 0,5-2-91,0-8 0,1-2-64,-6-4 1,-6 5 69,1-5 1,0 5-25,5 1 71,-7 0 1,-2 0 317,-7-1-263,0 1 0,-2 8 265,-3 2-343,-11 4 0,-4 10 0,-5 2-70,2 4-207,-5 3 1,10 6 230,-4 3 0,-17 40 0,-3 11 0</inkml:trace>
  <inkml:trace contextRef="#ctx0" brushRef="#br0">25384 1857 7810,'-21'-7'40,"-1"-2"1,3-2 0,1 1 0,2-1 439,0 2 1,5 0 0,1 6 0,-1-5-66,2 0 0,-5 4-346,3-1 1,2 3 0,-1 2 68,-3 0 1,-1 2 6,-2 3 1,0 4 111,0 7 1,0 7-119,0 4 1,-4 5-133,4 5 1,-3 4 77,8 7-162,4 0 1,-5 5-1,6 1 1,3-3-1,1-3-146,2-5 0,12-6 4,4-10 1,6-6 57,-1-10 1,4-4 104,7-7 0,0-7-25,0-4 1,-2-10 279,-3-6 0,1-3 60,-6-2-30,-1-7 0,-5 3 0,0-6 348,0-3-424,-7 6 1,-2-5 0,-7 5-195,0-2 1,-7 5 107,-4-1 0,-8 3-413,-3 2 1,-4 7 167,4 4 0,-4-1-323,4 6 158,1-3 1,5 17-1004,0-3 969,7 3 0,2 9 1,7 5 376,0 8 0,50 55 0,-19-28 0,0 0 0</inkml:trace>
  <inkml:trace contextRef="#ctx0" brushRef="#br0">25704 2129 7810,'-16'-16'0,"0"5"344,0 1-230,7 6 0,0-3 0,6 9 0,-3 3 0,3 6 814,1 3 1,7 9-547,1 4 0,1 8-147,-2 3 1,-3 6 323,3-1-471,-3 3 0,3 9 0,1 2-171,-3 0 0,-1 9 1,-2-7-1,0-4-665,0-4 1,0-4 392,0-5 1,5 1-176,1-11 0,1-5 530,-2-17 0,4-52 0,7-20 0</inkml:trace>
  <inkml:trace contextRef="#ctx0" brushRef="#br0">25704 2209 7810,'-7'-16'215,"5"0"83,-3 0 1,5 5-121,5 1 1,11-1 75,11-5 0,0 0-251,5 0 1,-4 2-1,11 1 1,-1 5-152,-1 0 0,-5 3-14,-5 5 1,-8 2 162,2 3 0,-8 4 0,-4 7 0,-2 0 330,-4 0 0,-8 5-194,-6 1 1,-8 4 4,-2-4 0,-3 4 1,5-2-1,-4 1-48,-2 3 0,4-3-183,-6 2 1,7-8-240,-1 2-438,-4-3 24,7-2 742,-5 0 0,43-42 0,8-12 0</inkml:trace>
  <inkml:trace contextRef="#ctx0" brushRef="#br0">26280 1729 7810,'-7'-9'1309,"-2"-5"-1171,0 12 0,2 2 41,7 11 1,0 12 528,0 9-528,0 7 1,0 9 0,2 0 298,3 0-458,-3 7 0,7-3 1,-5 5 20,1-2-242,0 5 0,-5-10 0,2 2-490,3-8 0,-3-5 1,4-5 689,-5 3 0,-8-24 0,-2-1 0</inkml:trace>
  <inkml:trace contextRef="#ctx0" brushRef="#br0">26136 2129 7810,'-16'0'1415,"7"0"-1009,2 0 1,9 0 172,3 0 0,6 0-27,10 0-1197,4 0 0,7-5 0,2-1 645,3 3 0,6-4 0,5-2 0,7 0 0,0 0 0</inkml:trace>
  <inkml:trace contextRef="#ctx0" brushRef="#br0">26696 2097 7810,'-16'16'276,"0"0"1,0 2 375,0 3 1,2 2-260,4 4 1,1 3-1,5-3 1,-1 1 4,1-1 0,2 3-1223,2-3 66,0-4 518,0 0 0,2-14 241,3-3 0,19-90 0,-7 31 0,-1-1 0</inkml:trace>
  <inkml:trace contextRef="#ctx0" brushRef="#br0">26680 1649 7808,'-10'2'0,"-1"3"0,8 4 0,-5 14 0,30 30 0,4 15 0</inkml:trace>
  <inkml:trace contextRef="#ctx0" brushRef="#br0">26888 2209 7802,'-1'11'0,"-5"0"0,5-6 332,-5 6 1,4-1-141,2 6 0,0 0 0,0 0 1,0 0 217,0 0 1,0 0-437,0 0 0,0 0 118,0 0 0,0-5 0,0 0-55,0 1-2,0-5 1,0-1-82,0-12 0,0-3 0,2-9 1,2-1-466,1-2 1,8-10 288,-3-1 0,4 0 68,2-5 1,0 3 0,1 2-1,-1 0-136,0 0 0,0 2 368,0 3 0,0 4 369,0 7 0,0 2 1,0 3 537,0 6 0,-6 7-641,1 8 0,-8 3-215,3 13 1,-4 1 0,-2 5-1,0 0-139,0 0 0,0-2 35,0-3 0,0 2-63,0-8 0,0 0-198,0-5-18,0 0-389,0-7 285,0-2 1,5-9 0,2-5-870,2-9 965,-6 0 1,10-14 0,-6 3-523,2-3 887,-6-2 1,10 5-1,-8 1 99,-1-3 1,3 6 493,-2 2 0,1 3-243,-6 2 0,5 5 864,0 1-919,8 6 1,-6-1-193,3 10 0,3 4-274,-8 7 1,8 5 244,-3 1 0,-1 6-555,2-1 1,0 1-106,5-1 1,-6 3-262,1-3 0,-2 1-231,2-1 0,3 3-5,-4-3 980,5-4 0,22-28 0,6-15 0</inkml:trace>
  <inkml:trace contextRef="#ctx0" brushRef="#br0">27737 2097 7766,'-16'-11'0,"0"1"300,0 6 1,0-8 437,0 6 0,5 1-438,0 5 0,6 0-133,-6 0 0,6 0-395,-6 0 103,8 0 225,-11 7 1,10 2 0,-5 7 13,2 0 1,-4 0-1,6 2 1,1 1-46,3 3 0,1-1-25,0-5-155,0 0 0,1-2-244,5-3 1,3-4-196,7-7 0,0 0 233,0 0 1,0-7 36,0-4 1,0-3 97,0-2 1,-2 0 183,-3 0 0,3 0 10,-3 0 0,-4 5 215,-2 1 1,2 4 666,-2-4 1,3 6 133,-3-1 343,-3 3-895,5 2 1,-5 7-320,3 4 0,-3 8-94,3 3 1,-3 4-134,-2-4 0,0 5-128,0-6 0,0 2-502,0-2 0,2-3 250,3 3 1,-3-3-228,3-2 1,-1-7 676,1-4 0,11-45 0,9-14 0</inkml:trace>
  <inkml:trace contextRef="#ctx0" brushRef="#br0">28025 1665 7754,'-11'0'1327,"0"0"1,8 7-834,-2 4 0,3 3 250,2 2 0,0 7-173,0 4 0,0 10-180,0 6 0,5 3-299,0 2 1,6 5 143,-5 1-442,6-1 0,-8-5 0,4 0-288,0 0 0,-3 0 1,-5 0-1,0-2-817,0-3 0,0-9 1311,0-7 0,0-29 0,0-2 0</inkml:trace>
  <inkml:trace contextRef="#ctx0" brushRef="#br0">28313 2145 7754,'-16'7'0,"0"-3"612,0 6 0,2-4 857,3 4 1,4-4-941,7 4 1,0-4-136,0 4-402,0-6 0,2 9-63,3-8-328,-3 7 1,12-8-508,-3 7 207,-4-8 1,7 4 698,-3-7 0,-4-14 0,0-4 0</inkml:trace>
  <inkml:trace contextRef="#ctx0" brushRef="#br0">28249 1665 7743,'-16'-7'0,"2"-2"2192,3-7 1,-1 5 57,6 1-1740,-6 6-360,10-3-496,-5 7 1,9 0-1199,3 0 1,-1 2 905,6 3 638,1-3 0,26 33 0,6 1 0</inkml:trace>
  <inkml:trace contextRef="#ctx0" brushRef="#br0">28601 1649 9000,'-9'-7'3662,"-3"7"-3384,6 0 1,1 7 158,5 9 0,0 2 440,0 3 1,0 4-658,0 7 1,0 5-12,0 1 0,0 6-265,0-1 1,5 1-296,1-1 1,1 3-390,-2-3 0,-3 3 164,3 2 0,-3-7-1068,-2-4 1138,0-3 1,0 0 0,0 0 505,0-2 0,-14-18 0,-4-16 0</inkml:trace>
  <inkml:trace contextRef="#ctx0" brushRef="#br0">28505 2049 7741,'-16'-16'0,"2"5"1605,3 1 1,-1 4 798,6-4 297,1 6-2054,5-3 1,2 7-24,3 0 0,9 0-402,8 0 0,6-5-296,-1-1 1,-2 1-1089,1 5 1,-1 0 719,2 0 0,3 0-1658,-3 0 1,-2 2 2099,1 3 0,1 18 0,5 11 0</inkml:trace>
  <inkml:trace contextRef="#ctx0" brushRef="#br0">29113 2001 7741,'-21'2'0,"0"3"0,-1-1 0,6 6 0,2 1 0,3 5 0,-1 0 439,6 0 0,1 0 425,5 0 0,2 0 987,3 0 0,4 0-807,7 0-919,0 0 0,5-5 0,1-2-406,-3-2 0,5 0 0,-3-3-1062,-2 1 0,-1 0 752,-2-5 0,0 0 591,0 0 0,-7-21 0,-2-6 0</inkml:trace>
  <inkml:trace contextRef="#ctx0" brushRef="#br0">29337 2049 7717,'-16'7'1119,"0"4"1,0 3-686,0 2 1,0 7 245,0 4 0,-2 10-134,-3 6 0,3 5 489,-3 5-911,3 4 1,-3 2 0,-2 0 0,0 1 0,-1 1-483,5-3 0,1 1 107,2-11 251,7 4 0,2-26 0,7 5 0</inkml:trace>
  <inkml:trace contextRef="#ctx0" brushRef="#br0">30057 1809 7701,'-16'-7'0,"0"5"0,2-5 1529,4 0-1069,-5 5 0,12-5 0,-8 7 0,0 2-262,3 3-232,0 4-33,8 7 1,0 0 88,0 0 0,0-5-101,0-1 0,6-4-8,-1 4 64,8-6 0,-10 3-139,8-7 0,-1 0 1,6 0-185,0 0 1,-5-2 211,0-3 1,-6 1 200,6-6-40,-8-1 0,4 0 1,-7 1 408,0-3 1,0 4 0,0-1 516,0-3-171,-7-1 0,-2 5-305,-7 4 0,0 3-283,0 2 1,0 0-192,0 0 0,0 0-252,0 0 0,6 5-229,-1 1 0,8 6-1697,-3-1 2175,4 3 0,17 23 0,2 6 0</inkml:trace>
  <inkml:trace contextRef="#ctx0" brushRef="#br0">30025 2177 7701,'-24'0'0,"6"5"115,7 1 0,2 1-100,-1-2 767,2 4 0,8 7 1341,0 0-1996,0 0 1,0 0-30,0 0 0,8 0 1,2 0-43,4 0 0,-3-2-113,0-3 1,-6-4 1,6-7 35,-1 0 0,1 0 0,0 0-114,1 0 234,-5 0-29,8-7 1,-14-2 215,5-7 230,-5 0-333,-1 0 1,0 0 0,-1 0 751,-5 0-636,-3 7 1,-1-3 0,-1 5 574,-1-2-766,5 5 1,-8-8-1009,5 6 302,-5 1 1,-1 5 0,2 2-445,4 3 0,-3 4 1041,8 7 0,-22 36 0,0 8 0</inkml:trace>
  <inkml:trace contextRef="#ctx0" brushRef="#br0">31194 592 7625,'-7'-9'2678,"3"2"-1707,-7 7-336,8 0-360,-4 0 0,7 2 0,2 3 115,3 6 0,-3 3-197,3 2 0,-3 6 0,-2-1 1,5 7-35,1-1 0,1-2-136,-2 2 0,-1-2 0,4 3 0,1-3-268,0-2 0,-3 4-453,4-6 373,1 0 0,5-6 1,0-5-1,0-4-984,0-4 0,0-4 1309,0-4 0,21-52 0,6-21 0</inkml:trace>
  <inkml:trace contextRef="#ctx0" brushRef="#br0">31546 608 7625,'-11'0'512,"1"0"0,4 0 1,-4 0 1,4 6 241,-4-1 1,-1 9-381,-5 2 1,0 2-125,0 9 0,-7 1 176,-4 10-283,-3 2 0,-2 16 1,-2 2-1,-1 3 1,-3-3 140,3-4 0,1-4-237,2-2 1,7-2-404,4-3 0,5-11 0,5-11-718,6-3 1,5-9-1351,5-4 2423,4-3 0,35-52 0,8-12 0</inkml:trace>
  <inkml:trace contextRef="#ctx0" brushRef="#br0">31674 720 7625,'-16'0'1013,"0"0"1,5 2-186,1 3-160,6-3-491,-3 5 0,9-1 1,1 1-1,4 0-133,2 0 0,2-2 0,5-5 0,0 0 59,0 0 0,2 0-106,3 0 0,-3 0-30,3 0 1,-3-5 0,-2-2 0,0-2-218,0-3 1,0 3 38,0-2 0,-2 0 54,-3-5 1,-2 2-1,-6 2 1,3 1 47,-3-1 1,-3-1 87,-5 2 0,0-1 143,-11 7 0,3-1 1,-10 6-1,2 0 244,-1 0 0,-4 7 313,4 4 1,-4 5-4,4 5-245,-6 4 1,10 6 0,-1-3-247,6-1 1,1-2 0,6 3 0,3-3-187,1-2 0,2 4-190,0-6 0,5 0-254,1-5 1,11-1 168,-1-5 0,6 3-1674,-1-8 1379,-3 1 1,12-6-1,-5 0 571,0 0 0,41-29 0,3-7 0</inkml:trace>
  <inkml:trace contextRef="#ctx0" brushRef="#br0">32410 528 7625,'-16'0'0,"6"0"0,-1 0 0,0-5 2759,-5 0-1927,0-1 0,6 6 0,-1 0 1154,-2 0-1833,-1 0 1,-2 0-1,0 0-53,0 0 1,2 2 0,1 2-1,3 1-8,-3-2 1,4 1-231,-1 1 1,6-1 88,-1 7 1,3-6-220,2 6 0,0-6-100,0 6 127,7-1 0,2 1 0,7 0-525,0 1 571,7 2 0,-3 1 1,5-3-324,-2-1 575,5-1 1,-5 5 0,4-3 548,-6-1-457,-3-1 1,-2 1-1,0 0 1054,0 1-873,-7-5 1,-2 8 0,-7-5 682,0 4-701,0 2 1,-7-5 0,-4 0 28,-3 1 1,-9 2-128,-4 2 0,-3-1 0,-2-5 1,0 3-4110,0-8 3895,0 0 0,-50-12 0,35 3 0,0-1 0</inkml:trace>
  <inkml:trace contextRef="#ctx0" brushRef="#br0">30730 1841 7643,'1'-9'1089,"3"2"-22,1 0 0,2 0 497,-1-4-591,-4-3-789,12 12 0,-12-3-1,3 10 1,-3 4-61,-2 7 1,0 2 174,0 3-215,0-3 0,0 12 0,0-5 0,1 2 0,3-1 0,1 3 1,1-4-190,-6 1 0,5-4-128,0 4 145,1-6 0,1 3 1,3-7-545,5 0 0,1-7 323,0-4 1,-6-3-1536,1-2 1025,0 0 0,5-5-622,0-1 1442,0-6 0,14-47 0,4-19 0</inkml:trace>
  <inkml:trace contextRef="#ctx0" brushRef="#br0">31146 1793 7643,'-11'0'1623,"0"0"-1061,8 0 0,-6 0-7,4 0-262,3 0 1,-11 7-1,6 4 39,-2 3 1,-1 4 0,-6 5 0,-2 7 173,-3 6 0,-4 13-76,-7 0 0,0 9-196,0 1 0,0 3-1113,0 2 816,-7 0 0,10-2 1,-1-3-1,5-7 0,5-8-722,3-6 1,8-6 295,3-6 1,5-8-1,2-9 1,5-2-834,4-3 1,5-4 1321,1-6 0,11-27 0,4-14 0,4-5 0,0-1 0</inkml:trace>
  <inkml:trace contextRef="#ctx0" brushRef="#br0">31306 2033 7643,'-9'16'139,"0"-5"0,6-1 896,-3 3 1,1-4-818,5 1 1,7-6 0,4 1 0,5-3-69,5-2 1,-1 0-277,6 0 0,-4-5 45,4-1 1,-4-6 148,4 1 1,-4-3 4,4-2 39,-6 0 0,8-5 1,-6-2-1,-3-1 0,-3 1 60,-5 4 0,3-4-209,-3 1 0,-4 1 58,-2 5 0,-3 0 0,-4 0 0,-3 2 16,-6 3 0,-3-1 210,-2 6 0,-2 1-130,-3 5 164,-4 0 1,-2 12-1,1 6 1,-3 5-1,-1 6 548,-2 1 1,-4 7-434,4 1 1,-1 4-145,11-4 0,3 4 37,8-4 1,-1-1-232,6-5 0,3-2-176,8-3 1,4 2-18,7-8 1,7-2-269,4-8 1,-2 2-82,1-8 0,1 0-448,5-5 0,0 0 59,0 0 1,-5 0 388,-1 0 1,1-2-408,5-3 1,0-4 890,0-7 0,21-35 0,6-10 0</inkml:trace>
  <inkml:trace contextRef="#ctx0" brushRef="#br0">32218 1761 7643,'-11'-2'0,"1"-3"0,4 1 935,-4-6 1033,-1 6-1328,-5-10 0,0 12-60,0-3 1,0 3 0,0 2 0,0 0 4,0 0 1,0 0-389,0 0 0,0 0 101,0 0-223,0 7 1,2-3-1,1 4 1,3 1 420,-3 0-941,6 2 266,0 5 1,7 0 0,2-2 0,3-1-437,6-3 1,3 1 209,2 5 0,5-5-19,1-1 213,6 1 1,-5 5 0,6 2 41,-3 3 0,-1-3 0,2 3 0,-6-1 126,-3 1 1,-2-1 331,0 6 1,-5-4 540,0 4 0,-8-4-380,2 4 0,-5-1 808,-5 2 0,-6 3-352,-10-3 1,1-4-58,-6-2 0,4 3-468,-4-3 0,-1 6-68,-5-6 0,0-2-381,0-8 1,2 3 106,3-3 0,-1-4-1013,6-1 0,1-5 24,5-1-2856,0 0 3806,0 0 0,21-28 0,6-8 0</inkml:trace>
  <inkml:trace contextRef="#ctx0" brushRef="#br0">29721 3138 7717,'-16'0'180,"-7"-6"1,-2 1 0,0 1 300,4 3 1,3 1 0,2 0 0,0 0-221,0 0 0,0 5 0,0 2 0,0 2-4,0 3 1,0 3-28,0 1 1,0 0-1,0 0 1,0 7-19,0 3 0,0 5 109,0 1-250,0 7 0,0 2 0,2 7 23,3 0-178,-3 0 0,11 0 0,-6-2 0,2-3 0,5-6-690,5-3 0,6-4 234,7-3-114,7-4 1,-3-12-1,7-2-299,1-2 103,9 5 850,-3-10 0,27-38 0,-3-17 0</inkml:trace>
  <inkml:trace contextRef="#ctx0" brushRef="#br0">29881 3410 7718,'-16'0'0,"0"0"0,6-6 0,-1 1 0,0 0 543,-5 5-152,0 0 1,0 2 385,0 3-614,0 4 1,6 1 0,-1 1 140,-1 2-228,4 1 1,0 7-1,4 2 153,-1 2-220,-1-5 1,6 10-1,2-5 1,2 0 0,3-4-116,2-3 1,1 1-27,6-3 0,0 2-100,0-12 1,2-1 44,4-5 103,-5 0 0,6 0 1,-7-2-227,0-3 278,0-4 0,0-9 0,-1-1 52,-5-3-46,5 1 0,-12-2 0,6-2-90,-2 0 90,6-5 0,-12 7 1,5-6-115,-5 2 266,-1 8 0,0-4-62,0 7 239,0 7 0,0 4-32,0 10 1,-1 4-23,-5 7 1,5 5-127,-5 0 0,4 3-100,2-3 0,0-1 75,0 6 1,2-6-136,4 1 0,-3-3 83,8-2-340,-8 0 0,12 0 0,-5-2-454,4-3 0,-3 1 351,0-6 0,-1 1-395,6-2 0,0-3 792,0 3 0,15-32 0,3-8 0</inkml:trace>
  <inkml:trace contextRef="#ctx0" brushRef="#br0">30394 3314 7718,'0'-16'0,"-6"0"297,1 0 1,-2 1 1212,1 5-448,5-4-697,-14 12 0,7-5-279,-8 7-23,7 0 0,-6 7 1,5 3-74,-4 5 1,-2 2 0,0 3 0,0 3 36,0 2 1,1-5-3,5 1 1,-3-3-105,8-2 1,0 0-58,5 0 0,0-6-218,0 1 9,7-7 0,3 8 0,12-7-102,4-1 212,-3-2 1,8-2 0,-5 0-371,5 0 665,-7 0 1,5 0-1,-8 0-86,-1 0 268,-2 0 1,-8 5 409,1 1 0,-8 6-301,3-1 0,-10-2 82,-1 1 1,-8 1-61,3 5 1,-10 0 11,-1 0 1,0-2-355,5-3 1,0 3-341,0-3 0,1-2-672,5 1-1199,-5-6 2180,14 3 0,22-21 0,15-4 0</inkml:trace>
  <inkml:trace contextRef="#ctx0" brushRef="#br0">30778 3218 7718,'-9'-7'0,"0"3"749,4-7 0,1 8-246,-7-3 1,6-1 449,-6 2-620,1 0 0,-6 10-314,0 0 1,5 8 74,0-3 1,2 10-89,-1 1 0,-4 2 26,3-1 1,2-4 144,-2 3-112,8-3 1,-4-2 0,7 0-241,0 0-50,0 0 0,0-6-205,0 1 283,7 0 1,-4-1 0,8-1-298,1-2 319,3-1 0,1-4 0,0 1-345,0 2 419,0 1 1,0-4-170,0 3 339,0-3 789,-7 12-670,-2-5 1,-7 7 147,0 0 0,-7-2-127,-4-3 0,-3 3-175,-2-3 1,-6 3 151,1 2-654,0 0 0,6 0 0,3 0 34,1 0 0,2-5-686,-1-1 1070,3-6 0,42-33 0,10-15 0</inkml:trace>
  <inkml:trace contextRef="#ctx0" brushRef="#br0">30954 3282 8357,'-7'-9'2182,"5"3"-2152,-3 12 0,3 3 284,2 7 1,0 2-108,0 3 0,0 2-138,0 4 1,0 3 55,0-3 1,0-3-27,0 3 0,2-7-17,3 1 1,2-3-393,4-2 233,3 0 0,-7-5 0,5-3-265,-1 0 1,0-3 0,7-7 0,1-3-282,2-6 1,1-5 171,-6-5 0,0-2 117,0-4 1,0-3 293,0 3 1,-5-1-94,-1 1 305,-6 4 1,3 1 319,-7 1 818,0 0-857,0 12 0,-5 4 173,-1 10 0,-4 4 17,4 7-456,1 7 1,-1 0 0,1 5-129,2-1 0,-1 0 148,-1 5 0,3-5-132,-3-1 1,3-1-271,2 2 0,0-4-661,0-7 544,0 0 1,2 0-1,3-2-982,6-3 0,-3-4 1294,3-7 0,28-43 0,13-10 0</inkml:trace>
  <inkml:trace contextRef="#ctx0" brushRef="#br0">31402 3362 7715,'-9'7'843,"-5"2"0,12 7-501,-3 0 0,3 0 143,2 0 0,0 0-347,0 0 1,0 0 67,0 0 1,-2 5-13,-3 1 1,3-1 11,-3-5 1,3 0-70,2 0-135,0 0 0,0-5-348,0-1 236,0-6 1,2 3-387,3-7 341,4-7 0,7-2 0,-2-9-1151,-3-3 990,3 3 1,-5-10-1,5 4-600,-3 0 837,3 4 0,-5-10 0,5 5 160,-3 0 269,3 2 0,-12 5 1,5 0 280,0 2-235,-5-3 0,7 17 103,-4-3-227,-3 3 1,5 5-156,-7 8 0,0 0 36,0 10 1,0 2-127,0-2 0,0 6 11,0-6-55,0 1 1,0-6-1,0 0-73,0 0 1,0 0-459,0 0-602,0-7 811,0-2 1,7-7-107,4 0 0,-2-7 37,1-4 0,-1-3-299,2-2 532,3-7 1,-7 5 0,6-5 140,-3 0 0,-4 5 89,4-3 0,-1-3 290,2 3 1,1 5 424,-6 5 1,4 6-55,-4-6-272,-1 8 1,0-2 140,1 10 1,1 4-232,-2 7 1,-3 5-182,3 0 1,-3 8-140,-2-2 1,0-3 206,0 3-456,0-7 1,5 3 0,1-7-908,-3 0 0,4 0 186,-1 0 936,6-7 0,11-16 0,11-11 0</inkml:trace>
  <inkml:trace contextRef="#ctx0" brushRef="#br0">32026 3410 7705,'-16'16'0,"7"0"495,4 0 1,1 0 674,-1 0 1,3 0-472,-3 0 1,3-5-686,2-1 1,2 1-1544,3 5-679,4 0 2208,7-7 0,7-59 0,2-21 0</inkml:trace>
  <inkml:trace contextRef="#ctx0" brushRef="#br0">32042 2898 7705,'-25'8'1251,"2"7"-851,7-6 0,7 7-971,4 0 571,3 0 0,45 0 0,10 0 0</inkml:trace>
  <inkml:trace contextRef="#ctx0" brushRef="#br0">32250 3314 7705,'-7'23'-210,"3"-2"470,-6 1 1,6-1 369,-1-10 1,1 3-1,1 2 149,-3 0-578,1-7-472,5-2 0,2-9-78,3-3 0,-1-4-112,6-7 1,-6-6 251,1 1 0,2-6 1,1 4-1,-1 0-160,0 0 0,5 0 226,-1 2 0,-4 3-119,-2-4 990,4 5 1,-7 6 0,5 0 1407,0-1-1792,2 5 0,0 7 0,-4 12 0,-3 6-31,-2 3 0,0 8-160,0-3 1,0 5-141,0 1 0,0-6 0,0 1 0,2 0-462,3-2 0,-1-2-617,7-7 1,-6 0 120,6 0-807,-1 0 1752,6-7 0,36-23 0,8-13 0</inkml:trace>
  <inkml:trace contextRef="#ctx0" brushRef="#br0">32730 3218 7698,'-16'0'0,"0"0"0,0-2 627,0-3 0,0 3 874,0-4 1,2 6-992,3 6 0,-3-3-252,3 8 1,3 0-250,-3 5 1,7 5 77,-1 0 1,3 1-324,2-6 0,0 2 124,0 3-393,0-10 0,0 10 85,0-10 198,7 3 0,-3-5 1,7-4-340,1-3 207,2-2 1,2-2-1,0-3-733,0-6 822,0-3 1,0-2 0,0-2-417,0-3 592,0 3 0,-5-11 1,0 8 136,1 1 0,-3-3 75,2 2 1,-8-2 844,3 2-270,2 3 0,-6-5 78,4 7-362,-5 7 1,-2 2-13,-5 7 0,4 3 103,-3 8 0,-2 1-60,2 15 1,-6 5-8,6 5 0,-6 8-126,6-2 0,-6 3 74,6 2 0,-8 2-279,3 3 1,-5-1-146,-1 6 0,0-1-171,0 2 0,0-6-324,0-10 0,0 1-774,0-6 1,-2-3 415,-3-8 891,3-4 0,-40-28 0,-3-6 0</inkml:trace>
  <inkml:trace contextRef="#ctx0" brushRef="#br0">29993 4146 7693,'-8'7'0,"-7"-5"0,6 5 996,1 0-714,0 2 1,8 2 0,0 0-1,0 1 1,0 2 0,0 2 0,2 0 619,4 0 0,2 0-683,8 0 0,-1 0 0,-5 0 1,5 0-208,-5 0 0,4-5 43,2 0 0,0-6 0,0 4 0,0-2 45,0-3 1,1-3-403,-1-1 0,0-7 38,0-3 1,0-6 0,0-6-1,0-3-332,0 0 0,-2-10 340,-4 3 0,3-2 111,-8 7 1,6-3 0,-6 3 0,1-1-469,1 1 904,-6 4 1160,7 7-1027,-8 7 0,0 9 645,0 11-852,0 3 1,0 9 0,0 4 408,0 3-626,0 2 1,0 0 0,0 0-222,0 0-136,0 0 0,1-5 1,3-2-511,1-2 1,2-2 155,-1-5 0,1 0 91,3 0 620,5-7 0,1-30 0,9-15 0</inkml:trace>
  <inkml:trace contextRef="#ctx0" brushRef="#br0">30586 4082 7693,'-9'0'1482,"0"0"-984,4 0 1,3 7-137,-4 4 1,-1-2-126,2 1 1,0 3 52,5 8 0,-2 2-119,-3 4 0,3 3 0,-4-3 0,5 3-17,1 2 0,0-1-147,0-5-24,0-3 1,0-7-183,0 0-173,0-7 0,1-3 0,5-12 0,3-6-634,0-8 0,5 1 717,-4-8 0,3 2 55,-2-2 0,1-1 52,-7 7 1,6-6 210,-6 6 1,6-1 1518,-6 6-1148,8 0 1,-10 2 1559,8 3-674,-7 4-895,10 7 1,-11 6-272,8-1 1,-7 7-205,1-1 1,2 3 67,-2 2 1,6 0-109,-6 0 1,2-5-1261,-1 0 1,-3-1-31,8 6 1414,0-7 0,5 12 0,0-3 0</inkml:trace>
  <inkml:trace contextRef="#ctx0" brushRef="#br0">31018 4146 7693,'-11'11'437,"0"0"0,8 5 636,-2 5 0,3 0-373,2-5 1,0 6-297,0-1 0,0 6-262,0-6 1,0 0 27,0-5 0,5 0-544,0 0 0,6-5-237,-6 0 0,8-8-1471,-2 3 1545,-4-5 537,7-1 0,-5-49 0,7-14 0</inkml:trace>
  <inkml:trace contextRef="#ctx0" brushRef="#br0">30922 3890 7693,'-16'0'119,"0"0"1,5 0 5,0 0-69,8 0-44,-4 0-12,7 0 0,42 7 0,12 2 0</inkml:trace>
  <inkml:trace contextRef="#ctx0" brushRef="#br0">31530 3890 7693,'-16'-16'171,"0"0"1,0-2 214,0-3 1,-5 3-168,-1-3 0,1-1 28,5 6 0,5-1 176,1 11 0,-1 1-123,-5 5 0,0 9 77,0 7 0,5 7 0,1 11 1,-3 1 346,-1 3 0,5 6-496,4-1 0,-2 1-209,1-1-179,1 3 0,5-7 1,2 4-1,3-6 1,6-3-1208,3-2 1,2-2 840,0-3 0,0-4 526,0-7 0,-7-14 0,-2-4 0</inkml:trace>
  <inkml:trace contextRef="#ctx0" brushRef="#br0">31098 4210 7692,'-16'0'693,"0"0"1,7 2-146,4 3 1,5-3-2,5 3 1,4-3-485,7-2 1,2 0-464,3 0 1,4 0-76,7 0 0,5 0-1142,1 0 1178,6 0 439,-10 0 0,14-6 0,7-2 0,1-1 0,0 0 0</inkml:trace>
  <inkml:trace contextRef="#ctx0" brushRef="#br0">31610 4130 7692,'-16'0'1304,"0"0"-813,0 7 0,0 2-69,0 7 0,7 0-330,4 0 0,-2 6 1,1 1-1,3 0-44,1 0 1,4-2 7,3-5 0,-1 0-451,6 0 323,1 0 1,5-7-1,0-2 1,0-1-1,0-1-191,0-1 1,-5-3 178,-1-1 1,1-7-4,5-3 313,0-5 1,-7-1-1,-2 0 422,0 0-487,-5 0 1,5-5-1,-7-2 106,0-2-168,-7 5 1,3-5 0,-6 6-1310,-3-2 711,-1-1 1,-2 3 0,2 1-1688,3 4 2186,-3 1 0,5 18 0,-7 6 0</inkml:trace>
  <inkml:trace contextRef="#ctx0" brushRef="#br0">31850 4178 7692,'-7'9'530,"5"5"155,-3-3 1,1 1-262,-1-1 0,3 3 341,-3-3-594,-4 3 0,7 2 33,-3 0 0,-2 0-255,1 0 81,1-7 0,3 5 238,-3-3-295,3-4 0,-5-1 31,7-12 1,0-3-65,0-7 1,0 0 90,0 0 0,2-2-89,3-3 0,2 3-213,4-3 1,3 3 117,-3 2 0,3-5-209,2 0 0,0 1-218,0 9 0,0-3-1181,0 3 1761,0-3 0,14 12 0,4 4 0</inkml:trace>
  <inkml:trace contextRef="#ctx0" brushRef="#br0">32074 4226 7692,'-9'7'522,"-5"2"0,7 2 0,-4 0 1072,4-1-1101,7 6 1,0-5-82,0 0-273,0-8 0,0 11-192,0-3-103,7-4 1,-3 0-183,6-7 184,-6 0 0,5-1 0,-6-5 0,5-5-264,0-3 0,-2-2 164,4 0 1,-4 0 63,4 0 0,-1-5 1,4 0-1,-4 1-8,-2 2 1,5 2 28,-1 0 0,-2 2 571,1 3 1,-4-3-100,4 3 370,-6 4 1,5 0-96,-4 7-325,-3 0 1,5 2 0,-7 3 348,0 6-464,0 3 1,0 2 0,0 0-159,0 0 1,0 2-118,0 3 0,0-3-39,0 3 1,0-3 96,0-2 1,0-5-357,0 0 65,0-1 10,0 6 76,0-7 67,7-2 81,-5-7 1,11-7-87,-8-4 0,6-3-336,-6-2 368,7 0 1,-5 0 182,4 0 0,-2 0 54,-4 0 1,-1 2 284,7 3 1,-6-1-144,6 7 1,-6-8 149,6 2 1,-6 3-161,6-3 1,-3 5 208,3-4-481,3-1 0,-7 0 210,4 1-365,3 6 10,-5-3 86,7 7 205,-7 0 154,5 7 1,-12 2 35,3 7 0,-1-5-116,1-1 0,-3 1-80,3 5 0,-3 0 63,-2 0 0,0 0-943,0 0 292,7 0 0,-5 0-1068,3 0 1609,-3-7 0,-2 12 0,0-3 0</inkml:trace>
  <inkml:trace contextRef="#ctx0" brushRef="#br0">30266 4851 7672,'-8'-11'0,"-2"2"1406,-4 2-1087,-2 2 1,5 5 0,0 0 0,-1 1-1,-1 5 1,1 3 218,1-1 1,2 12-236,-1-4-230,-5 4 0,14-4 1,-5 0-1,4 1 1,2 3-82,0 1 1,2 1-218,4-6 1,4-6-273,12 1 0,-3-2-382,8 2 0,0-4 425,5-7 1,0 0 0,0 0 453,0 0 0,35-22 0,10-4 0</inkml:trace>
  <inkml:trace contextRef="#ctx0" brushRef="#br0">30634 4819 7672,'-18'7'300,"-3"3"1,3 5-121,-4 1 1,5 5 147,1 0 1,1 2-77,5-1 1,3-5-1,7 5 1,0-4 254,0-2 1,7-2-494,3-3 0,10 1-68,1-7 0,6 1 1,-4-6-1,0 0-347,0 0 0,0-6 272,-1 1 1,-4-7-95,3 1 182,-3 4 1,-2-7 0,0 3-1,0-3 1,0-1 83,0 5 1,-7-5 145,-4 5-179,-3-4 72,-2-2 0,-2 0 1,-2 0-1,-3 1 1,-2 3 43,-3 1 1,-2 2-259,-2-1 1,-6 3-58,1 7 1,0-6-537,5 1 351,0 0 0,0 5-872,0 0 1246,7 0 0,23 14 0,13 4 0</inkml:trace>
  <inkml:trace contextRef="#ctx0" brushRef="#br0">31162 4706 7672,'-16'0'1108,"0"0"0,5 0-414,0 0 0,6 0-218,-6 0 1,1 0-132,-6 0-354,0 0 1,0 0-40,0 0 82,0 0 1,0 2 0,2 4 164,3 4-139,-3-3 0,7 8 0,-6-7-327,2 1 62,8 6 1,3-8 89,11 3-213,10 5 1,-2-14 0,8 5 5,2-4 1,1-1 0,2 3 0,0 1 159,0-1 1,-2 3 10,-3-2 0,1 2-32,-6-1 1,-1-5 182,-5 5 565,-7 3 145,-2 0 1,-9 5 773,-3-4 1,-6 5-1001,-10-5 1,1-1-378,-6 2 0,4-6-712,-5 6 1,6-8 379,-6 3 1,8-4-2430,-2-2 1414,3 0 1240,9 0 0,23-57 0,13-14 0</inkml:trace>
  <inkml:trace contextRef="#ctx0" brushRef="#br0">31450 4562 7672,'16'0'1553,"-2"8"-892,-3 2 1,1 4 11,-6 2 1,4 2-241,-4 4 1,-1 2-46,-5 8 0,0 6-187,0-1 0,0 1-114,0-6 0,0 0-139,0 0 0,-5 3 101,-1-3 1,-4 2-851,4-13 1,-1 1-40,2-6-1473,3 0 2313,-12-7 0,-2-24 0,-9-11 0</inkml:trace>
  <inkml:trace contextRef="#ctx0" brushRef="#br0">31290 4787 8964,'21'0'1107,"1"0"0,6-2-1473,-1-4 1,5 5 196,5-5 1,-1 3 168,6-3 0,37-3 0,-33 1 0,0 0 0</inkml:trace>
  <inkml:trace contextRef="#ctx0" brushRef="#br0">31866 4674 7672,'-16'0'0,"0"0"1060,0 0 1,-2 0-31,-3 0-749,3 0 1,-3 2-1,8 2 207,3 1 1,-1 0-115,-5-5-472,7 8 77,2-7-150,14 14 0,2-12 0,7 6 0,0-2-149,0-3 0,0 3 139,0-2 1,2 6 115,3-6 1,-3 2 0,5-3 0,-2 3 89,1 2 1,-1-4 116,-5 6 18,0-8 1,0 10 0,-2-6 0,-1 2 911,-3 3 1,-6 3-143,1 1-585,-3 0 0,-9 0-111,-4 0 0,-8 0-576,-3 0 0,-6-6 46,1 1 1,-5-2-201,-5 2 0,1-3 268,-6-2 228,-1-4 0,-9-11 0,-8-4 0,-4-5 0,0 1 0</inkml:trace>
  <inkml:trace contextRef="#ctx0" brushRef="#br0">29961 3074 7704,'-5'-16'0,"0"0"0,-1 0 0,-1 0-2,6 0 1,-12 5 0,6 0 0,-2-1 0,-3-2 707,-3-2 0,5 7-117,-1 3-183,8-3 1,-6 8 388,3-5-590,-3 5 1,-5 8-3,4 3-119,-5 5 1,6 2-1,-8 5 1,-3 4-1,-3 6 115,-2 6 1,-2 4-91,-5 12 1,-5-3 34,0 8 1,-8 2 0,1 8-1,-6 6 90,23-37 1,1 2-1,-1 0 1,0 2-235,3 0 0,0 1 0,3-1 0,0 0 276,-1 3 1,1 0-207,2 1 1,2-1 0,3 0 0,3-1 0,1 41 66,6-3 0,11-2 0,8 2 0,8 2-83,-9-42 1,4 1-1,5 2 1,2-1-142,-2-4 1,2 0 0,1 2 0,1-2 58,26 29 1,-25-32 0,0-1-627,30 28 0,-3-9 188,-7-12 0,6-7-268,-1 1 1,6-3 11,-6-2 360,0-7 0,-3 3 1,2-7-56,1-1 1,11-2 416,-5-2 0,7-4 0,-8 1 0,5-1 0,1-5 0,0-3 0</inkml:trace>
  <inkml:trace contextRef="#ctx0" brushRef="#br0">32794 2866 8545,'-7'-9'2597,"5"0"-1458,-3 3-913,3 5 0,2-5 1,2 12-1,5 6 0,9 8 1,9 8 205,5 8 0,8 6 0,1 12 0,4 6 17,6 8 0,1 5-359,-21-34 0,1 2 0,-2 2 0,1 1 0,0 0 0,-1 1 0,-3-1 0,-2 1-72,-3-3 1,-1 1 0,-5 1 0,-2-1 138,10 43 0,-12-1-91,-4-5 0,-6-5-2,-6 0 0,-10-6 141,-10 6-209,-4-1 1,-3-1-1,1-3 0,0-5 0,0-8 0,-1-3 0,-1-6 79,2-6 1,-4-4-148,10-12 1,1-2 121,-2-8-379,8 0 0,-5-2 0,8-4-2156,0-4 821,7-4 1797,2-2 1,14-22 0,2-4 0</inkml:trace>
  <inkml:trace contextRef="#ctx0" brushRef="#br0">17638 12663 7627,'-6'16'173,"1"0"1,0 0 0,-1 0 427,1 0 0,0 0 0,5 1 0,0 3-222,0 1 0,0 13 1,1-2-1,3 4 118,1 3 1,6 2-235,-6 7 0,2 0-66,-1 0 1,-5 5-556,5 1 189,-4-1 0,3-10 0,0-1 1,1-1-1,-1-3-2830,0-6 776,8-11 2223,-4 2 0,7-57 0,0-12 0</inkml:trace>
  <inkml:trace contextRef="#ctx0" brushRef="#br0">17638 13175 7627,'-11'0'2603,"0"0"-1025,8 0-818,-4 0-744,7 0 1,12-5 0,4-3 0,4 1-58,3 0 1,-4-5 72,8 1 0,0-1-139,5 1 0,0-1 0,0 4 0,-2 1 100,-3 0 1,1 2 107,-7 5 1,-1 2 104,-9 3 0,-4 6 1,-7 10-1,0 6 98,0 3 0,-2 2-17,-3 0 1,-6 2 49,-10 3-248,3-3 0,-11 7 0,6-6 1,-2 3-1,-1-4-62,1-6 1,-4 2-236,8-3 1,-2-9-1,5-2 1,0-4-900,4-3 534,9-2 1,-2-9-1734,7-3 2306,7-11 0,30-44 0,-11 21 0,0 1 0</inkml:trace>
  <inkml:trace contextRef="#ctx0" brushRef="#br0">18246 13079 7627,'0'16'372,"0"0"-261,0 0 1,0 2 862,0 3-610,0-3 0,0 12 0,0-3 12,0 3 0,0-3 1,0 1-1,0 4-105,0 4 1,0 1-72,0-5 0,0-5-40,0-1 0,-6-6 0,1 1 314,2-3-277,1-9 0,2-5-247,0-15 1,0-7 0,0-14-1,0-2-90,0-3 0,5 1 158,0-6 0,6 4 463,-6-4-290,8 6 0,-4-5 0,7 6 0,0-3 0,0 4 510,0 6 1,0 0-355,0 6-455,7 1 1,-5 7 0,5 3 0,-2 6-1,2 3-794,2 2 902,2 0 0,33 28 0,8 8 0</inkml:trace>
  <inkml:trace contextRef="#ctx0" brushRef="#br0">18966 13015 7627,'-16'-14'0,"0"3"0,0-3 600,0 3 1,0 2-283,0-2 297,0 8 1,0-4-137,0 7-186,0 7 0,2 4 0,1 10 0,3 6 0,-3 5 345,-1 5 1,3-1-346,1 6 1,6 1 94,-1 5 1,3-2-287,2-3-178,0 3 0,0-14 1,2 2-1,3-7 1,6-6-404,3-7 0,4-5 49,3-9 1,2-3 0,6-6-1,-3-9-266,3-5 0,-6-4 392,-2-5 0,2 0 48,-1 0 1,-1-5 317,-5-1 0,0-1 125,0 2 1,0 3 178,0-3 1,-5 5 6,-1 5 0,-6 4 1075,1 7 287,-3 7-713,-2 2-628,0 28 1,0-5-145,0 22 0,-5-6-147,-1 10 1,1-4-94,5 4 1,-2-4-165,-3 4 0,3-1-132,-3 2 0,3-4-474,2-7 1,0 0-565,0 0 0,0-7 548,0-4 0,2-10-1429,3-6 2205,-3-3 0,26-80 0,-14 29 0,-1 0 0</inkml:trace>
  <inkml:trace contextRef="#ctx0" brushRef="#br0">19366 12999 7627,'-5'10'389,"-1"1"1,1 0 553,5 5 1,0 2-170,0 3 1,0 0-327,0 11 0,0-3-270,0 8 0,0-1 19,0 1 1,0-3-36,0 3-96,0-3 1,0-4 0,0-3-1,0-6-564,0-3 362,0-9 0,5-11-614,1-14 1,4-2 353,-4-8 1,4-6-413,-4-6 519,6 1 0,-8 5 0,5 0 255,-2 0 207,5 0 1,-5 2 0,6 3 1418,-3 6-1174,1 3 1,5 2 1012,0 0-839,0 7 0,0 9 1,0 11 224,0 3 0,0 9-495,0 4 0,-5 5-125,0 5 0,-6-1-325,6 6 1,-8 1-191,2 5 1,-3-7-470,-2-4 1,6 2-251,-1-1 1,0-3 1036,-5-8 0,-7-54 0,-2-19 0</inkml:trace>
  <inkml:trace contextRef="#ctx0" brushRef="#br0">20118 13143 7611,'-16'0'0,"0"-7"0,0-2 1026,0 0-730,7-5 1,-5 7 0,5-6 0,-1 4 0,-1 0 0,-1 2 732,-3 0-756,-1 2-112,0 5 1,6 2-1,1 5 440,2 9-413,-6 0 0,11 14 0,-3-2 0,3 6 0,4 5 380,3 2 0,-1-5-339,7 1 0,-1 2 64,6-1-417,0-8 1,6-2 0,1-8-1,2-6 1,1-7-691,-1-5 0,5-2 432,-3 0 276,3-7 106,-5-2 0,27-57 0,-26 27 0,-1 0 0</inkml:trace>
  <inkml:trace contextRef="#ctx0" brushRef="#br0">20454 12663 7615,'-10'14'749,"-1"-3"0,8 5-503,-3 0 1,3 1 140,-3 10 0,5 1 331,-5 10 0,4 3-402,2 7 0,0 0-131,0 0-102,0 0 0,0-2 0,0-1 0,0-5 0,0-2 51,0-8 1,0-5 30,0-9-333,0 0 0,0-9 1,0-7-110,0-9 1,6-7 19,-1-5 0,6-2-6,-6-4 1,8-3 0,-3 3 0,3-3-238,-3-2 0,5 7 605,-5 4-107,4-4 1,2 12 0,0-3 974,0 2-604,-7 7 1,6 0-1,-5 7 1,5 3-1,1 8 598,0 10 1,0 8-496,0 3 1,-6 5-179,1 1 1,-2 4 30,1-4 0,5 4-230,-5-4 0,-1-1-152,2-5 1,-2-7-810,1-4 1,3-3-1140,-8-2-1217,8-7 2172,-4-2 1050,7-14 0,0-38 0,0-15 0</inkml:trace>
  <inkml:trace contextRef="#ctx0" brushRef="#br0">21047 13063 7615,'0'16'0,"0"0"0,0 0 0,0 0 0,0 0 0,0 0 807,0 0 1,5 2 0,0 1 2035,-1 3-2541,-2-1 0,3-5 0,0 0 0,1 0 0,-1 0-498,0 0 1,1 0-40,-6 0 235,0-7 0,0-52 0,0-19 0</inkml:trace>
  <inkml:trace contextRef="#ctx0" brushRef="#br0">20951 12567 7618,'-16'0'1917,"5"1"-999,0 5-1352,8-5 1,-4 14-111,7-5 544,0-2 0,49 27 0,14 1 0</inkml:trace>
  <inkml:trace contextRef="#ctx0" brushRef="#br0">21367 13063 7618,'-9'16'0,"-4"5"1333,8 1-918,-7-1 0,8-5 1,-5 0-1,2 0 0,4 0 882,1 0 0,0 0-1011,-3 0 0,3-5 104,-4-1-419,5-6 0,1 1 7,0-10-137,0-11 1,0-4 0,1-5 0,3 0 0,3 1-703,2-5 0,-4-1 687,6-2 1,-2 2 200,2 3 0,3-2 0,-3 8 1,3 2 198,2 1 1,0 2 125,0 0 1,-6 7 468,1 4 1,7 6 0,5 10 180,-3 10 1,1 8-771,-10 3 1,3 5-196,2 1 1,-6 4-380,1-4 172,0-1 0,-1 0 0,-1 1-303,-2-3-302,6-8 0,-6 1 1,6-8-1930,-3-6 2704,1 2 0,-2-35 0,-2-1 0</inkml:trace>
  <inkml:trace contextRef="#ctx0" brushRef="#br0">22087 13015 7618,'-11'0'0,"1"0"0,-1 5 1666,-5 1 0,0-1-787,0-5 1,5 5-176,1 1-505,-1-1 0,0 0 0,1 2 215,-3 2-302,6 2 0,-2 5 0,6 0 1,-3 0-1,3 0 19,1 0 1,2 0-57,0 0 0,0 0-56,0 0 0,0 0-68,0 0 0,0-5-286,0-1 252,7-6 1,2 8-245,7-6 262,0-1 0,0-5 0,0 0-338,0 0 278,0-7 0,5-2 0,1-7-456,-3 0 426,-1 0 1,-2 0 0,-2 0-438,-3 0 458,3-7 1,-7 3 0,6-5-219,-3 2 308,-6 2 0,3 0 0,-7-1 374,0 3 0,0 1-19,0 2 506,0 0 0,-2 2-352,-3 3 1,3 6 318,-3 10 0,-2 6-168,1 10 1,-1 4-14,2 7 0,3 7-168,-3 4 1,3 5 19,2 5 1,0 4 509,0 7 1,-5 5-587,-1 1 1,-6-1 323,1-5 0,-5 0-271,-5 0 0,1-2-386,-6-3 1,-1-5 31,-5-12 1,5-10 117,1-10 0,-1-6 99,-5-6-295,0-3 0,0-14 0,0-2 0</inkml:trace>
  <inkml:trace contextRef="#ctx0" brushRef="#br0">23047 12471 7609,'-16'-15'36,"0"3"0,0 1 0,0 1 0,0-1 498,0 0 0,0 8 0,0-3 0,0 5 436,0 1 0,0 1-534,0 5 0,2 3 1,2 8-1,1 5 185,-2 4 0,1 6-150,1 6 1,-1-1-251,7 11 1,-1-2-1,4 13 1,-1 1 24,-2 3 1,-1-5-344,6 1 0,0-2 1,0 4-1,2-6-330,3-6 1,-1-6-1150,7-16 1,-6-4 659,6-7 0,-6-2 916,6-3 0,-1-25 0,6-13 0</inkml:trace>
  <inkml:trace contextRef="#ctx0" brushRef="#br0">22487 13015 11859,'16'0'867,"2"-7"-974,3-4 1,4 2 0,7-2-1,2-1-620,3-2 1,4-2 253,7 0 0,-3 0 0,-1 2 0,2 1 473,-1 2 0,35 15 0,-34-3 0,0 0 0</inkml:trace>
  <inkml:trace contextRef="#ctx0" brushRef="#br0">23303 12823 7614,'-16'0'0,"0"0"0,0 0 0,0 2 0,0 1 0,0 4 344,0 2 1,0 2 515,0 5 1,0 2 5,0 3 1,0-2 0,2 8 0,2 2-142,1 1 0,7-3-488,-1-1 1,3-4-271,2 4 1,2-6 0,3 1 0,6-5 4,3-5 0,8 1-95,-1-6 0,6-1-355,-6-5 0,6-2 173,-6-3 0,6 1 0,-6-6 0,-1-3-139,-3-1 1,-2-2 352,-5 0 1,4-2 0,-5-1-1,0-5-21,-3 0 0,1-3 112,-2-5 1,0 5-124,-5 0 252,0 8 1,0-4-1,0 7 407,0 0 0,0 3 1479,0 8-1562,0 21 1,0 12 9,0 15 1,6-2-214,-1 2 0,6 1-243,-6-6 0,8 4-14,-3-4 1,3-1-357,-3-5 45,5 0 0,-7-7 1,8-4 317,0-3 0,8-30 0,0-8 0</inkml:trace>
  <inkml:trace contextRef="#ctx0" brushRef="#br0">23928 12711 7609,'-11'0'123,"2"1"0,0 3 1,0 1-1,-1 1 649,1 1 1,-4-4 0,6 6 0,-2 0 115,-3 0 1,3-4-590,-2 6 0,2 0 0,-3 5 1,1 0 113,-1 0 0,-1 0-216,3 0 1,-3 0-71,8 0 1,-6 0-1,6 0 1,1 2 198,2 3 1,2-3-132,0 3 0,0 2-183,0-1 0,8-1 0,2-5 0,4 0-272,2 0 1,0 0-108,1 0 1,0-5-50,5-1 1,-5-6-1,7 3 1,-3-2-248,0 1 0,1-1-244,-6-5 1,5-5 417,0-1 0,1-12 489,-6 2 0,0-39 0,0-5 0</inkml:trace>
  <inkml:trace contextRef="#ctx0" brushRef="#br0">24264 12294 7609,'0'-16'0,"0"0"2226,0 0-1159,0 8-537,0 0 0,0 10 0,0 4 420,0 4-743,0 12 0,0 10 0,0 10 804,0 5-820,0 8 0,5 2 0,0 5 1,1-2-1,-1-1 15,0 1 1,6 3-476,-6 1 0,6-7-567,-6-4 0,6-10 0,-4-6-2587,2-3 3423,2-9 0,-10-66 0,-2-23 0</inkml:trace>
  <inkml:trace contextRef="#ctx0" brushRef="#br0">24056 12759 7609,'-9'7'938,"2"-5"0,7 6-428,0-2 0,3-4 121,8 3 0,1-5-231,15-5 1,5 1-165,5-7 1,8 6 56,-3-6-296,5 8 0,2-10 0,3 6-3568,1-2 3571,1 6 0,29-11 0,-36 9 0,-1 1 0</inkml:trace>
  <inkml:trace contextRef="#ctx0" brushRef="#br0">24824 12695 7609,'-16'-6'884,"0"1"1,5 0-298,0 5 0,1 1-149,-6 5 0,2-1-200,3 11 0,-3-2 1,3 13-1,-1 1 172,1 3 0,-2 1-215,8 0 1,0 0-112,5 0 1,2-2 0,3-3 0,7-6-216,8-3 1,-2-9 63,3-4 0,4-3-267,2-2 302,-4 0 0,5-7 0,-6-4 95,-3-3 1,-1-8 0,-2-1 0,0 0 329,0 0 1,-7 2-118,-4 5 0,-3-6-39,-2 1 1,-2 0-308,-3 5 1,-9 0 91,-8 0-443,-6 0 0,8 1 1,-5 3-1235,2 1-792,-5 8 2447,10-4 0,2 28 0,9 6 0</inkml:trace>
  <inkml:trace contextRef="#ctx0" brushRef="#br0">25208 12759 13428,'-9'1'952,"4"5"1,3 3-739,2 7 0,0 0 1,0 2-1,0 3-65,0 6 0,0 1-101,0-1 0,0 3 0,0-5 0,2 1 57,3 1 0,-3-7-123,3 1 0,-3-8-84,-2-3-49,7-6 115,-5 3 1,5-9-1,-7-5 1,0-7 0,2-8-26,3-2 0,-3-3 53,3-5 0,2-2 99,-1-3 1,4 3-1,-3-3 1,2 3 355,4 2 1,1 5-189,2 0 1,-4 6-532,4-6 1,-3 8-395,8-3 1,-3 5-686,-2 1 0,0 7 1351,0 3 0,21 19 0,6 5 0</inkml:trace>
  <inkml:trace contextRef="#ctx0" brushRef="#br0">26360 12407 7609,'-10'-9'1316,"-1"3"0,6-1 44,-6 2 175,7-1-1059,-3 6 0,9 0 108,3 0 0,4 0-346,7 0 0,0 0 0,0 0 0,2 0-28,3 0 1,3-5-86,2 0 1,4-2-59,-3 1 1,9 3 0,1-6 0,-1 0-83,-3 0 0,-1 6-230,0-3 0,-1 4 153,-5 2 1,1 8 0,-9 2 0,-6 6-91,-3 6 0,-4-3 153,-5 8 0,-1 5 98,-5 5 0,-3 1 0,-8-6 0,-5 1 122,-4 5 1,-5-4-96,-1 3 0,2-9-128,4-1 1,-5-7 107,5 1-248,-5-3 0,-1-8 1,2-1-502,3-2 172,4-1-112,7-6 1202,7 0-552,2 7 220,14-5 0,2 7 0,9-6 183,3 2 0,6 1-180,10-6 1,3 0 409,2 0 0,5-2-258,-5-3 1,6 1-196,6-7 0,-5 6-331,5-6 0,-6 8-883,-6-2 158,-2 3 0,-8 2 0,0 0-1976,0 0 2293,-8 7 522,0-5 0,-30 26 0,-4-1 0</inkml:trace>
  <inkml:trace contextRef="#ctx0" brushRef="#br0">17990 10870 7977,'0'-7'585,"0"7"1,0 8-221,0 14 0,1 3 1,5 9-1,4 3 216,5 6 0,-5 5-155,1 5-380,7 4 0,0 7 1,3 0-1,-3 0 1,-2-2-178,0-3 1,-2-6-306,-3-10 0,3-11 0,-5-11-502,0-3-616,5-9 1554,-12-2 0,-24-85 0,5 29 0,-1 0 0</inkml:trace>
  <inkml:trace contextRef="#ctx0" brushRef="#br0">17638 11062 8037,'21'-11'1195,"0"0"1,13 6-708,-2-6 0,13-1-197,3-9 1,7 3 0,10-5-1,1 1-140,-2 1 0,2 0-109,-13 5 0,1 5-1188,-6 0 821,0 8 0,-9-4 0,-7 7 0,-9 0 0,-7 1-2277,-5 5 2602,3 3 0,-55 28 0,-5 6 0</inkml:trace>
  <inkml:trace contextRef="#ctx0" brushRef="#br0">17862 11622 7712,'-15'2'496,"5"3"-388,3-3 0,14 5 1802,3-7-1491,12 0 1,3-2 0,8-3-1,3-6 1,1-1 155,-1 1 0,3-3-542,-2 3-153,8 4 1,-11-5 0,5 5 0,-2 0 0,2-1-749,2 5 1,0-1-326,2-1 0,-2 3 1193,-4-3 0,32-18 0,15-4 0</inkml:trace>
  <inkml:trace contextRef="#ctx0" brushRef="#br0">18934 11238 7712,'-16'0'276,"0"0"321,7 0-184,-5 7 0,7 2 0,-4 9 0,4 1 321,0 3 1,5 6-529,-3-1 1,3 3-94,2 2 1,0 0 193,0 0-251,0-7 0,0 3 1,2-6-458,3-3 172,4-8 1,7-6-51,0-10 0,0-11 0,0-11 0,0-5-386,0-5 0,0 1-42,0-6 446,0-1 1,5 2-1,1 2 326,-3 0 1,-1 5-1,-2-2 1,0 8 306,0 7 0,-5 5 372,-1 5-41,1 4 1,3 21-38,-3 7 0,1 10-231,-6 6 1,4-1-311,-4 6 1,6-6 80,-1 1 0,-2 2-467,1-1 0,1-1 191,5-5 0,-5-7-895,-1-4 0,1-3 209,5-2 0,0-2 756,0-3 0,7-61 0,2-21 0</inkml:trace>
  <inkml:trace contextRef="#ctx0" brushRef="#br0">19926 10710 8477,'-5'17'1372,"0"5"0,-1 3-1138,6 7 1,0 7 271,0 3-361,0 12 1,6-3 0,1 6 0,0 0-1,2-2 150,0 1 0,-4-8-327,6-6 1,-1-6 55,6 1-767,-7-10 0,5-6 0,-5-8 743,0-3 0,-2-27 0,-7-3 0</inkml:trace>
  <inkml:trace contextRef="#ctx0" brushRef="#br0">19654 11190 7696,'-10'11'0,"-1"-1"0,7 1 1772,-1 5-1062,3 0-494,9 0 0,4-7 0,10-4 0,6-3 1,5-4 786,5-3 1,-1-4-985,7-7 0,-1 0 1,6-2-1,0-1-2649,0-3 2630,0 1 0,-10-9 0,1-6 0,3-3 0,-1 0 0</inkml:trace>
  <inkml:trace contextRef="#ctx0" brushRef="#br0">20406 10822 8841,'-8'7'3211,"0"7"-3007,8 7 1,-5 8 751,0-2-691,-1 10 1,6 4 0,0 7 0,0 2 0,0-1 386,0-1 0,0 2-538,0-12 0,0-1 0,0-5-994,0 0 711,0-7 0,8-9-350,2-11 0,-1-12 1,2-7-1,1-7-733,2-4 0,1 0 735,-5-2 1,5-1 453,-5 6 1,4-4 0,2 6-1,0 4 396,0 4 0,0 3 333,0-2 1,-5 4-270,0 7-32,0 0 0,5 0 0,0 2 1,0 3-1,0 6 464,0 3 0,-2 2-800,-4 0 0,8 5-225,-7 1 0,7-1-680,-8-5 551,5 7 1,-5-5-1,1 3-2375,1-3 2013,-5-2 687,8-7 0,1-16 0,9-11 0</inkml:trace>
  <inkml:trace contextRef="#ctx0" brushRef="#br0">21127 11190 7679,'-11'16'0,"0"0"0,-5 5 340,11 1 0,-6 4 336,6-4 0,0-1 13,5-5 1,0 2 853,0 3 1,1-5-1669,5 0-197,-4 0 1,12-14 0,-4 3 0,5-3 321,1-2 0,7-36 0,2-8 0</inkml:trace>
  <inkml:trace contextRef="#ctx0" brushRef="#br0">20999 10870 7679,'-11'0'0,"0"0"1444,-1 0 0,3 0 1,0 1 756,2 5-1994,2-4-288,5 5 1,0-6 0,1 3-2358,5 1 1557,-5 1 881,14-6 0,8-7 0,11-2 0</inkml:trace>
  <inkml:trace contextRef="#ctx0" brushRef="#br0">21463 11030 7679,'-9'7'0,"-5"-5"0,3 3 959,4 4 0,-7-6 0,3 6 0,-3 0 309,-2 0 0,5-5-1109,0 1 1,6 2-1,-6-2 1,8 3 86,-2-3-238,-4-3 145,7 12-600,-12-5 159,12 7 1,-4-5 7,12-1 1,-3-4-1,8 2 1,2 0-200,1-5 0,2 4 394,0-1 1,2 4 0,1-3-1,2 0 166,-1 1 1,-2 4-76,-2-1 1,-2-2 726,-3 1 0,1-4 739,-7 4-498,8 1 1,-11 5-491,3 0 1,-3 0-82,-2 0 0,-7-2-409,-4-3 1,-3 3-351,-2-3 1,0-2-1350,0 1 0,-2-6 224,-3 1 1481,3-3 0,-34-23 0,1-6 0</inkml:trace>
  <inkml:trace contextRef="#ctx0" brushRef="#br0">22215 11174 7629,'-11'2'0,"1"1"1,-1 4 628,2 2 1,-3-3 0,5 2 611,-2 0 1,5-1-324,-1-2-735,3-3 1,9 5 0,4-7-1,3 0 3,2 0 1,2 0-92,3 0 1,-1-2-1,5-1 1,-2-5-271,-4 0 0,4-1-268,-1-2 0,-1-3 127,-5 3 0,0-3 0,-2-2 0,-1 0-444,-3 0 1,-1 0 413,2 0 1,-4 0 38,-7 0 168,0 7 1,-7-5 0,-5 5 163,-8 0 0,0-4 0,-6 8 0,-1 2 257,2 1 0,-3 9-30,6 4 1,-4 8 234,4 2 0,1 10-92,5 1 0,0 2 0,2 6 0,3 0 357,6-5 0,3 4-153,2-1-532,7-1 1,4-12 0,10-4 135,6-3-351,-4-2 1,12-7 0,-3-4-492,2-3-486,7-2 0,-5 0 0,6-2 1125,3-3 0,1-20 0,4-9 0,5-5 0,0 0 0</inkml:trace>
  <inkml:trace contextRef="#ctx0" brushRef="#br0">22855 10982 7633,'-16'-7'2064,"7"5"-1314,-5-5 0,12 14-62,-3 4 0,3 3-325,2 2 1,7 2-164,4 3 0,3-3-1,2 3 1,6 2-224,-1-1 0,6 4-439,-6-4 1,2 1-47,-2-2 1,-3-3-690,3 3 1,3-3 453,-3-2 744,0 0 0,2-14 0,2-4 0</inkml:trace>
  <inkml:trace contextRef="#ctx0" brushRef="#br0">23191 10966 7639,'-16'0'0,"0"0"0,0 0 0,0 0 864,0 0 1,0 0-58,0 0 1,-2 5 275,-3 0 1,3 8-749,-3-2 1,1 5-197,-1 5 1,3-2-87,-3 8 1,3-6 111,2 6 0,0-5-744,0 4 1,2-6 394,3 1 1,4-3-2233,7-2 2416,0-7 0,29-2 0,6-7 0</inkml:trace>
  <inkml:trace contextRef="#ctx0" brushRef="#br0">23383 11014 7639,'-16'0'305,"0"0"209,0 0 84,0 0 0,2 7 1881,3 4-2080,-3 3 0,12 2 0,-3 0-114,3 0 1,2 5 0,0 1-1,0-3 7,0-1 0,2-2-275,3 0 1,3 0-140,2 0 1,4-2 0,-3-3-1,3-6-377,2-3 0,0-2-185,0 0 0,0-2 201,0-3 0,2-6 0,2-8 0,1-3-405,-1 3 0,-8-4 570,-1 1 1,-2-4 680,1 4-330,5-6 0,-14 10 0,6-5 309,1 0 0,-7 10 1,5-3 2168,-5 2-1859,-8 7 1,0 2-241,-3 10 0,-3 4-125,8 7 0,-2 5-178,1 0 0,5 8-169,-5-2-4,4 3 0,2-3 1,0-3-544,0 0 0,0 2 217,0-4 0,6-1-271,-1-5 1,8-2 660,-3-3 0,33-33 0,8-13 0</inkml:trace>
  <inkml:trace contextRef="#ctx0" brushRef="#br0">23848 10886 8188,'-9'7'1236,"0"-5"-783,3 3 1,5 4 344,-5 2 0,-1-3-433,2 3 0,-2 5-133,1 5 0,5 6 95,-5-6 1,5 6-87,1-6 1,0 6 56,0-5-123,0 6 1,0-10 178,0 3-543,0-3 0,5-11-358,0-7 0,6-7-536,-6-9 0,8-2 418,-3-3 0,-1-2 239,2-4 0,0-2 85,5 8 1,-6-6 370,1 6 0,-2 0-69,1 5 0,5 0 465,-5 0 0,-3 0-106,-1 0 230,3 7 0,-6 2 199,8 7 0,-8 1-221,3 5 0,-4 3 62,-2 7-416,0 0 0,0 5 1,0 2 61,0 2 0,0-4-38,0 6 1,0-7 99,0 1-454,0 4 1,0-7-1,0 3-307,0-3-500,0-2 165,0-7 1,1-2 333,5-7 0,1-7-236,3-4 0,5-8 218,-5-3 1,5-6 70,1 1 258,0 4 1,-6-7 0,1 5-248,1 0 0,1-4 829,-2 8 1,3 0-225,-4 5 379,5 0 1,-5 1 289,1 5 0,-6 3-168,6 7 1,-6 1-274,6 5 0,-7 3-212,1 7 0,2 2-83,-2 3 0,1 4-91,-6 7 0,1-6-377,5 1 274,-4 0 1,5 5-1,-6-2-2024,5-3 2080,-4 3 0,12 2 0,-5 9 0</inkml:trace>
  <inkml:trace contextRef="#ctx0" brushRef="#br0">24584 10870 7641,'-6'21'0,"1"0"0,-6 8 480,6-2 1,0 3 1539,5 2-1613,0 0 1,0 0 0,0 0 54,0 0 1,0 5-1,2 1 1,1-1-226,2 2 1,3-3-478,-3 6 1,-3-6-182,3 1 1,-3-3-417,-2-2 0,0-2 86,0-3 0,0-9-1406,0-8 2157,0-6 0,-7-61 0,-2-23 0</inkml:trace>
  <inkml:trace contextRef="#ctx0" brushRef="#br0">24568 10790 7641,'-16'-9'3935,"0"-4"-3050,0 8 1,5 0-2521,0 5 723,8 0 1469,-4 0 0,9 1 1,1 5-1,6 3 28,5 0 1,-1 5-327,8-4-395,4 5 1,-6-1 0,6-2 107,-2-1-84,6 0 0,-10 3 1,6-2-1,-2-1 1,-3 0-2034,-2-2 1680,-2 5 0,-2-5 230,-3 7 1,-4-6 321,-7 1-79,0-7 1,-13 10 0,-4-3 577,-7 3-414,-2 2 1,-6 0 0,0 0 807,0 0-832,-7 0 1,10 0-1,-3-2 24,2-3 0,7 1-1794,1-6 319,5 6 1303,8-10 0,44-73 0,-8 22 0,0 0 0</inkml:trace>
  <inkml:trace contextRef="#ctx0" brushRef="#br0">25080 10453 7648,'-11'6'1353,"1"-1"0,4 9-1561,-4 2 0,1 8 625,-2 8 0,-1 1 433,6 5 0,-4 3 0,4 7 0,3-2-273,1-3 0,2 1-378,0-7 0,0-1 0,0-9 1,7 1-1137,4-7 1,-2-1 0,1-8 936,3-1 0,1-29 0,2-1 0</inkml:trace>
  <inkml:trace contextRef="#ctx0" brushRef="#br0">25304 10806 7648,'-9'7'0,"-3"-4"560,6 8-516,1-7 547,5 10 1,0-11 0,2 6 0,3-2 0,6-3 263,3-2 0,4-2-796,3 0 0,-1-7-225,6-4 1,-4-3-1,3-2 1,-2 0-166,-4 0 1,3-2 320,-6-3 0,3 3-27,-8-4 0,-4 5 1,-2-1-1,-5 0 104,-5 2 0,-11-4 176,-11 10 0,-3 3-45,-2 1 0,0 5 0,-2 2 0,-1 6 458,-3 9 1,3 8 341,8 8 1,-1 5-156,6 0 0,1 8-465,5-3 0,7 5 226,4 1 0,10-2-221,6-3 1,10-4-148,6-7 1,8-7-126,3-4 0,4 0-133,-4-5 1,4-1-805,-4-10 0,-1-3 311,-5 3-442,7-3 0,-10-2 0,1-2-2220,-5-3 3177,-11-4 0,-28-50 0,-13-10 0</inkml:trace>
  <inkml:trace contextRef="#ctx0" brushRef="#br0">17542 12391 7645,'5'-17'120,"2"3"0,2 2 984,3 1-921,3 8 0,6-10 0,0 8 1,-1 1-1,-1 2 0,1 2 0,1 0 869,-1 0 0,3 0-249,-2 0 1,6 2-50,-6 4-452,8-5 1,-4 12 0,7-8 43,0-1 1,0 3 0,0-2 0,1 0-166,5 3 1,3-7-401,7 5 0,-4-3-53,4 3 0,-2-5 0,13 5 1,2-4 138,1-2 1,9-2 274,4-4 1,5 3 0,7-10 0,-40 6 0,0-2 242,3 0 1,0-1 0,1-4 0,-1-1-535,-2 2 1,0 0-1,3-2 1,1-1 301,1 1 0,1-2-113,4-2 0,1-1 0,-3 3 0,0 0 0,2-1 0,0-1 212,-1 2 0,0 0-343,-3 1 0,0 0 0,7 0 0,1 0 0,-3 1 0,-1 0 0,2 1 0,-1 1 0,-2 2 0,0 1-56,-1 1 0,0 0 1,-1 2-1,1 0 45,0 2 1,0-1 0,-1 0 0,0 0 34,-2 3 0,1 1 0,-3-1 1,1 0 81,-4 3 0,0 0 1,2 0-1,1 0 76,0 0 1,-1 0 0,4 0-1,-1 0-61,-2 0 0,-1 0 0,2 0 1,0 0 84,-2 0 0,1 0 1,-1 0-1,0 0-22,3 0 1,0 0 0,2 0 0,1 0-68,0 0 0,0 0 0,-1 0 0,0 0 0,-4 0 0,-1 0 0,0 0 0,0 0-36,3 1 0,0-2 0,2-1 0,1-1 55,0 1 0,0-1 1,-1-3-1,0-1-7,-4 2 1,-1-1 0,3 2 0,-1 0-49,4-2 1,0 1 0,2 0 0,0-1 22,-2-1 1,0-2 0,2 1 0,0-2-43,-5 0 1,0-1 0,2 2 0,1-2 47,-1-2 0,2 0 1,1 2-1,1 0-88,0-2 0,-1 0 0,1 2 0,0 0 18,-3-2 0,0 0 1,0 0-1,0-1-36,0-2 0,0 0 1,2 1-1,-1 0 31,-1 1 1,0 1 0,2-2 0,-2 0 3,-5 1 0,0 1 0,0 1 0,1-1 85,-2 0 0,1 0 0,0 0 0,-1 1-42,1-2 1,0 1 0,1 1 0,-1 1 29,-3 3 1,0 0-1,0-2 1,0-1-50,3 0 1,-1 0 0,-1 0 0,0 1-36,-1 2 0,0 0 0,0 0 1,0 0-1,0 0 0,0 0 1,3 0-1,0 0-103,-1 0 1,1 0 0,0 0 0,-1 0 118,-1 0 0,-2 0 1,-1 0-1,-1 0-78,1 0 0,-1 0 0,40-3 493,-40 6 0,1-1 0,43-4-206,-44 2 0,0 0 0,41-3 577,-11 0 1,3 1-280,-4-6 0,3 2-94,-2 3 0,-6-3-138,-10 3 0,-4-1-29,-7 1 1,-4-2-137,-6 8 1,-8 0-275,-14 5 590,0 0-1561,-7 0 1552,-2 0-360,-7 0-13,-7 0 1,-2 0-189,-7 0 0,-5-6 99,-1 1 0,1 0-806,5 5 1,-6 0-93,1 0 1,0 0-350,5 0 0,0 0 1339,0 0 0,-7 0 0,-2 0 0</inkml:trace>
  <inkml:trace contextRef="#ctx0" brushRef="#br0">24424 8821 7629,'-16'-9'278,"5"0"1,0 5 0,1-3 0,-1 0 0,-1-2 675,-6 0 0,2 6 1,-7-3-1,1 5-294,1 1 0,-7 0-586,1 0 1,-3 3-1,-1 6 1,3 9 150,1 5 1,1 11-170,-6 8 1,7 6 31,3 6 1,6-1 17,6 11 1,-3-3 113,8 8-341,0-3 1,12-9-1,3-4 1,6-3-1,4-6-649,1-6 0,8-8 110,-3-14 0,10-7-66,1-4 321,8-3 0,-10-4 0,6-3 0,0-6 0,-2-5-1669,0-5 2074,-1 3 0,-6-41 0,0-1 0</inkml:trace>
  <inkml:trace contextRef="#ctx0" brushRef="#br0">24296 9253 7633,'-16'0'841,"0"0"1,0 2-250,0 3 140,7-3-94,2 5 1,7-9-237,0-3 1,7 1-148,3-6 1,10 4-49,1-4 0,8-1 1,-3-3-1,5 1 82,1 2 1,-2 6-93,-3-6 1,6 8-32,-6-2 0,5 3 1,-9 4-1,0 5 148,0 9 0,-1 7-80,-6 9 1,-2 2 283,-3 3-445,-4-3 1,-7 12-1,0-3 1,0 1 0,0-1-872,0-6 1,0-8 434,0-3 0,-2-6 205,-3 1 158,3-10 0,-19-25 0,3-13 0</inkml:trace>
  <inkml:trace contextRef="#ctx0" brushRef="#br0">17990 14536 7647,'-11'0'2402,"0"0"-1723,1 0 1,-1 0-189,0 0 0,1 0-189,-6 0 0,5 0 0,0 0-131,-1 0 0,-2 5-149,-2 0 0,0 6-129,0-6 1,0 8 46,0-3 0,0 3 1,-2 1-257,-4 2 1,5-3-46,-5 8 103,12-3 1,3-2 0,8-2-112,5-3 0,4-4 170,12-7 0,3 0 111,7 0 0,-2 0 0,-2 0 0,-1 0-62,1 0 1,1 2 130,-2 3 1,1-2-49,-7 8 0,1 0 457,-6 5-203,-7 0 1,-2 2 0,-7 1 0,0 2-1,0 1 457,0 1 1,-13 0-183,-3 4 0,-5 1-206,0-6 0,-4 4-38,-7-4 1,5 4-316,0-4 0,2-1 113,-1-5 1,-3-5-1682,8-1 783,0-6 1,12-6-1247,3-14 2128,5-7 0,29-36 0,15-14 0,1-5 0,1 0 0</inkml:trace>
  <inkml:trace contextRef="#ctx0" brushRef="#br0">18438 14055 7723,'-11'0'0,"0"0"0,6 0 670,-6 0 0,6 7-159,-6 4 0,8 11 28,-2 4 0,3 6-167,2 6 1,0 10 7,0 10 0,0 5-141,0 1 1,2 5-954,3 0 701,-3 1 1,5-13 0,-7-4 0,0-5 0,0-5-774,0-6 0,0 0-56,0-5 0,0-8 842,0-14 0,-7-49 0,-2-7 0</inkml:trace>
  <inkml:trace contextRef="#ctx0" brushRef="#br0">18150 14712 7723,'-16'7'188,"7"-5"1,2 7-224,7-4 0,9-3 728,7 3 0,7-3-271,9-2 1,5-7-33,0-4 0,8 2-113,-2-2-432,3 1 1,2-6-1,0 1-546,0 5 1,0-3 0,-2 6 700,-3-2 0,10 13 0,-3-2 0</inkml:trace>
  <inkml:trace contextRef="#ctx0" brushRef="#br0">18774 14664 7723,'-16'14'39,"0"-3"1,5 3 84,1-3 0,1 8 301,-2 2 1,-1 6-268,6-6 0,1 6 1,5-4-1,2 0-45,3 0 1,6 4-315,10-5 0,-1-3-31,6-8 179,1 3 1,5-12 0,-2 3-1,-1-3 1,-4-2-18,-2 0 0,3-2 377,-4-3 0,-1-4-162,-5-7 1,-5 0 551,-1 0-464,-6 0 1,3 0 0,-7 0 689,0 0-636,0 0 0,-2 0 0,-3 0 262,-6 0-484,-3 0 1,-2 0-1,0 2-230,0 3 0,-5-3-178,-1 3 1,1 2-513,5-2 0,0 8 128,0-3 0,0 3 727,0-2 0,0-4 0</inkml:trace>
  <inkml:trace contextRef="#ctx0" brushRef="#br0">19174 14600 7723,'-11'0'610,"2"1"510,2 5-736,2-4 1,5 17-1,0-1 1,2 7-1,3 9 1,4 7 0,2 7 324,-1 5 1,1 6-351,5 10-265,0 4 1,-5 0 0,-2-4 189,-2-3-429,-2-2 1,-3-7 0,1-5 0,3-8 0,-3-8-2691,-1-8 2125,5-5 710,-5-14 0,12-37 0,-5-17 0</inkml:trace>
  <inkml:trace contextRef="#ctx0" brushRef="#br0">19174 14648 7695,'-11'-11'0,"1"0"2528,6 8-1379,-3-11 1,9 12-430,3-4 0,6 5-360,10 1 0,-1 0-238,6 0 1,-1 5 0,4 2-1,-4 2-47,-2 3 0,-2 4 73,-5 6 0,0-4 29,0 3 0,-2 4 0,-3 2 0,-6 1 97,-3-1 1,-2 3-108,0-3 0,-7 1 316,-4-1-551,4-4 1,-9-7-1,2-2 1,-6-1-1,1-5-1991,1 0 0,2-3 2059,0-5 0,-17-37 0,-7-19 0,-3-1 0,-1-1 0</inkml:trace>
  <inkml:trace contextRef="#ctx0" brushRef="#br0">20262 14552 7675,'-16'0'285,"0"0"719,0 0 0,0 0-304,0 0 1,0 0-134,0 0-458,7 0 1,-5 0-1,4 0 1,-3 1-13,2 5 0,-1-3-28,7 8 1,-6 0-146,6 5 72,-1 0 0,1 7 0,0 3 1,1 5-1,4 3-161,5 3 0,3-3 165,2 3 0,10-5-169,-4-5 0,5-6 0,-1-8 0,3-5-160,2 0 1,0-10 87,1-9 0,3-10-129,-8-6 1,6-3-151,-6-2 318,0 0 0,-10-7 0,0-2 251,1 0 0,-5-4 1,0 8-1,-1 1 284,-1 3 0,0 6 287,-5 0 126,0 8-500,0 3 1,-5 12 91,0 15 1,-1 1 215,6 15 1,0 0-144,0 5 1,0 1-46,0 5 0,2-4-227,4 3 1,-5-3-178,5-2 0,1 0-142,-2 0 1,8-2-445,-3-3 1,-1-4-179,2-7 98,-1-7 1,6 3-560,0-6 0,-1-3 1263,-5-8 0,12-33 0,-5-13 0</inkml:trace>
  <inkml:trace contextRef="#ctx0" brushRef="#br0">20807 13991 7690,'-2'-10'627,"-4"-1"-463,5 7 669,-6-3 0,7 14-312,0 4 1,0 12-131,0 9 1,7 9-151,3 13 1,-1 2-20,2 8 1,-6 2-1857,6 4 1728,0 10 0,-3-6 0,0 3 0,-3-8 0,0-5-453,-1-7 0,3-7-908,-2-7 0,6-11 88,-6-11 1179,8-10 0,-12-47 0,7-17 0</inkml:trace>
  <inkml:trace contextRef="#ctx0" brushRef="#br0">20631 14568 7690,'-9'1'0,"3"5"2022,5-4-1118,1 5 1,8-7 171,8 0 1,8-6-725,8 1 0,0-7-138,0 1-195,7-3 1,-4-2 0,8 0 0,0 0 0,-1 0-1056,1 0 0,0 1 1036,5 5 0,-5-4 0,4-1 0,4 2 0,0 0 0</inkml:trace>
  <inkml:trace contextRef="#ctx0" brushRef="#br0">21831 14616 7672,'-16'0'0,"0"0"0,0 0 0,0 0 0,0 0 399,7 0 0,-5 0 1,3 0-1,-3-2 1,-2-3 1987,0-6-2101,0 4 0,5 0 354,0 7-362,8 0 1,-11 0-135,3 0 0,4 12 1,0 4-1,1 4-143,1 3 1,0 2-357,5 7 1,2 5 230,3 0 1,4 1-861,7-6 701,7 0 1,-5-7 0,5-4 0,0-5 0,2-5-455,0-6 1,3-3 207,-6-2 0,4-9 8,-4-7 521,6 0 0,-10-40 0,-4-18 0,6-1 0,1 1 0</inkml:trace>
  <inkml:trace contextRef="#ctx0" brushRef="#br0">21927 14055 7672,'-5'-21'0,"-1"0"1169,-6-1 0,5 15-509,-4 7 0,4 9-538,7 12 1,-5 11 182,-1 11 0,1 5 173,5 6 1,0-3-188,0 8 1,5 5-93,1 5 1,6-5 103,-1-5-250,3 0 1,4-1-1,1-1-600,3-2 0,-1-8 355,-5-10 1,2-5-1258,3-5 1,-3-6 1448,3-10 0,4-33 0,0-13 0</inkml:trace>
  <inkml:trace contextRef="#ctx0" brushRef="#br0">22247 14680 7672,'0'16'0,"2"-2"-100,3-3 0,4 1 393,7-7 1,0 1 462,0-6 0,7 0-622,4 0 0,3-7 12,2-4 1,-2-3 197,-3-2 0,1-6 49,-6 1-285,-1-7 0,-7 8 1,-1-5-1,-4 2 1,-2 2 94,-4-2 1,-3 5-179,-5-4 1,-4 5-102,-7 1 134,0 7 0,-7-4 1,-4 8 78,-3 1 0,3 3 1,3 2-1,-1 5 374,0 4 0,5 6 43,-1 6 1,3 3-205,2 7 1,7 1-132,4 5 0,3-4 84,2 3-315,0-3 1,7-2 0,6-2-1014,6-3 790,6-4 0,7-9 0,0-2-1224,0-1 1,5-7 621,1 1 1,4-3 836,-4-2 0,42-43 0,-37 16 0,-1 1 0</inkml:trace>
  <inkml:trace contextRef="#ctx0" brushRef="#br0">22951 14408 7667,'-16'8'0,"2"1"0,3-3 0,-1-3 2340,7 8-1701,-8 0 1,11 6-1,-3 3 1302,3 1-1477,2 8 0,0 3 0,0 9-29,0 0 1,6 12-1,1-1 1,0 6 69,0 6 1,4-1-490,-6 11 0,6-6-933,-6 1 678,7-3 1,-8-2 0,7-2-1,-1-5 1,1-9-1721,0-9 0,-1-12 611,6-6 0,-5-5 1348,0-5 0,-15-75 0,2-25 0</inkml:trace>
  <inkml:trace contextRef="#ctx0" brushRef="#br0">22903 14472 7653,'-7'-16'337,"5"5"43,-3 0 0,-2 1-206,2-6 1,-1 5-20,6 0 0,7 8 651,4-3 0,3-1-515,2 2 0,6 0 1,1 5-1,2 0 0,3 0 1,0 1-112,-1 5 1,2 3-14,-8 7 0,6 0 0,-6 0 0,-3 1 308,-6 5 0,1-3 93,-8 8 1,0-2-24,-5 2-22,-7 3 0,-2-5 0,-7 7-152,0 0 1,-1-6-1,-5-1 1,-3-2-821,0-3 0,-5-2-427,3-2 1,-1-7-734,1-4 1,-3-3 1608,3-2 0,-1-35 0,-2-16 0,-4-2 0,0 0 0</inkml:trace>
  <inkml:trace contextRef="#ctx0" brushRef="#br0">23511 13831 7623,'-1'-9'1552,"-5"4"0,5 7-1165,-5 8 0,6 10 0,6 19 0,2 7 375,1 6 0,6 10-417,-5 2 0,4 2 1,1 9-1,-3 0 176,-1-3 0,-6-8-546,6-10 1,-6-11-938,6-6 1,-6-7-359,6-9 0,-6-8 1320,6-18 0,-29-61 0,-2-21 0</inkml:trace>
  <inkml:trace contextRef="#ctx0" brushRef="#br0">23335 14376 7634,'-7'8'429,"5"0"0,-5-7 1471,7 5-216,0-5 1,7 7-1132,4-8 1,10 0 0,6-2-1,3-4-139,2-4 1,6-3-671,-1 3 1,6-10-4,-6 4 1,11-3 0,-3 1-1,-1-2 259,2-1 0,-3-9 0,3-4 0,5-1 0,0 0 0</inkml:trace>
  <inkml:trace contextRef="#ctx0" brushRef="#br0">24104 13783 7634,'-16'0'0,"5"7"0,0 4 0,6 5 657,-6 5 1,8 4 0,-3 9 0,5 3 1336,1 6 0,0 9-1480,0 1 0,0 8-362,0-3 0,0-3 0,0-1 0,1-4-38,5-2 1,-3-8-217,8-2 0,-8-6-122,3-5 1,-3-11-1,3-11-523,4-3 0,-3-6-217,-1-7 0,1-6 507,-2-15 1,6 0-1,-4-2 1,2-2 89,3-1 1,-3 0 168,2 5 0,0-1 297,5 1 17,0 8 0,5-5 0,0 10 0,-1 3 0,-1 5 1297,3 4 0,-3 1-69,8 6 0,-7 9-742,1 7 1,2 4-146,-2 12 0,1-4-548,-6 10 0,-6-4 118,1-2 1,-2-2-246,2-4 1,1 5-489,-7-5 1,6-3 705,-6-1 0,-6-4 0,-8-2 0</inkml:trace>
  <inkml:trace contextRef="#ctx0" brushRef="#br0">24952 13783 7616,'0'-16'888,"0"0"0,0 0 736,0 0-1044,0 7 0,0-5 0,0 3 0,0-3 881,0-2 0,0 5-956,0 1-279,0 6 0,0-1 0,0 10 0,0 6 0,0 5 446,0 5 1,0 1-382,0 10 0,2-4 51,3 9 0,-3 3-183,3-3 1,2 6 0,0-6 0,0-3-101,1-6 0,4 2-230,-1-3 1,8-4-128,3-1 1,6-10-1,-1-3 1,3-2-791,2-3 0,0-4 226,0-6 1,0-3-1313,0-7 1281,0 8 1,-7-7-1,-4 5 893,-3-5 0,-2-15 0,0-4 0</inkml:trace>
  <inkml:trace contextRef="#ctx0" brushRef="#br0">25432 13639 8768,'-9'0'3971,"2"2"-2982,7 3 0,2 11 171,3 11 1,-1 5-571,6 5 0,1 11 819,5 11-1036,7 3 0,-7 2 1,2 2 469,-6 4-687,-1-5 1,3 6 0,-3-6-263,-6-1-36,-3-8 1,-2-7 0,0-12-1230,0-3 1,0-9-1,0-4 1371,0-3 0,-7-38 0,-2-8 0</inkml:trace>
  <inkml:trace contextRef="#ctx0" brushRef="#br0">2321 14520 7656,'-14'-2'0,"3"-3"0,-3 3 854,3-4 1,-3 5 645,-2 1-899,0 0 0,0 0 0,0 0 0,0 0-122,0 0 1,0 0-280,0 0 1,5 5-29,0 0-116,1 8 0,-1-6 0,2 5-82,2-1 0,-4 0 0,6 5 0,1 0-232,3 0 0,1 0 25,0 0 1,1 0 88,5 0 1,10 5-1,10 2 1,5 0-235,1 0 1,1-1 105,5-6 0,-4 5 162,3 0 0,-3 1 20,-2-6 50,0 0 1,-7 5-1,-4 1 369,-3-3-200,-9-1 0,-2 0 0,-7 1 885,0 3-648,0-1 0,-9-3 0,-7 1 674,-9 3-823,2-1 1,-7-5-1,3 2-205,-3 3 0,-2-8-430,0 3 1,1-6 188,5 1 1,-3-4-758,8-7-571,7 0 0,7-2 74,7-3 1483,7-4 0,51-35 0,-18 18 0,-1 0 0</inkml:trace>
  <inkml:trace contextRef="#ctx0" brushRef="#br0">2673 14968 7656,'-16'5'0,"0"1"0,5 4 220,1-4 1,6 1-1,-1-2 259,3-3 1,2 7-1,2-6 349,3 3-639,-3-1 0,12-5 1,-3 0 118,3 0-175,2 0 1,0 0-1,0 0-52,0 0-37,0 0 1,2-5 0,-1-3-42,-1 0 1,4-3-1,-9-5 1,3 0-221,2 0 0,-2 0 121,-3 0 1,1-2-71,-6-3 0,-1 3 207,-5-3 1,0 3-56,0 2 1,-5 0 231,-1 0 0,-8 0-63,-2 0 1,0 7 97,-5 4 0,3 3 6,2 2 0,-5 7-88,-1 4 1,1 10 50,5 6 0,5 3 69,1 2 1,6 7-209,-1 4 0,-2 1 46,1-1 0,3 1-321,8-6 0,4-1 125,7-5 0,2-2-632,3-3 1,-1-4 342,6-7 1,1-7-277,5-4 0,0-3 160,0-2 1,-5-9-124,-1-7 595,1 0 0,-1-31 0,1-14 0,3-1 0,-1 1 0</inkml:trace>
  <inkml:trace contextRef="#ctx0" brushRef="#br0">3217 14680 7656,'-16'0'0,"0"0"0,0 0 545,0 0 559,0 0-260,0 0 0,0 0-72,0 0 1,2 1-573,3 5 1,2 3-38,4 7 0,3 7 137,-3 4-256,3 3 1,2 2-1,0 0 1,0 0-1,0 0-3,0 0 1,2 0-159,3 0 1,4-7-38,7-4 0,0-3 1,0-2-1,0-2-79,0-3 1,2-4 67,3-7 0,-3-2-158,3-3 193,4-4 0,-7-7 1,3-2-1,-3-3 1,-4-6-360,-3-3 0,1-2 395,-6 0 0,4 0 142,-4 0 1,-1 0-70,-5 0 0,0 2 199,0 3 1,-5 4 264,-1 7 456,-6 7-458,3 2 0,-2 10-116,1 8 0,6 3 195,-1 18 0,3-3-119,2 8 0,0-3-151,0-2 1,5 5-167,1 1 0,6-3-175,-1-8 0,3 3-153,2-3 1,0-4-540,0-2 0,0-3-715,0-2 1,0-7 61,0-4 1436,0-3 0,7-59 0,2-14 0</inkml:trace>
  <inkml:trace contextRef="#ctx0" brushRef="#br0">3569 14712 7656,'-9'10'1528,"4"1"-961,3 0 0,2 10 975,0 0-1283,0 1 0,0-1 0,2 2 174,3 2-362,-3 2 0,12 5 1,-5-2 142,0-3-64,-2-4 1,-2-2-1,3 1 502,0-3-354,-4-1 1,3-11-71,-7-7 0,0-7-106,0-9 0,0-2 0,0-3 0,2-6-56,3-3 0,-3-7-83,3-1 1,-1 3-5,1 8 0,-1-3 129,6 3 1,-4-1 137,5 1 1,-1 4-139,6 7 1,0 5 38,0 0 1,0 2-467,0-1 1,2 3 211,3 7 1,-1 0-1559,7 0 1,-8 5 1664,2 0 0,19 36 0,2 4 0</inkml:trace>
  <inkml:trace contextRef="#ctx0" brushRef="#br0">4353 14712 7629,'-9'-16'298,"2"5"0,6 2 0,-3 0 676,-1 0-527,-1 6 1,-1-10 0,-3 8-1,-5 1 1,-1 3 562,0 1 0,0 0-516,0 0-349,0 7 0,0 7 1,0 7-45,0-1 1,6 5-1,1 2 1,2 3 35,3 2 0,2 5-71,2 0 0,0 1-28,0-6-64,0 7 0,9-5 0,5 3 0,8-3 0,1-4-315,0-3 0,5-6-110,-1-10 0,3 1-80,2-6 1,0-3 0,0-8 0,0-8 530,0-6 0,2-35 0,0-17 0,4-7 0,0 0 0</inkml:trace>
  <inkml:trace contextRef="#ctx0" brushRef="#br0">4689 14328 7637,'-16'0'0,"6"1"851,-1 5 1,8 3-230,-3 7 0,-1 7 98,2 3 0,-1 5-75,6 1-375,8 7 1,-5 2 0,6 8-1,0 3 1,-2 1 89,0-1 0,-2 3-330,-5-2 1,0-1 51,0-9 1,0-4 0,0-7-150,0 0-287,0-7 1,0-11 147,0-14-362,8-7 0,-5-11 0,8-3-756,1-6 1094,-5-3 1,8-7 0,-6-1-1,1 3 1,1 1-111,1 2 0,3 0 858,1 0 0,0 7-130,0 4 1,0 3 140,0 2 0,1 7 135,5 3 1,-5 5 512,5 1 1,1 12-702,-2 4 1,1 13-137,-6 3 0,0 0-295,0 5 1,0-3 101,0-2 1,-6-2-714,1-3 1,-2 1-457,2-6 1,1-1-2486,-7-5 3507,8 0 0,-4-21 0,7-6 0</inkml:trace>
  <inkml:trace contextRef="#ctx0" brushRef="#br0">5890 14296 7641,'-11'-9'238,"2"1"1054,2 1-94,-5 6 0,8-12 278,-6 8 1,6 1-1014,-1 10 0,10 10 0,6 10 0,3 6 12,2 6 0,0 8-320,0 7 0,0 2-188,0-1 1,0 1 0,0 5 0,-2-3-134,-3-2 1,3-3-888,-3-9 1,-4-4-367,-2-7 1,2-7 1418,-1-4 0,-8-32 0,-7-8 0</inkml:trace>
  <inkml:trace contextRef="#ctx0" brushRef="#br0">5698 14824 7641,'0'-16'939,"7"0"646,4 0 0,10 5-746,6 0 1,3 1-763,2-6 1,5 0 0,2 0-1,0 0-834,1 0 1,4 5 31,-1 0 1,1 8 724,-1-3 0,24 12 0,1 3 0</inkml:trace>
  <inkml:trace contextRef="#ctx0" brushRef="#br0">6322 14744 7641,'0'16'0,"-5"2"0,-1 3 0,1-2 335,5 8-117,0-7 1,0 8 0,2-8 0,3-4 0,8-6 327,6-2 1,4 2-627,4-4 1,3-1-1,-3-7 1,1-1 144,-1-3 0,3-6 208,-3 1 0,-4-3 60,-2-2 0,-3 2 1,-2-1 591,0-1 0,-2 4-259,-3-9 1,-4 3-258,-7 2 1,-7 2-1,-4 1 1,-3 2 177,-2-1 1,-5 3-422,-1-2 0,-6 1-469,1-6 0,2 5 1,-1 0-1,-1 1-322,2 1 0,2-4-400,7 8 1,0 0 1024,0 5 0,14 35 0,4 10 0</inkml:trace>
  <inkml:trace contextRef="#ctx0" brushRef="#br0">7394 14680 7628,'-14'-2'0,"2"-2"1,1-1 0,-1 1 836,4 3 0,-6-5 0,4-1 0,-5-2 859,-1-3-1499,0-2 1,0-1 235,0 5-257,7 3 1,-5 7-27,4 0 0,1 1 0,0 5 0,0 4 138,0 5 0,5 8-273,-1 3 0,3 6 1,2 4-1,0 1-124,0-1 1,0-2 28,0-2 0,7-2-223,4-3 0,3-4 0,4-7 0,2-2-456,1-3 0,7-4 368,-1-7 0,-2-7-437,2-4 240,-8-3 0,6-9 588,-4-4 0,-5-13 0,0-7 0,5-5 0,-1 1 0</inkml:trace>
  <inkml:trace contextRef="#ctx0" brushRef="#br0">7506 14151 7634,'-16'0'1593,"7"2"-1200,4 4 0,-2 2-197,2 8 1,-1 9 211,6 7 1,0 2 468,0 9 0,0 5-488,0 5 1,7 11-69,4-5 0,-2 5-237,2-11 0,-1 1 76,6-6 0,-1-2-840,-5-3 0,5-4 236,-5-7-197,4-7 0,2-2 641,0-7 0,15-36 0,2-8 0</inkml:trace>
  <inkml:trace contextRef="#ctx0" brushRef="#br0">7874 14728 7638,'0'16'108,"0"0"-42,-7 0 1,7-2 147,0-3 0,7-4-98,9-7 0,1 0 123,-1 0 0,5-2-202,0-3 1,6-4-169,-6-7 198,1 0 0,-1 0 1,-2 0-1,-3 0 1,-5 0 288,-4 0 0,4 0-90,-6 0 0,1 0-85,-6 0 0,-2 1 0,-4 3 0,-4 3 72,-4 2 1,-2-4-1,0 6 1,-6 0 10,1 5-118,-8 0 0,12 0 1,-5 0 324,5 0-304,1 7 1,0 2-1,1 8 283,5 5-314,-5-4 1,14 10-1,-5-5 261,4 2-652,2 2 1,2-2 0,4-2 74,4 0-569,4-5 1,8-1 0,1-6-850,2 2 1,2-6 349,5-2 1248,0-3 0,9-17 0,6-6 0,5-1 0,0 0 0</inkml:trace>
  <inkml:trace contextRef="#ctx0" brushRef="#br0">8387 14504 7638,'-7'25'216,"3"-1"55,-7-2 0,8 3 533,-3 7 1,5 7-336,1 4 1,0 3 147,0 2 1,1 7-225,5 4 1,1-4-157,4-2 0,-3-1-131,-2 1 1,-3-3-178,8 3-41,-7-3 0,3-7 1,-6-4-1438,5-5 1119,-4 1 430,5-17 0,-7-16 0,0-13 0</inkml:trace>
  <inkml:trace contextRef="#ctx0" brushRef="#br0">8387 14568 7638,'-9'-7'2119,"-4"3"-1166,8-7-851,0 1 0,6-5-119,5 5 0,3-3 687,7 8 0,7-6-414,3 6 1,-1 0-408,2 5 0,0 0 92,5 0 1,0 1-66,0 5 0,-7 3 390,-4 7 0,-3 0 128,-2 0-202,-7 7 0,-2-4 1,-7 8 1315,0 1-1183,-7-4 0,-2 6 1,-9-5 585,-3 0-883,3 5 1,-12-12-1,5 3 306,0-3-841,-5-2 0,10-7 0,-5-4-1331,2-3 1,-4-2 203,6 0 1634,7-7 0,7-59 0,7-21 0</inkml:trace>
  <inkml:trace contextRef="#ctx0" brushRef="#br0">8883 14151 7638,'-9'0'3453,"2"0"1,7 2-2347,0 4 1,0 4-675,0 12 1,7 2-1,2 10 1,1 2 209,1 1 0,0 8-458,5-3 1,-2 5-130,-3 1 1,3 3-178,-3-3 0,1-2-855,-1-8 1,1-6 216,-6 0-775,6 0 0,-8-14 1534,6 3 0,-13-46 0,1-12 0</inkml:trace>
  <inkml:trace contextRef="#ctx0" brushRef="#br0">8803 14488 7638,'-11'0'1625,"0"0"2205,1 0-3467,-6 0 12,7 0 1,4 0 0,12-2 0,7-2 1020,5-1 1,10 0-1178,-2 5 0,3 0 1,2 0-1,0 0-419,0 0 1,-2 0-571,-3 0 0,3 0-2520,-3 0 3290,3 0 0,30-43 0,8-10 0</inkml:trace>
  <inkml:trace contextRef="#ctx0" brushRef="#br0">9363 14023 7638,'-5'11'677,"-1"0"0,-1 1 934,2 10 0,3 2-125,-3 8 0,3 8-283,2 2-931,0 4 1,0 8 0,0-1-107,0-1 1,2-2 0,1-4 0,4-3-218,2-6 0,-3-5-15,4-5 1,-4-4-536,4-7-587,-6-7 1,8-9 609,-6-11 1,-1-10-74,-5-6 1,5-3 261,1-2 1,4 0 42,-4 0 1,4 5 311,-4 0 1,6 2 287,-1-1 1,-2 3-110,1 7 0,1 0 143,5 0 1,0 7 619,0 3 0,0 5-65,0 1-405,7 0 0,-5 14 0,3 7 200,-3 8 1,3 4-699,1 5 0,-1-4-332,-5 3 1,-5 2-516,-1-2 1,-1 6 527,2-6 379,-4 1 0,-14 1 0,-2 2 0</inkml:trace>
  <inkml:trace contextRef="#ctx0" brushRef="#br0">10611 14392 7620,'-10'-15'466,"1"3"0,0 3 356,0 2-365,-2-6 1,1 12 0,-1-6 0,-1 1 0,-3-1 0,-1 0 258,0 0 1,0 2-423,0 5-120,7 0 0,-5 7 0,4 3 0,-5 5 1,1 2 331,3 5 1,-3-3-249,3 8 1,4 0-40,2 5 0,-2 5 1,2 0-1,1-1-101,2-2 0,4-2-329,3 0 0,4-7-25,7-4 1,7-5 0,4-4 0,5-3-1036,5-2 1,-3-8 219,4-10 0,-5-5 100,-1-5 1,6 1 950,-1-7 0,-10-19 0,-2-13 0,0-5 0,-1-1 0</inkml:trace>
  <inkml:trace contextRef="#ctx0" brushRef="#br0">10771 13815 7621,'-16'0'1,"2"7"1981,4 4 0,-3 10-853,8 6 0,-2 12-488,1 9 0,4 9-50,-3 13-460,3 2 0,9 8 1,4 1 1747,3-1-1397,10 0 0,-5-7 0,6-6-961,-2-6 1,0-8 0,-3-10-1,1-8 479,-1-6 0,5-13 0,-1-9 0</inkml:trace>
  <inkml:trace contextRef="#ctx0" brushRef="#br0">3089 16345 7634,'-11'-15'822,"2"3"3129,2 1-2007,-5 1-1501,10 1-265,2 9 1,4 10 0,6 12 0,1 4 0,0 6 390,-1 6 0,1 3-252,5 7 0,-2 1-20,-3 5-47,3 3 1,-10 9-1,5 1-163,-2 3 0,0-1 1,-4-5-1,3-2-308,-3-3 0,-1-6-56,-2-10 0,0-6-482,0-10-310,0-11 1,0-5-1486,0-11 0,0-9 2554,0-13 0,0-25 0,0-12 0,0-3 0,0 1 0</inkml:trace>
  <inkml:trace contextRef="#ctx0" brushRef="#br0">3153 16841 7634,'-9'0'3608,"2"0"-3259,7 0 0,7 0-140,4 0 0,5-5 88,5-1-255,4 1 1,7-1 0,0 1 115,0 2 0,0 1 0,0 2 0,0 0 24,0 0 1,-5 2-5,-1 3 0,-6 4 127,1 7-163,-3 0 1,-9 5 0,-4 2-1,-3 2 1,-2 4 338,0 1 0,-3 7-293,-8 1 0,0-1-85,-10-5 1,-2 0-1,0 0 1,-2 0 46,-4 0 0,4-7-28,-1-4 1,6-3-803,-1-2 0,3-2 69,2-3-600,0-4 1,7-9 0,4-3 1210,3-6 0,16-46 0,4-12 0</inkml:trace>
  <inkml:trace contextRef="#ctx0" brushRef="#br0">3601 15992 7634,'-16'0'733,"0"0"443,0 0 1,0 0-206,0 0 1,0 0-16,0 0-699,7 0-150,-5 8 0,12 0 1,-3 8-1,3 0 1,2 2 162,0 4 1,0-3-172,0 8 0,0-1 14,0 6 0,7 1-197,4-1 0,3-2 0,2-2 1,0-3-597,0-2 0,5-3 132,1-10 1,4-2-171,-4-8 0,4 0 0,-2-2 0,-1-4 718,0-4 0,-7-39 0,-4-16 0,1-5 0,-1-1 0</inkml:trace>
  <inkml:trace contextRef="#ctx0" brushRef="#br0">3585 15624 7634,'-5'16'524,"-1"0"0,1 2 742,5 3 1,5 4-192,1 7 1,12 7-655,-2 4 0,10 5 0,1 4 0,1 1 301,-1-1 1,3-3-340,-3-1 1,-2 0-387,2 1 1,-8-3 0,4-4 0,-1-4-1386,-1-4 0,-2-9 354,-8-4 1034,3 4 0,-5-7 0,7 5 0</inkml:trace>
  <inkml:trace contextRef="#ctx0" brushRef="#br0">4401 16233 7625,'-10'-16'0,"1"0"1567,2-1 0,-6 9 0,11-7-18,-3 5 0,3 10-1064,2 5-186,7 7 0,1 13 0,4 7 0,-1 9 0,-1 7 258,-1 6 1,4 3-216,-8 7 0,6 1-293,-6 5 0,6 3-94,-6 7-75,0 7 1,1-12-1,-1-1 1,0-8-1,1-9-790,-1-9 0,2-3-275,-1-13 0,-3-11 0,8-16 1185,1-3 0,2-59 0,2-14 0</inkml:trace>
  <inkml:trace contextRef="#ctx0" brushRef="#br0">4786 16889 7625,'0'16'0,"0"0"0,-6 0 517,1 0 1,0-5-260,5-1 1,7-4 968,3 4-874,5-6 1,2 3 0,3-7-129,1 0 0,6-7 0,-4-4 0,2-5-276,3-5 1,-5 1-58,-1-6 0,-4 4 105,-2-4 0,0 4 114,0-5 1,-7 6-1,-4-4 1,-3 0 132,-2 0 1,0 4-141,0-6 0,-9 8 82,-7-2-86,0 3 0,-15 2 0,7 1 25,-1 5 1,-4-3-1,6 8 1,0 1 35,0 3 1,2 8 94,5 3 0,0 12-83,0 4 0,7 10 3,3 1 0,5 8-45,1-2 1,0 3 9,0 2 0,1-5-121,5-1 0,3-1-202,7 2 1,1-9-297,5-8 1,-3-6-611,8 1 1,0-5-1658,5-5 2745,0 3 0,42-55 0,-31 18 0,0 0 0</inkml:trace>
  <inkml:trace contextRef="#ctx0" brushRef="#br0">5442 16633 7625,'-16'-2'627,"0"-3"0,0 1 869,0-7 1,-6 8-1070,1-3 1,0 5-289,5 1 1,0 1 478,0 5 1,1-3-211,5 8 0,-3 5-263,8 5 1,-2 6 87,2-6-145,3 8 0,-5-4 0,7 7-65,0 0 0,1 0 1,5 0-1,3-2-343,0-3 0,5 1-289,-4-6 1,5-3 81,1-8 0,0 1 200,0-6 0,0-1-234,0-5 0,5-2 108,0-3 1,1-6 47,-6-10 0,-6 1 216,1-6 0,0-1 41,5-5 1,-6-2 85,1-3 0,-7 3 168,1-3 1,-1-3 187,1 3 0,-3 5-178,3 5 1,-3 8 1885,-2-3-1165,0 5 1,0 10-42,0 7 1,0 7-381,0 9 1,0 7-7,0 4 0,5 5-157,0 5 1,6-3-57,-6 3 0,8 2-402,-2-1 1,-3-1 200,3-5 1,-2-5-282,2-1 1,3-1-418,-3 2 1,3-4-2149,2-7 1785,0-7 1065,0-2 0,0-43 0,0-8 0</inkml:trace>
  <inkml:trace contextRef="#ctx0" brushRef="#br0">5858 16553 8291,'-16'23'1498,"5"-5"-1484,1 3 1,6 2-463,-1-2 0,3 3 923,2-3 0,2-2 1105,3 8 0,2-7-1153,4 1 1,8-3-231,-3-2 1,4 0-225,-4 0 1,0 0-22,0 0 1,0-7-111,0-4 178,0-3 0,0-2 0,0 0-60,0 0-50,0 0 0,0-7 0,-2-6 0,-1-6 0,-3-8-121,3-3 0,-1-2 184,-1 0 0,3-6 122,-3 1 1,-2-6-116,1 6 0,-4 0-139,4 5 1,-6 0-107,1 0 1,2 0-380,-1 0 1,-1 7 209,-5 3 434,0 5 0,-14 15 0,-4 4 0</inkml:trace>
  <inkml:trace contextRef="#ctx0" brushRef="#br0">6466 16457 7625,'-11'1'47,"2"5"0,1 3 0,0 1 702,1 1 0,2-6 1,7 4 408,3-2 0,4-1-758,7-6 0,5 0 0,3 0 1,0 0 225,5 0 0,-4-6-429,1 1 0,-1-7-240,2 1 0,1-3 48,-6-2 1,-1 0 0,-7 0 0,-1-2-124,-3-4 1,-4 5-498,4-5 1,-6 5 319,1 1 0,-10 0 0,-6 0 0,-5 0 159,-5 0 0,1 5 426,-6 0 0,4 8 0,-4-1 0,-1 8 517,2 6 0,-3 12 15,6 4 0,1 5-168,5 1-398,0 7 0,2-4 0,3 8 0,6 1 0,3 3 198,2 1 0,2-2-458,3-3 0,9-4 80,8-7 0,1-7-883,-2-4 1,4-5 127,7-5-619,0-4 1,0-7 0,0 0-396,0 0 1693,0-7 0,29-45 0,-28 17 0,1 1 0</inkml:trace>
  <inkml:trace contextRef="#ctx0" brushRef="#br0">7170 16184 7625,'-23'0'1811,"5"0"312,-3 0 0,3 0-1399,2 0 1,0 0-278,0 0 0,0 2-95,0 4 1,6 1 365,-1 3-558,0 5 0,-3-6 1,3 7-68,6 0 0,1 5 1,1 0-1,-2-1-283,1-2 0,4-2-168,5 0 1,4 3 62,7-3 1,0 7-1,2-10 1,3-1-500,6 2 1,-2-5 430,2 2 0,-1-6 383,6 6 0,0-6-67,0 6 1,-5-6 350,0 6-70,-1 0 0,-1-1 0,-5 1 851,-8 1 0,1-3-431,-8 2 277,0 0 0,-6 5 0,-5 0-398,-4 0 1,-6 0-588,-6 0 1,-1 5-1604,-4 0 1,-8 1 1656,3-6 0,-23 2 0,-11 1 0,-3 3 0,-1-1 0</inkml:trace>
  <inkml:trace contextRef="#ctx0" brushRef="#br0">7794 16633 10129,'0'16'1082,"0"0"1,8 0-858,2 0 1,3 7 0,-1 4 0,-3 3 0,0 4 0,-2 1 318,0 3 0,-2 4 1,-5-3-1,0 0 66,0 1 1,-1 2-447,-5-4 1,-8 4-150,-7-4 0,-2 1 212,1-2-782,-3-3 1,-1 0 0,-1-8-1,-1 1 1,-1-4 554,3-7 0,-33-21 0,-2-13 0</inkml:trace>
  <inkml:trace contextRef="#ctx0" brushRef="#br0">8595 16008 7654,'0'11'977,"0"0"0,0 1-420,0 2 0,0 2 268,0 0-684,0 0 1,0 2 0,0 4 0,1 4-1,3 5 35,1 1 0,1 1-18,-6 5 1,0-3-156,0 8 0,0-7-46,0 1 0,0 0-49,0-5 1,0 7-59,0-12-346,0 7 0,0-16 1,0 3-1,0-1 496,0 1 0,14-39 0,4-3 0</inkml:trace>
  <inkml:trace contextRef="#ctx0" brushRef="#br0">9123 16088 10552,'0'18'628,"0"4"1,0-3-492,0 8 0,0 5-89,0 5 9,0 1 1,5 1-1,1 2 1,-3 1-1,1-3-280,1-5 0,-3 2-31,3-10-435,-3-2 0,-2-7 689,0-6 0,-7-50 0,-2-7 0</inkml:trace>
  <inkml:trace contextRef="#ctx0" brushRef="#br0">8963 16377 7654,'-11'10'1196,"0"1"1,8-6-1441,-2 6 0,5-7-1,5 1 1,4-3 888,7-2 0,7 0 0,4 0 1,3-2-428,2-3 1,2-3-578,3-2 0,-1-5-1415,6 5 1775,-6-4 0,9-7 0,6-3 0,0-2 0,1 1 0</inkml:trace>
  <inkml:trace contextRef="#ctx0" brushRef="#br0">9715 16056 7654,'-7'16'0,"5"-5"374,-3 0 0,-2-1 1223,1 6-1229,1 0 1,5 6 0,0-1 136,0-1 0,0 5 0,0 1 1,2 5-12,3 1 0,-3 0-385,3 0 1,-3 5 190,-2 0-219,0 1 1,0-1 0,0 0 0,0-1 0,0-4 268,0-5 0,0-4-973,0-7-1491,0 0-458,0 0 2572,0-7 0,0-59 0,0-21 0</inkml:trace>
  <inkml:trace contextRef="#ctx0" brushRef="#br0">9715 16345 7654,'0'8'1211,"0"7"1,2-14-844,3 5 1,-1-4-213,6-2 0,1 0-18,5 0 0,2 0-95,3 0 1,-3-2 87,3-4 1,2 5 16,-1-5 1,-1 5 198,-5 1 1,0 0-77,0 0 0,-7 7 94,-4 3 0,2 6-103,-1 6 1,-3-3 31,-8 8-198,-4 0 0,-7-1 1,0 1-88,0 1-167,-7 3 0,3-6 1,-4-4-1,0-3 0,5-4-3701,1-3 3859,-5-4 0,5-50 0,-5-10 0</inkml:trace>
  <inkml:trace contextRef="#ctx0" brushRef="#br0">9955 15848 7654,'-9'9'1606,"2"-2"285,7-7-1339,0 0 0,7 0-473,4 0 1,3-5 41,2 0 0,2-8 35,3 3 1,-3-5 18,3-1 0,-3 6 0,-2-1 1,0 6-88,0-6 0,0 6 0,0-4-94,0 2 1,0 1 0,0 6 1,-5 0-78,0 0 1,-8 2 198,2 3 0,-3 10 23,-2 6 1,-2 7 353,-3-1-318,3 3 1,-12 2 0,5 0 125,0 0-236,-5 0 1,12-5 0,-5-2-1,2-2 1,0-3-57,1-3-230,2-1 0,4-7-163,3-3 0,4-5 9,7-1 0,0 0-182,0 0 0,0 0 194,0 0 1,6-5-85,-1 0 1,0-6-89,-5 6 1,6-6-83,-1 6 1,6-2 615,-6 1 0,7-3 0,-3-7 0</inkml:trace>
  <inkml:trace contextRef="#ctx0" brushRef="#br0">10691 15960 7654,'-9'0'2202,"2"7"0,7-3-2002,0 7 0,0-1 657,0 6 0,0 0-344,0 0 0,2 2-164,3 4 0,-1 2-147,7 8 1,-6 0 0,6 1 0,-8-1-327,3 0 1,1 5-870,-2 0 608,0 1 1,-5-6 0,0-2 0,0-3 384,0-6 0,-14-18 0,-4-4 0</inkml:trace>
  <inkml:trace contextRef="#ctx0" brushRef="#br0">10435 16249 7654,'-5'10'877,"0"1"86,-1-8 1,13 5 733,4-8 1,5 0-239,5 0-1321,-3 0 1,12 0-1,-3-2 1,3-2-1,2-1-272,0 1 1,-5 1 182,0-3-49,-1 5 0,21-21 0,2 5 0</inkml:trace>
  <inkml:trace contextRef="#ctx0" brushRef="#br0">11316 16345 15602,'1'8'1738,"5"-2"-2385,-5-4 597,7-2 50,-8 0 0,21-43 0,6-10 0</inkml:trace>
  <inkml:trace contextRef="#ctx0" brushRef="#br0">11812 16024 7648,'0'16'0,"0"0"431,0 0 1,0 0 1316,0 0-1333,0 0 1,0 2 0,0 2 1911,0 1-1965,7-7 0,-4 1-908,8-5 0,0 3 1,5-3 545,0-4 0,0-54 0,0-15 0</inkml:trace>
  <inkml:trace contextRef="#ctx0" brushRef="#br0">12100 16040 7638,'0'11'0,"0"0"5604,0-1-4410,0 6 1,-6 0 0,1 0-949,2 0 1,1-5-2317,2 0 2070,0-8 0,7-52 0,2-23 0</inkml:trace>
  <inkml:trace contextRef="#ctx0" brushRef="#br0">12548 15640 7618,'-11'-5'3473,"1"0"-1651,6-1-831,-3 6 1,9 7-684,3 4 1,-1 5 0,6 5 0,3 6 344,1 3 1,2 4-376,0 3 1,0-1-56,0 7 1,0-2-607,0 1 0,-5 3 42,-1-8 0,-1 0 1,4-5-1,-4-1-3252,-2-5 758,-2-2 2835,-5-8 0,-14-36 0,-4-9 0</inkml:trace>
  <inkml:trace contextRef="#ctx0" brushRef="#br0">12436 15960 7623,'-9'7'1921,"2"-5"0,14 11-708,4-8 1,10 0-996,6-5 0,-1 0 0,5 0 1,2-1-203,1-5 1,7 3 29,2-8 1,3 7-1718,2-1 1148,0-4 0,-5 6 523,-1-8 0,22 0 0,11-5 0</inkml:trace>
  <inkml:trace contextRef="#ctx0" brushRef="#br0">13252 15560 8510,'0'11'3189,"0"0"-3043,0-1 1,0 6-1,0 0 1,0 0 55,0 0 1,2 7 0,2 4-1,3 5 148,2 5 1,-4-1-55,6 7-222,-1-1 0,1 6 1,-2 0-162,-2 0 0,0-5 0,-3-2 1,1-2-266,-2-3 0,5-4-383,-3-6-1682,0-2 1748,-5-8 0,0-9 0,0-7 669,0-9 0,-21-55 0,-6-15 0</inkml:trace>
  <inkml:trace contextRef="#ctx0" brushRef="#br0">13268 15976 7623,'-9'0'1576,"2"-1"-1410,7-5 1,2 3 42,3-8 1,4 6 15,7-6 0,7 6-86,4-6 0,3 6 1,2-4-1,0 2 231,0 3 1,0 2-174,0 2 0,-1 2 175,-5 3-230,4 4 1,-14 7 0,0 2 0,-7 3-1,-3 4 205,-1 0 0,-1 6-189,-10-5 0,-3 4-11,-7 2 0,0 0-150,0 1-66,0-9 0,-5 5 0,0-10-310,1-4-347,2 1 0,2-15 0,0 5-218,0-4 944,0-2 0,-7-50 0,-2-12 0</inkml:trace>
  <inkml:trace contextRef="#ctx0" brushRef="#br0">13748 15320 7623,'-7'-16'527,"-2"0"600,0 0-856,-5 7 0,11-3 0,-8 6 0,-1 3 0,-3 1 1,-1 2-1,2 2 602,3 3 1,-3 4-579,4 7-227,-5 7 1,1 2 0,2 7 0,3 0 0,2 0-12,3 0 0,2 0-119,2 0 1,0-2-232,0-3 0,7 2 1,4-8-1,3-3-191,2-6 0,0-5-399,0-7 0,0 0 328,0 0 1,0-9 554,0-7 0,6-28 0,1-13 0,3-8 0,-1 0 0</inkml:trace>
  <inkml:trace contextRef="#ctx0" brushRef="#br0">13796 14968 7623,'-5'16'0,"0"0"0,-1 12 572,6 4 0,0 13 801,0 3 1,2 9-556,3 12-59,4 4 0,7 5 0,0-3-443,0-6 0,0-5 1,2-5-1,2-6-963,1-3 1,0-9 646,-5-3 0,8-19 0,0-5 0</inkml:trace>
  <inkml:trace contextRef="#ctx0" brushRef="#br0">14293 15864 7623,'-9'0'2389,"2"0"-538,7 0-797,0 0 0,0 7-510,0 4 0,0 3-381,0 2-81,0 0 0,0 7 1,0 4-1,0 3 0,-2 2 82,-4 0 1,3 6-189,-8-1 1,6-5-25,-6-5 0,8-8-275,-3 3-113,4-4 1,2-11 0,2-7-293,4-9 1,2-14 292,9-9 1,-1-2-225,0-9 502,0 8 0,0-10 0,0 8 0,1 1 0,3 2 284,1 2 1,1 7-113,-6 4 1,0 3 720,0 2 1,0 7-68,0 4 0,0 10 201,0 6 0,0 10-453,0 6 0,-6 3-126,1 2 1,-6 0-156,6 0 0,-2 0-91,2 0 0,1-5-280,-7 0 0,6-6-537,-6 6 0,8-8-2521,-3 3 3293,5-4 0,8-17 0,2-2 0</inkml:trace>
  <inkml:trace contextRef="#ctx0" brushRef="#br0">15141 15928 7623,'-16'0'2162,"0"0"-1189,0 0-459,0 0 1,0 0-207,0 0 1,5 0 330,0 0 1,3 2-304,-3 3 1,-2-1-102,8 7-173,0-1 0,-1 8 0,1 4 0,2 4 0,1 4-54,2 2 1,0 0-227,0 0 0,2 0 74,3 1 0,4-3 1,7-4-1,0-4-459,0-4 1,0-4 249,0-4 1,5-2 18,0-8 0,3-4-73,-3-7 303,-3 1 1,5-21 0,-7 5-253,0-4 393,0-2 1,0-1-1,-2 1 717,-3 0-588,3 0 1,-12 0 0,3 0 506,-3 0-474,-9 0 0,-2 7 0,-9 4 525,-3 3-711,3 2 1,-12 0 0,5 2-678,0 3 0,-4 4 67,8 7 0,0 2 597,5 3 0,14 40 0,4 15 0</inkml:trace>
  <inkml:trace contextRef="#ctx0" brushRef="#br0">15493 15912 7623,'-11'0'515,"1"0"0,4 0 729,-4 0 1,4 0-484,-4 0-226,6 0 1,-8 2 0,4 2 1158,0 1-1138,4 7 1,-8-8 140,6 7-622,1-1 0,0 8 0,-1 2 1,3 3-1,1 0-126,2 0 1,2 6-161,3-3 0,-1 4 235,6 2-350,1 1 0,5-7 0,0-1 1,0-2-1,2-5-987,3-6 0,-1-4 390,6-8 1,-1 0 89,2 0-20,3-8 1,-7-8 852,4-10 0,-8-20 0,-1-10 0,-1-4 0,0-1 0</inkml:trace>
  <inkml:trace contextRef="#ctx0" brushRef="#br0">15637 15384 7623,'-16'7'1213,"5"4"238,1 10 0,4-1-938,-4 6 1,6 8-211,-1 9 1,3 5 479,2 5 0,7 2-336,4 4 1,3 2-235,2-8 0,2 6-359,3-6 1,-3-1-429,3-10 1,2 1-146,-1-11 0,-1 2-2315,-5-13 3034,0 8 0,14-47 0,4-3 0</inkml:trace>
  <inkml:trace contextRef="#ctx0" brushRef="#br0">16053 15928 7623,'-9'16'1066,"-3"-5"-532,6 0 564,1-1-379,5 6-584,7 0 0,2-1-59,7-5 0,2-3-204,3-7 0,-3 0 101,3 0 0,-3 0-240,-2 0 236,0 0 0,-2-7 0,-1-2-91,-3 1 9,1-7 1,0 6 0,-2-8 0,-2-3 0,-4-1-65,-1 1 0,-2 1 215,0-3 1,0 4 97,0-3 0,-7 3-43,-4 2 1,-3 2 111,-2 3 0,-5-1 221,-1 7 1,-6 1 508,1 9 1,-1 6-19,1 10 1,-3 4-444,3 7 0,-1 7-98,1 4 1,4 3-267,7 2 0,7-5-309,4 0 1,3-9-730,2-2 0,9-2 559,7-9 1,2-7-76,8-8 1,-1-4-471,2-2 0,3 0-1318,-3 0 2232,-4 0 0,36-50 0,1-13 0</inkml:trace>
  <inkml:trace contextRef="#ctx0" brushRef="#br0">16565 15720 7623,'-16'0'0,"0"2"0,0 3 0,6-1 2416,-1 7 1,0-6-992,-5 6 1,0-3-506,0 3 0,0 3-617,0-3 1,6 3-269,-1 2 0,6 0-32,-6 0 0,7 0-483,-1 0 193,3 0 1,2 0 2,0 0 0,2 0 0,1 0 0,5 0-892,1 0 678,1 0 0,6 0 165,0 0 1,2-5 10,3 0 0,-3-2 157,3 1 1,-3-1-1,-2-3 1,0 1 611,0 3-401,0 5 0,0-8 911,0 3 1,-7 5-457,-4-5 0,-3 5 299,-2 1 0,-2 0-290,-3 0 1,-4 1-213,-7 5 0,-5-5-2,0 5-296,-8-4 0,-11-6 0,-9-1 0,-7 1 0,0 1 0</inkml:trace>
  <inkml:trace contextRef="#ctx0" brushRef="#br0">8803 17417 7674,'-14'11'3199,"3"-1"-2817,11-6 1,14 3 0,7-7 0,1 0-281,1 0 1,-4 0 0,8 0 0,0 0-192,-2 0 0,3 0-402,-6 0 0,-1 0 0,-5 0 0,0 0-1100,0 0 1591,0 0 0,-7 0 0,-2 0 0</inkml:trace>
  <inkml:trace contextRef="#ctx0" brushRef="#br0">8883 17753 7674,'-7'23'0,"-2"1"1541,-7 2 1,7 4-1088,4-3 1,3-4 0,2-1 0,2-6-251,3-6 0,6-3-184,10-7 0,6 0 0,8-1 0,4-5-905,2-4 885,2-5 0,13-20 0,7-10 0,5-3 0,1 0 0</inkml:trace>
  <inkml:trace contextRef="#ctx0" brushRef="#br0">9763 17337 7710,'-11'0'2638,"1"0"-1994,6 0 1,-3 7-62,7 4 0,0 3-153,0 2-278,7 0 1,-3 7 0,6 6 0,3 5 0,1 5 35,2 2 0,0 3-108,0 9 57,-7-3 0,5 7 1,-5-5-514,0 1 0,3-5 0,-4-7 0,-1-2-918,0-3 0,-2-10 1294,-5-4 0,0-61 0,0-17 0</inkml:trace>
  <inkml:trace contextRef="#ctx0" brushRef="#br0">9827 17849 7705,'-11'0'686,"1"0"-1,6 0-342,-3 0 0,9-5 1,3-2-1,6 0-20,3 0 1,4-4-406,3 6 1,-1-2 117,6 1 0,-4 4 1,3-3-1,-2 3 220,-4 2 1,-1 7 58,-2 4 1,0 5-90,0 5 1,-7 4 0,-4 7 0,-3 0 311,-2 0 0,-2 8-310,-3 2 1,2-3-121,-8-1 0,0-4 0,-5-4 0,0-4-400,0-4 1,0-4-1008,0-2 47,0-8 1,0 0 1251,0-8 0,7-72 0,2-16 0</inkml:trace>
  <inkml:trace contextRef="#ctx0" brushRef="#br0">10371 17209 7695,'-7'-9'497,"-4"4"1,3-2 528,-3 1 0,0 1 0,-5 3-320,0-3 1,0 3-532,0-3 1,0 3 0,0 2-119,0 0 1,6 0-55,-1 0 1,6 7 45,-6 4 0,6 3 257,-6 2-439,7 0 0,-3 5 0,7 3 0,0-1 0,0 2-79,0-1 0,0 1 50,0 2 0,6 1-61,-1-6 1,7 3 0,-1-7 0,3-6-838,2-3 1,2-4 142,3-5 1,-3-2 916,3-3 0,5-28 0,2-14 0,2-5 0,0-1 0</inkml:trace>
  <inkml:trace contextRef="#ctx0" brushRef="#br0">10451 16905 7695,'-9'16'2379,"2"-5"-1721,7-1 1,-5 3-71,0 8 0,-1-1-212,6 6 1,0 1 156,0 5 0,7 5-192,4 1 0,-2 6-177,2-1 1,-1-2-38,6 1 0,-1-1-116,-5 2 0,3-4-328,-8-7 0,6-2-1342,-6-3 1659,7 3 0,-10-19 0,5 3 0</inkml:trace>
  <inkml:trace contextRef="#ctx0" brushRef="#br0">11140 17049 7660,'-11'-2'672,"0"-3"1,2 1 112,-1-6 0,-5 6-82,5-1 0,1 3-342,-2 2 1,6 0 0,-6 2 119,-1 3 0,3 6-124,-2 10 1,6 4-60,-6 7 1,2 9 4,-1 7-174,-5 7 1,12 18 0,-6 7 0,5-35 0,1 1 0,1 2 0,0 2 62,1 0 0,0 1 0,4 2 1,2 1-43,-1-3 1,2-1-191,4 1 0,2-1 0,-3-4 0,1-3 1,17 39-1,1-12 0,2-19-678,3-15 1,-1-13-1,1-11 1,3-3-1157,1-2 1,6-8 1873,-6-10 0,29-46 0,-32 22 0,0 1 0</inkml:trace>
  <inkml:trace contextRef="#ctx0" brushRef="#br0">11444 17193 9374,'0'9'2242,"0"0"-1948,0-4 1,0-1-1,0 6 1,0 3 194,0 1 1,5 4-351,0 3 1,8 9 0,-3 11 0,5 4 94,1 5 1,-6 7-170,1-4 1,0 7 14,5-1 1,-2 0-213,-3-6 1,1-1-281,-7-15 0,2-7 0,-3-8 1,1-5-2513,-1-1 2924,-2-7 0,-9-58 0,-2-23 0</inkml:trace>
  <inkml:trace contextRef="#ctx0" brushRef="#br0">11908 17385 7663,'-7'-9'227,"5"0"1,-5 6 1415,0-3-542,5-6 1,-5 8 447,7-6-1248,7 6-272,2-3 0,7 14 0,0 4 311,0 3-317,0 9 0,-6 0 0,1 6 0,2-3 0,-1 3-20,-1 1 0,3 2-338,-3 0 0,-4-2-28,-2-3 0,2 2 0,-2-8 0,-1-1-2670,-2-3 3033,-2-1 0,-29-42 0,-6-12 0</inkml:trace>
  <inkml:trace contextRef="#ctx0" brushRef="#br0">11828 17609 10385,'10'0'1004,"1"0"0,2 0-709,8 0 0,-2-7-264,8-4 94,0 4 1,5-7 0,2 3-1,1-3-125,2-2 0,5-4 0,4-4 0,1-2 0,0 0 0</inkml:trace>
  <inkml:trace contextRef="#ctx0" brushRef="#br0">12676 17017 7663,'-9'0'1572,"2"0"-937,0 0 0,5 2 1,-3 3 75,3 6 0,4 3-305,3 2-294,-3 7 0,7-5 0,-6 5 1,3-2-1,-1 1-326,2-3 0,0 4 0,4-1 0,-4-3-124,0-1 1,-3-7-1948,6-1 2285,-6 1 0,3-9 0,-7-4 0</inkml:trace>
  <inkml:trace contextRef="#ctx0" brushRef="#br0">12596 17465 7663,'-16'7'0,"5"0"38,1 4 0,6-2 151,-1-4 0,5-3 761,5 3 1,4-3-84,7-2 1,5-7-666,1-4 1,6 3 0,-1-3 0,3-2-77,2-1 0,-5 3-288,-1 1 1,1 1-1660,5-2 1225,0-3 1,-5 7 595,-1-4 0,1-3 0,5 5 0</inkml:trace>
  <inkml:trace contextRef="#ctx0" brushRef="#br0">12804 17609 7663,'-9'0'1576,"-3"2"-600,6 3 203,1-3-844,5 5 1,0 0-1,0 4 1,0 3-18,0 2 1,5 0 0,2 2 0,1 3-86,-1 6 0,5-2-71,-1 2 0,1-1-309,-1 6 0,3-1 0,-5-3 1,2-3-1120,-1-2 0,-1-2 78,2-5 1188,-4-7 0,-14-37 0,-2-17 0</inkml:trace>
  <inkml:trace contextRef="#ctx0" brushRef="#br0">12884 17785 7663,'-9'7'958,"-5"-5"-394,12 5-9,-5-7 0,9 0-5,3 0-358,4-7 0,12 4 0,3-6 0,0 0 0,5 2-83,1 0 0,0 1 59,-3 6 0,1 0 91,-6 0-29,-1 0 1,-5 2 0,0 3 0,-2 6 0,-3 3 483,-6 2 0,-3 6-480,-2-1 1,-7 6-36,-4-6 0,-5 6-242,-5-6 0,-2 4 0,-6-7 0,5-4-905,0 0 0,-2-7 463,4-1 1,1-5 484,5-1 0,3-37 0,3-18 0,-2-3 0,-1 0 0</inkml:trace>
  <inkml:trace contextRef="#ctx0" brushRef="#br0">13684 17001 7663,'-16'0'542,"6"5"0,-1 2 1,0 2 481,2 4 0,1 1 1,4 4-1,-1 3-312,1 6 1,-3 8-429,2 3 0,-1 4 1,6-2-1,0-1-151,0 0 1,2 2-132,3-9 1,-1 3 79,7-8 1,-6-4-1131,6-2 1,-6-8-2199,6-2 3246,-8-8 0,-17-31 0,-13-17 0</inkml:trace>
  <inkml:trace contextRef="#ctx0" brushRef="#br0">13428 17353 7663,'-16'16'769,"7"-7"0,4 3-509,10-6 1,4-1 1201,7-5 0,7 0-1019,4 0 0,5 0-368,5 0-253,-3-7 0,7-2 0,-5-5 0,3 1 178,2 3 0,30-29 0,-29 13 0,-1 0 0</inkml:trace>
  <inkml:trace contextRef="#ctx0" brushRef="#br0">14373 16873 7660,'-11'7'3741,"2"4"-2165,2 3-1353,2 2 1,5 5-1,1 2 1,3 2 0,3 2-1,2 1 1,3 3 246,3 2 0,-5-2-389,1-5 1,-6 1-258,6 5-39,-8 0 0,10-5 0,-8-2-426,-1-2-50,-2-2 1,-2-5 690,0 0 0,-43-7 0,-10-2 0</inkml:trace>
  <inkml:trace contextRef="#ctx0" brushRef="#br0">14116 17433 7652,'-1'11'932,"-5"-1"-754,5-6 1,-5 5 764,12-4 0,2-3-515,8 3 1,8-3 0,4-4 0,6-3 198,3-6 1,8 2-562,-3-1 0,-1-1-979,2-5 629,0 0 0,3 0 1,-4 0-1,-4 0 1,-6 2-1061,-5 3 0,1-1-385,-7 6 1729,-6 1 0,-30-2 0,-11-2 0</inkml:trace>
  <inkml:trace contextRef="#ctx0" brushRef="#br0">14325 17705 7648,'-11'0'2644,"0"0"-1880,8 0 1,-4 2 179,7 3 0,0 4-132,0 7-642,7 0 0,-6 0 1,7 2-1,-1 2 1,2 3-167,-1 2 0,5-4 13,-8 6 0,6-6-874,-6 6 1,6-8 128,-6 3 0,6-10-867,-6-1 1197,1-1 0,-5-1 398,5-3 0,-12-33 0,5-9 0</inkml:trace>
  <inkml:trace contextRef="#ctx0" brushRef="#br0">14341 17817 8829,'-9'0'1957,"2"0"-1881,21 0 1,-4 0 88,12 0 1,-4-5-8,-2 0 1,5-1 57,0 6 0,6 0 123,-6 0-164,1 7 0,-6-3 0,0 7 0,-2 1 295,-4 2 0,-2 2-344,-8 0 0,0 0 1,0 2-1,0 2-73,0 1 0,-9 0-123,-7-5 0,0 0 131,-6 0-300,5 0 1,1 0-1,0-1 1,0-3-1546,0-1 578,0-8 0,5 5 72,0-8 1134,8 0 0,31-50 0,17-13 0</inkml:trace>
  <inkml:trace contextRef="#ctx0" brushRef="#br0">14565 17529 8357,'10'-9'1264,"1"4"0,-6 3-1014,6 2 0,0-5 0,5 0 78,0 1 0,-6 2-162,1 2 1,-6-5 0,6 0 169,1 1-66,3 2-26,-6 2-219,-2 0 1,-7 7-13,0 4 1,0-2 0,0 2 0,-2-1-184,-3-1 0,-3 5 114,-2-3 1,-3 3 35,8 2 1,0-5 0,3 0 5,-3 1 0,3 2 74,-4 2 26,5-7-92,1 5 1,7-10 39,3 7-193,5-8 1,1 4 0,0-7-412,0 0 313,7-7 1,-4 4-1,8-8-542,1-1 799,-4-3 0,41-36 0,-30 20 0,0 1 0</inkml:trace>
  <inkml:trace contextRef="#ctx0" brushRef="#br0">15317 17033 7742,'11'5'619,"-1"1"853,3-3-1201,-6 6 1,2 0 0,-6 7 0,4 2 0,0 3 0,2 6-1,-2 3 757,1 2 1,-1 5-477,-2 1 0,-1 6-342,6-1 1,-6-4 0,3-2 0,-2-3-153,1-2 0,-1-2-255,-5-3 0,5-4-717,1-7 1,-1-5-702,-5 0 0,-2-8 1615,-3 2 0,-40-53 0,-15-14 0</inkml:trace>
  <inkml:trace contextRef="#ctx0" brushRef="#br0">15221 17337 7615,'0'16'2315,"0"0"-1288,0 0-160,0-7 1,2 3-576,3-6 0,4 1 1,9-4-1,3 3-236,6-3 1,3-1-399,2-2 1,7-7 341,4-4 0,-1-5 0,5-3 0,3-3 0,1 1 0</inkml:trace>
  <inkml:trace contextRef="#ctx0" brushRef="#br0">16261 17529 7613,'-11'14'8969,"1"-3"-8556,6-4 0,-1-7 119,10 0 1,-1 0-1290,6 0 242,-6 0 0,10 0 0,-3 0-1494,3 0 0,-3 0 2009,-1 0 0,30-28 0,11-8 0</inkml:trace>
  <inkml:trace contextRef="#ctx0" brushRef="#br0">16837 17449 7609,'0'16'5320,"0"-5"-5436,0 0 62,0-1 549,0 6 0,-5 0 0,-2-2-480,-2-3-502,5 3-332,-3-12 819,7 5 0,15-28 0,2-6 0</inkml:trace>
  <inkml:trace contextRef="#ctx0" brushRef="#br0">17317 17577 7601,'11'2'2125,"0"3"0,-6-3 45,6 3-2612,-8-3 373,4-2-1479,-7 0 1548,-7 0 0,6-50 0,-7-12 0</inkml:trace>
  <inkml:trace contextRef="#ctx0" brushRef="#br0">17430 16665 7597,'0'16'0,"0"0"0,7-6 512,3 1 1,5 0 0,2 5 0,5 0 1338,4 0 1,12 7-727,4 4-833,12 10 1,-5 4 0,7 7 0,-3 0-1,-1 2 597,-6 3 1,-2 4-388,-12 7-239,-3 0 1,-15 0-1,-3 0 1,-6 0-1,-5-2 504,-5-3 0,-4 3-522,-7-3 0,-7 2-241,-4-3 0,2 3 1,-2-8-1,-1-3-1020,-2-6 1,-2-1-708,0-11 0,0 2 741,0-13 982,0 1 0,-8-21 0,0-2 0</inkml:trace>
  <inkml:trace contextRef="#ctx0" brushRef="#br0">18646 17369 7645,'-16'0'1344,"0"7"-825,0-5 0,5 10 1496,1-6-1738,6-1 1,4-5-1,11 0 1,3 0 0,2 0-1,0 0 565,0 0 1,0 0-677,0 0 0,0 0 33,0 0 0,0 0-477,0 0 202,0 7 0,0-5 1,0 3-1,0-1 1,0-1-482,0 3 1,0-1-279,0-5 1,0 0 86,0 0 1,0 0 0,0 0-1951,0 0 2698,-7 0 0,-23 0 0,-13 0 0</inkml:trace>
  <inkml:trace contextRef="#ctx0" brushRef="#br0">18662 17721 7643,'-14'16'460,"3"0"1,-1 0 662,6 0 0,3-1-600,8-5 1,0 4 251,11-3-347,-3 3 1,17-5-1,-3-3 1,3-3-1,2 1 656,0 1 0,5 0-976,1-5 0,-1 0 1,-5 0-1,0 0-526,0 0 0,-2 0-580,-3 0 0,1 0-300,-6 0 1,-1 0 1297,-5 0 0,0-21 0,0-6 0</inkml:trace>
  <inkml:trace contextRef="#ctx0" brushRef="#br0">18950 17129 7643,'-16'-5'126,"0"-1"1,0 1-1,0-2 584,0-4 0,7 2-283,4-1 0,5 1 117,5-2 1,4 4 0,7 7-1,2 0 8,3 0 0,2 7-103,4 4 1,3 3-101,-3 2 0,3 5-176,2 1 0,5 1 0,1-4 0,-4 4 125,-6 2 1,2 2-261,-3 5 1,3 0-148,2 0 1,-7 2 0,-4 1 0,-5 5-189,-5 1 1,-4-4 493,-7 6 0,0-8 4,0 2 0,-2-3 1,-1 0-1,-4 0 618,-2-2 1,-2 3-342,-5-8 1,0 3 40,0 2-390,0 0 0,5 0 0,1-1 0,-3-3 0,-1-3-55,-2-2 1,0 2-1613,0-9 785,0 4-1364,0-19 1,7 5 2116,4-12 0,24-38 0,8-17 0</inkml:trace>
  <inkml:trace contextRef="#ctx0" brushRef="#br0">20150 17417 7606,'-5'-11'-127,"0"1"84,1-3 1111,-5 6 0,6 0 1,-8 7 1474,-1 0-1950,-3 0-265,-1 0 1,0 0-1,0 2 1,0 3-1,0 6 1,0-2-183,0 1 0,0 1-150,0 5 26,0 7 1,0-5 0,2 3 0,2-3 0,3 0-234,2 3 0,1-3-287,6 3 186,0-3 1,2-2-3,3 0 221,4-7 1,13 4 0,1-6 0,0 0 0,2 0-147,0-3 0,0 3 252,1-2 0,-3 2-180,-7-2 316,0-3 1,0 12 280,0-3 24,-7 3 1,-2 2 0,-7 2 196,0 3-279,0-3 0,-9 11 1,-5-6 376,-5 2-854,-3-6 1,-1 6-1,-2-5-518,0 1 517,2 0 0,2-12 1,0-3-1529,1-5 0,8-2-3,1-5 1637,7-10 0,40-65 0,-9 29 0,-1 0 0</inkml:trace>
  <inkml:trace contextRef="#ctx0" brushRef="#br0">20438 17129 7606,'0'-9'4785,"0"2"-4393,0 7 1,2 9 20,4 7 1,-3 7-111,8 9 1,-2 9 51,1 7 1,5 4 1,-5 12-106,-3-4 0,6 13 1,-8-5-274,-1 1 0,-3-1 1,-1-10-1,0-4-995,0-5 0,0-4-139,0-8 0,2-8-1809,4-19 2965,-5-3 0,21-49 0,-5-12 0</inkml:trace>
  <inkml:trace contextRef="#ctx0" brushRef="#br0">20775 17721 7606,'0'16'0,"0"6"295,0-1 0,0-5 378,0-5 1,0-1-92,0 6 0,5-5 445,0 0 1,6-6-365,-6 6-499,8-8 1,-10 6-250,8-3 1,-6-5-2660,6 5 2744,-8-5 0,-10-65 0,-10-16 0</inkml:trace>
  <inkml:trace contextRef="#ctx0" brushRef="#br0">20679 17209 7606,'-16'0'4651,"0"0"-4993,7 7 0,2 2-1783,7 7 2125,0 0 0,42 7 0,12 2 0</inkml:trace>
  <inkml:trace contextRef="#ctx0" brushRef="#br0">21095 17641 7606,'-9'16'2241,"-5"-5"-1737,3 0 1,2-6 274,-2 6 1,1-6 401,-6 6-1051,0-1-250,7 6 1,-4 0 0,8 0 0,1 0-6,3 0 1,2-1 24,5-5 0,-4 4 70,3-3 0,2-2 0,0 0-127,2-2 0,2 4 3,5-6 0,-6-1 95,1-10-65,0 5 1,3-14 0,-2 5 0,-1-5 0,0-1-486,-2 0 1,-1-5 544,-2 0 15,-4-1 1,5 6-1,-6 0 1,3 0 729,1 0-372,1 0 0,-6 6 159,0-1-43,0 7-196,0 4 1,0 9-1,0 9 506,0 3-520,7 4 0,-5 13 0,3 1 472,-3 2-370,-2 1 0,0 14 0,0 2 452,0 4 1,-2 3-41,-3-1 0,-4-2-315,-7-4 0,-6 3 32,1-8 0,0-1-249,5-9 1,-6-11-146,1-11 1,0-10-1099,5-6 1,0-12 673,0-9 0,5-16 372,0-16 0,8-20 0,3-12 0,-4-10 0,1 1 0</inkml:trace>
  <inkml:trace contextRef="#ctx0" brushRef="#br0">21287 17161 7606,'-6'11'706,"1"-1"0,0-4-240,5 4 1,0-4 98,0 4 0,0 6 16,0 6 0,1 1 313,5-2 0,1 4-456,4 7 0,3 2-23,-3 3 0,-3 2-193,3 4 0,-6 3-27,6-3 0,-6 3-311,6 2 88,-7 0 0,3-7 0,-7-3-115,0-5-29,0 7 1,5-14 0,0 1-1653,-1-8 7,-2-3 1817,5 0 0,2-35 0,7-10 0</inkml:trace>
  <inkml:trace contextRef="#ctx0" brushRef="#br0">21207 17609 7606,'-9'16'2875,"-4"-5"-1582,8 0-1135,0-8 1,6 4-173,5-7 0,4 0 1032,12 0 1,-3 0-643,8 0 1,-6-7-561,6-4-1,-2-1-371,2 1 0,1-3-754,-7 3 1,6 3 1309,-6-3 0,15-14 0,-2-9 0</inkml:trace>
  <inkml:trace contextRef="#ctx0" brushRef="#br0">21687 17177 7606,'-7'9'1766,"5"-2"-1004,-12 0 31,12-5-500,-5 5 1,7-5 162,0 3-66,0-3 59,0 5-201,0 0 1,0-3 0,0 6 692,0 3-454,0 1-318,7 2 1,-5 0-201,3 0 1,-3-5 70,-2-1 0,2-6-126,3 1 79,-3-3-22,5 5 0,-5-5 0,1 5 50,3 0-102,-1-5 179,-5 12-253,0-12 131,0 12-66,0-12-2,0 5 51,0 0 140,0-5 103,0 12 1,0-10-72,0 6 0,0-4 91,0 5 0,2-6 167,3 6-253,-3-1 1,5 6-1,-7 2 63,0 3 1,0-1-108,0 7 1,0-6-8,0 6-45,0-1 0,5 6 0,1 0-141,-3 0 1,-1-5 89,-2 0 0,0-6-164,0 6 126,0-8 0,0 6 29,0-3-328,0-5 129,-7 6-454,5-14 467,-5-2 0,7-8 11,0-5 0,0 3 22,0-8 123,0 0 1,0-5-6,0 0 0,0 0-85,0 0 214,0 0-154,0 0 1,0 0-54,0 0 0,5 6 64,1-1 23,-1 7 18,-5-10 1,0 11-104,0-8 522,0 7-144,0-3-17,0 7 16,0 0-684,0 7 37,0-5 97,0 12-19,0-12 1,0 7-11,0-4 220,0-3 37,0 5 0,0-5 312,0 3-244,0-3-63,0 5-657,0-7 245,0 0-29,0 7-152,0-5-68,0 5 367,0-7 726,0 0-353,0 7 533,0-5-245,0 5 111,0-7-1611,0 0 0,-7-21 0,-2-6 1</inkml:trace>
  <inkml:trace contextRef="#ctx0" brushRef="#br0">21367 17225 7939,'-11'0'1477,"0"0"1,6 0-519,-6 0 67,8 0-121,-11 0-357,12 0-380,-12 0 1,12 2 0,-4 3 0,6 8 154,6 6 0,-3 8-176,8 10 0,-6 6-55,6 10 1,0 6 0,5 10 0,0 6 24,0 3 0,0 1-160,0-5 0,-6-4 19,1-12 0,-7-4 0,1-12 1,-3-6 56,-2-8-43,0-4 0,0-17-208,0-7 1,0-15-1,0-11-215,0-4 0,0-8 207,0 1 1,0-13-75,0 2 67,0-4 0,0 4 1,0 2-74,0 3 180,0-3 1,0 7 0,0-4-231,0 6 559,0 3 1,5 2-1,2 2 614,2 3-529,-5 11 0,10 4 436,-3 6-507,3 1 1,2 12-1,-2 6 182,-3 6 0,3 1-188,-3 7 1,1-1-6,-1 6 1,3 0 30,-3 0 0,-3 6 88,3-1 1,-6 2-107,6-2 1,-7-3-25,1 4 0,2-6-490,-1-6 1,-1 8-152,-5-7 0,0-1-404,0-10 0,0 0-235,0 0 227,7-7 1,-5-3 107,3-12 750,-3-3 0,-2-42 0,0-20 0,0-4 0,0 0 0</inkml:trace>
  <inkml:trace contextRef="#ctx0" brushRef="#br0">21559 17481 7606,'-16'0'1181,"5"6"0,2 1 889,2 2-1495,2-6 1,7 4 0,5-7 0,7 0-1,7 0 569,4 0 1,2-5-831,5 0 0,2-8 108,3 2 0,-3 3 142,3-3-802,-3 7 0,-4-8 0,-1 5 1,-5 0-1,1-1-2767,0 5 2188,-5 1 817,3 2 0,-14 0 0,-2 0 0</inkml:trace>
  <inkml:trace contextRef="#ctx0" brushRef="#br0">22023 17001 7606,'-11'5'0,"2"2"1623,2 2 1,2-3-825,5 4 1,0 1 0,0 7 0,0 1 106,0 3 1,7 8-546,4 2 0,3 7-210,2 9 0,5 5 0,1 3 0,-3-1 38,-1 0 0,-2 4-29,0-6 0,-2 4-383,-3-9 0,-2 2 0,-6-13 0,3-3-1256,-3-6 0,-1-5 125,-2-7 1354,0-7 0,14-59 0,4-21 0</inkml:trace>
  <inkml:trace contextRef="#ctx0" brushRef="#br0">22311 17545 7606,'-14'16'1535,"3"0"1,4 0-154,7 0-762,0 0 0,0 0-242,0 0 1,7-1 0,4-3-1,3-3-56,2-2 0,0 4-728,0-6 0,0 6-427,0-6 1,0 0 0,0-5-1,0 0 833,0 0 0,14-64 0,4-16 0</inkml:trace>
  <inkml:trace contextRef="#ctx0" brushRef="#br0">22631 17433 7606,'-7'23'0,"-2"2"0,-7 7 0,0 6 1181,0-1 0,0 13 0,2-2 0,1 2 23,3-1 0,4-1-791,-4 0 0,1 4-842,-2-4 0,-1 2 1,5-13-1,0-1 429,-1-2 0,-18 5 0,-1 2 0</inkml:trace>
  <inkml:trace contextRef="#ctx0" brushRef="#br0">22951 17177 7595,'-7'-16'73,"5"5"0,-3 1 0,3-3 1065,2-1-208,0 5 1,0-5 0,0 3 2148,0-3-2712,0 5 0,2 6-86,3 13 0,-3 8 325,3 14-516,4 0 1,-7 9 0,3 5-1,-3 8 1,0 1 93,3 0 1,-3-2-271,3-5 0,-3 4-401,-2-4 0,0 2 0,0-13 0,0-3-2967,0-6 1393,0-5 1466,0-14 1,0-3-1,0-12 595,0-4 0,7-47 0,2-13 0</inkml:trace>
  <inkml:trace contextRef="#ctx0" brushRef="#br0">23047 17481 7595,'0'-9'3064,"0"-5"-2375,0 12-13,0-12-527,7 12 1,2-5 0,7 7 35,0 0 1,0 0-102,0 0 1,0 0 205,0 0-233,0 7 0,-1 2 0,-5 7 0,-3 0 0,-1 0 516,-1 0 1,-1 6-112,-10-1 1,3 7-57,-8-1-395,0 3 0,-5-3 0,-1-2 305,-5-2-667,4 5 0,-5-12 0,7 2 224,0-5-1066,0-10-1547,0 4 1448,7-21 1292,2 3 0,36-61 0,6-7 0</inkml:trace>
  <inkml:trace contextRef="#ctx0" brushRef="#br0">23495 17449 7595,'0'16'0,"0"0"1647,0 0 0,-5 6-873,0-1 1,-1 6 175,6-6 1,0 6-437,0-6 0,0 6-383,0-6 1,6 0-354,-1-5 1,2 0-574,-1 0 0,-3-7-915,8-3 1710,-8-5 0,12-50 0,-7-14 0</inkml:trace>
  <inkml:trace contextRef="#ctx0" brushRef="#br0">23415 17113 7595,'-16'0'3352,"0"7"-1704,0 2-1928,0 7 0,7 0-122,4 0 0,5-2-519,5-3 921,11 3 0,66-5 0,-30-1 0,-1 0 0</inkml:trace>
  <inkml:trace contextRef="#ctx0" brushRef="#br0">23864 17465 7596,'-16'0'1026,"0"0"0,0 6-682,0-1 1,5 2 149,0-2 0,0-1-13,-5 7 0,6-8-133,-1 2 0,6 4-260,-6 2 0,8-2 133,-3 2-161,4-1 0,2 6 0,0 0 0,2 2 0,2 2-9,1 1 0,8 0 192,-3-5-461,4 0 0,-3 0 0,0-1 1,3-3-1,4-3-506,3-2 1,1-3 317,-6-10 0,0 3 54,0-8 0,0-5-559,0-5 646,-8-1 0,5-1 0,-8-2 207,-1 0 0,-2-5 230,-2 3 0,0 3 157,0-3 1,0 6-153,0-6 0,0 7 137,0-1 1,-6 3 63,1 2-101,0 7-127,5 2 1,0 14-60,0 4 0,1 10-112,5 6 0,-3 3 183,8 2 0,-2 2 249,1 3 0,3-1-191,-8 7 1,6 5-43,-6 5 0,1 0 543,-6-5 1,0 2 518,0 4 0,-2 1-473,-4 3 0,-2-4-345,-8-12 1,-2 3-74,-4-8 0,-1 1-218,-3-6 1,-5-9-185,5-7 0,1-7-1282,-2-9 0,2-9 730,-1-7 1,2-7 102,8-9 502,8-8 0,3-2 0,2-6 0,3-7 0,0-1 0</inkml:trace>
  <inkml:trace contextRef="#ctx0" brushRef="#br0">24344 17353 7601,'-16'7'561,"-6"0"0,3 6 1,3-4 308,3-2 0,3 3-1,-6-2 1,0 0-417,0 5 1,5 1-64,0 2 1,8-5-1,-4 0-425,0 1 1,5 2 116,-4 2 0,6-5 46,6 0 1,-3-1-302,8 6 1,-2-5 58,2 0 1,3-1 0,-4 6-281,5 0 0,-5-7 82,1-4 0,0-3 73,5-2-21,0 0 1,0 0 0,0-2 0,-2-3 0,-2-7-346,-1-8 1,0 1 317,5-8 0,-6 6 92,1-6 1,-7 6 276,1-6-33,-3 7 0,3-8 1,0 6 483,-1 3-358,-2 1 0,-2 7 847,0 1-780,0 6 0,0-1 0,0 12 1085,0 9-983,0 0 1,0 20 0,0-3 191,0 7 1,0 2 10,0 6 1,0 2-20,0 3 1,0 3 131,0 2 1,-6 4-211,1-3 0,-7-2-5,1 2 1,-3-15-387,-2-1 0,0-9-283,0-8 0,0 1-3023,0-11 2473,0-3 0,1-28 774,5-6 0,5-23 0,3-12 0,2-4 0,0-1 0</inkml:trace>
  <inkml:trace contextRef="#ctx0" brushRef="#br0">24584 17449 7601,'0'16'832,"0"0"0,7-2-152,4-3 0,3-4-337,2-7 1,0 0-77,0 0-213,7-7 1,-5-2 0,5-7 20,0 0-80,-5 0 0,-1 0 0,-6 0-200,2 0 137,-6 0 1,0 0 0,-7 0 0,0 0 0,0 0-324,0 0 1,-7 5 303,-4 1 1,-3 1 152,-2-2 1,3 4-119,-3 7 546,11 0 1,-16 2 0,10 5 749,-3 9-930,-2 7 0,2 9 0,3 0 48,6 0-456,-4 0 1,7 0 0,-3 0-1247,3 0 957,9 0 0,2 0 1,7-2-2766,0-3 3148,7-11 0,30-23 0,15-11 0</inkml:trace>
  <inkml:trace contextRef="#ctx0" brushRef="#br0">25064 17289 7601,'-9'7'2340,"-3"-3"-1588,6 6 1,-1-4-29,2 4 1,3 1-246,-3 5 1,3 0 90,2 0 1,0 0-448,0 0 1,0 0 33,0 0 1,0 0 6,0 0 1,0 0 224,0 0-52,0 0-138,0 0-359,0-7-111,0-2 14,7-21 0,-5-2 149,3-11 0,2-3-13,-1 3 0,6-1 501,-1 1 0,3-1-188,2 6 1,0-4-26,0 4 1,2 1-428,3 5 1,-1 0-1131,6 0 1390,-6 0 0,53 0 0,5 0 0</inkml:trace>
  <inkml:trace contextRef="#ctx0" brushRef="#br0">26008 16841 7602,'-7'-9'1740,"5"-5"-538,-3 3 1,1 4 62,-1 2-1026,3 3 0,-5 16 0,9 9 1,2 9 234,1 6 1,6 11-189,-6-1 1,2 9-151,-2-3 1,-3 1-117,3-2 0,-3 1-115,-2-1 0,0-2-919,0-13-614,0-1 0,0-10 1628,0 0 0,-21-51 0,-6-6 0</inkml:trace>
  <inkml:trace contextRef="#ctx0" brushRef="#br0">25752 17289 7602,'-9'0'4381,"2"0"-3904,7 0 0,7 0-146,4 0 0,10-2-10,6-3 0,8 1-29,3-6-379,6-1 0,-5 0 0,6 2-442,-2 2 0,-3-3 1,3 3-1,-4-1 529,0 1 0,-2-17 0,3-7 0,6 0 0,0 0 0</inkml:trace>
  <inkml:trace contextRef="#ctx0" brushRef="#br0">26424 16713 7602,'-5'16'887,"0"0"0,1 2 647,2 3-1131,2-3 1,0 17 0,0-1-1,0 5 1,2 6 0,2 1-1,3 4 503,2 3 1,-6-1-387,3 6-492,-5 1 0,-1-4 1,0-5-1,0-7 1,0-4-79,0-4 0,0-3-272,0-5-416,0-11 1,0-11 0,0-10-410,0-6 0,6-10 484,-1-6 1,6-5 442,-6-5 0,6 1 0,-4-4 0,2 0-71,3 5 1,1 1 440,-3 2 1,4 2-23,-3 3 0,-2 4 0,2 7 412,1 0 0,2 7 461,2 4 0,-5 7-334,0 8 1,-2 3 632,1 13-1102,5 8 0,-12 0 0,6 3 168,-2-3-473,6-2 1,-10 0 0,6 0-284,-2 0-21,6-7 0,-10-2 0,6-7-55,-2 0 466,6 0 0,10-28 0,10-8 0</inkml:trace>
  <inkml:trace contextRef="#ctx0" brushRef="#br0">27049 17193 7602,'-16'-2'0,"0"-3"0,0 3 662,0-3 0,0-2-96,0 1 1,5 1 313,0 5 1,0 0-527,-5 0 1,2 2-153,4 3 0,-3 6 48,8 10-52,-8-3 1,12 12 0,-5-3 20,4 3-174,2-5 0,0 3 1,0-4-1,0-1 1,0 0-530,0-4 0,8-8-243,2-6 0,4-3 223,2-2 1,0-7-267,0-4 0,0-5 262,0-5 0,1-4 38,-1-7 0,5 0 266,0 0 0,-5 2 9,-5 3 0,0 4 641,5 7 1,0 0 88,0 0 0,-6 7 1299,1 4-1404,-8 3 1,6 9-1,-5 6 670,1 6 0,1 6-683,-6 7 1,0 0-67,0 0 0,0 0-253,0 0 0,0 0 108,0 0-362,0 0 0,0-5 0,0-2-756,0-2 1,0-2-1852,0-5 2763,0-7 0,-8-30 0,0-15 0</inkml:trace>
  <inkml:trace contextRef="#ctx0" brushRef="#br0">27353 17177 7602,'-11'11'2056,"0"-1"0,6-1-1425,-6 2 0,8 3 0,-3-3-92,5 3 1,2 2-391,5 0 0,-3 2 0,6 1 1,0 3 163,0-3 1,-4 4-100,6-1 0,-7-1-90,1-5 0,2 0-105,-2 0 0,1 0-468,-6 0 98,0-7 1,5-4 0,0-12-873,-1-9 0,3-7 684,-2-9 0,2 0 0,-3-2 0,3-1 239,2-3 1,-4-1 262,6 2 1,-6 8 376,6-3 248,0 11 1,3-2 0,-2 9 309,-1 3 1,0 4 0,6 11 0,3 6 297,1 12 1,1 8-993,-6 7 1,0-1-290,0 6 0,0-1-351,0 2 1,0-2 447,0-4-1921,0-10 1,-2 9 1908,-3-15 0,3-14 0,-5-9 0</inkml:trace>
  <inkml:trace contextRef="#ctx0" brushRef="#br0">28217 16665 8063,'-14'-11'1559,"1"2"-514,3 2-641,6-5 0,-3 12 0,7 0 0,0 9 0,2 7 0,3 5 785,6 6 0,3 10-617,2 6 0,0 8-213,0 3 0,-2 4 10,-3-4-486,3 13 1,-10-12 0,4 11-307,0-4 259,4-3 0,-10-13 1,3-3-1,-1-7 0,-1-8-3684,3-7 2481,-1-10 1,0-6 1366,1-10 0,-22-75 0,2 28 0,1-1 0</inkml:trace>
  <inkml:trace contextRef="#ctx0" brushRef="#br0">28313 17081 7602,'0'9'1569,"0"-2"1,2-7-1067,3 0 0,9 5-365,8 1 0,1-1 26,-2-5 0,-3 5-220,3 1 1,2 4 22,-1-4 154,-1 6 1,-7-8 0,-1 6 167,-3 3 8,-6 1 1,3 7-1,-7 1 1,-2-1-1,-3 0 207,-6 1 0,-8 6-424,-3-1 0,-6-2-150,1 1 0,2-4-269,-1 4 0,4-8-778,-4-2 0,6 0 514,-1-5 0,3-4-1545,2-2 2148,7-3 0,16-44 0,11-12 0</inkml:trace>
  <inkml:trace contextRef="#ctx0" brushRef="#br0">28777 16569 7602,'-18'0'0,"-1"0"0,-3 0 1044,3 0 1,1 5 0,2 0-260,0-1 1,0-2-224,0-2-358,7 0-5,-5 7 1,12 2 101,-3 7-166,3 0 0,2 0 1,0 0-5,0 0 0,0 5 1,0 2-1,0 0-81,0 0 1,7-1-746,4-6 1,-2 0-162,1 0 1,6-7-1,6-4 856,-3-3 0,28-38 0,4-8 0</inkml:trace>
  <inkml:trace contextRef="#ctx0" brushRef="#br0">28857 16217 7602,'-11'26'812,"1"1"1,6 0-166,-1 5 0,3 7 163,2 3 0,2 10-322,3 1 1,-1 6 0,6-4 0,3 0 207,1 0 0,0-1-517,-3-6 1,1-9-436,-6-7 0,4-2 0,-2-8 0,-1-3 256,0-1 0,-9-38 0,-7-8 0</inkml:trace>
  <inkml:trace contextRef="#ctx0" brushRef="#br1">1953 12983 7356,'-11'-6'-247,"0"1"516,8 0 0,-6-1 0,4-1 776,-6-2-703,4 6 1,-2-4 0,3 5 0,-4-2 0,-4-1 406,-2 2 1,0 1-382,0 2 0,0 2-201,0 3-88,0-3 0,0 12 0,-2-2 1,-2 6-1,-1 5 149,1 2 0,3 0-200,1 2 1,0 3-6,0-3 1,1 1-129,5-1 0,3 3 0,7-5 0,0 0-230,0-4 0,7-3-490,3-2 0,10-5 89,1-1 363,8-6 0,1 3 0,9-9 373,2-3 0,6-17 0,5-8 0,8-4 0,0-1 0</inkml:trace>
  <inkml:trace contextRef="#ctx0" brushRef="#br1">2241 13031 7658,'-16'0'147,"0"0"36,0 0 1,0 5-111,0 1-224,0 6 0,1-3 0,3 7-23,1 0 482,8 0 1,-4 5-1,7 2-139,0 2 0,0 0 0,1 2 0,5-4-144,4 0 0,5-5 36,1 3 0,1-5-36,5-5 0,-4 1 77,3-6-69,4-1 1,-6-5-1,6-2-41,-2-3 0,4-4 0,-6-7 0,1 0 33,1 0 0,-5-7 17,3-4 0,-9-3 4,-1-2 1,-2 2-18,2 3 1,-4-3 303,-7 3 1,0 4-98,0 2 1,-2-3-79,-3 3 0,-4 5-60,-7 5 1,-6 8 0,1-2 0,-6-3-358,6 3 0,0 5 154,5 5 1,0 8-513,0-2 1,0 3-25,0 2 0,7 5 641,3 1 0,40-1 0,11-5 0</inkml:trace>
  <inkml:trace contextRef="#ctx0" brushRef="#br1">2801 12887 7658,'-11'9'362,"1"-4"0,4 2 1442,-4-2-1259,-1 8 0,-3-10 0,1 6 0,4 0 33,2 0 1,-5-4-340,1 6-242,4-7 1,-5 5 45,6-4 0,-1-3-167,2 3 1,3-1-262,-3 1 1,3-2-69,2 8 0,2-7 261,3 1 0,-1 2 0,6 0 0,3 0-86,1 1 0,7-1 156,1-2 0,1-1-49,-2 6 258,-3-6 1,5 10-1,-7-5 1,0 2-1,0-1 305,0 3 0,-5 1 660,-1 2-738,-6 0 1,3 0 0,-7 0 772,0 0-815,-7 7 0,-2-3 0,-7 5-53,0-2-140,0-2 1,-5 0 0,-1 1-142,3-3 0,1-3-1329,2-5 1,2-2 1390,3-4 0,11-32 0,9-1 0</inkml:trace>
  <inkml:trace contextRef="#ctx0" brushRef="#br1">3169 12583 7658,'0'17'1133,"0"5"1,5 3-667,1 7 0,4 5 0,-3 4 0,1 3 94,-1 6 1,3 7-497,-4-4 1,-1 6 0,-3-5-1,1-5-179,3-4 1,-1-3 143,-5-9 1,0 2-963,0-8 1,0-4 931,0-2 0,-7-24 0,-2-8 0</inkml:trace>
  <inkml:trace contextRef="#ctx0" brushRef="#br1">2977 13047 7658,'-16'0'3941,"5"0"-2220,1 0-1636,6 0 0,4-5 1,12-3-1,8 1 882,7 0 1,5-5-914,5 1 1,4-3-652,7-2 1,-2-2-1,-1 0 597,-3 2 0,30-18 0,11 8 0</inkml:trace>
  <inkml:trace contextRef="#ctx0" brushRef="#br1">3713 12999 7668,'-9'-2'475,"4"-3"710,-4 3 189,7-12-472,-5 12 356,7-5-881,0 7 120,0 0-283,0 7-47,0-5-83,0 5 0,2-7-265,3 0 218,-3 0 252,5 0 1,-5 0-312,3 0 0,-3-2 22,3-3-105,4 3 1,-5-11 0,5 6-1,0-2-83,0-3 0,-4 0-77,6 1 1,-1-3 128,6 3 1,-2-9 362,-3-1-243,3 0 0,-5 10 0,7 0 391,0-1-259,0 5 1,-5-6-42,0 8-32,-1 0 0,1 5-30,0 0 68,-8 7 0,4 2 0,-5 7-15,3 0 1,-3 5 93,3 0 0,-3 1-29,-2-6 1,0 5 84,0 0 0,6 6-70,-1-6 1,6 1-28,-6-6 0,7 0-30,-1 0 1,3-5-13,2-1-6,7-6 1,-3 3 0,5-9 43,-2-3 1,5-4 32,-1-7 0,3-2-65,2-3 0,-1 1-68,-5-7 1,3 3 139,-8-3-805,0 4 0,-5 7 1,-1 0-62,-5 0-2016,5 7 2727,-14-5 0,-8 26 0,-11-1 0</inkml:trace>
  <inkml:trace contextRef="#ctx0" brushRef="#br1">4834 12567 7646,'-9'-8'3,"-4"5"0,6-6 2,-2 2 1991,6-6 0,-6 12-705,3-5 1,5 12-750,-5 4-363,5 5 0,1 2 1,1 5-1,3 4 0,3 5 146,2 1 0,-6 7-210,3 3 0,-3 10-130,3 1 0,-5 3-42,5-3 1,-4-3-534,-2 3 234,0 4 0,5-13 1,0 3-458,-1-6 0,-2-9 0,-1-7-479,5-2 1,-3-4 1291,8-8 0,-8-40 0,5-15 0</inkml:trace>
  <inkml:trace contextRef="#ctx0" brushRef="#br1">4898 13015 7668,'-9'0'761,"-6"0"-478,14 0 331,-6-7 1,7-2-251,0-7 1,7 5-70,3 0 0,10 3-257,1-3 0,2 2 59,-1 4 0,-3 3 11,8-3 1,-8 5 73,3 5-32,-4 4 1,-4 7-1,-2 2 307,-1 3-338,-7 4 1,3 7-1,-7 2 164,0 3-114,0-3 1,-2 7 0,-3-6 16,-6 3 0,-3-1-12,-2-5 0,0-5-165,0-1 1,0-8 80,0-2 0,0-2-967,0-8 0,0-1 85,0-5 792,0-7 0,7-52 0,2-19 0</inkml:trace>
  <inkml:trace contextRef="#ctx0" brushRef="#br1">5170 12439 8343,'0'-9'2284,"0"0"-1823,0 3 1,0 3-276,0-8 1,1 6 0,3-6 0,3 0 146,2 3-179,2-14 0,5 6-56,0-10 1,-6 2-144,1 8 0,-2 0-147,2 0 0,-3 0 0,-4 0-322,1 0 159,8 0 272,-11 7 0,6 2 27,-2 7 0,-4 2 53,3 3 1,-3 4 11,-2 7 1,5 2 0,0 2 0,-1 3 20,-2 2 0,3 0 45,0 1 1,2 8-65,-1-7 1,-4 7-217,3-8 0,2 5-517,-2 1 1,6-2 344,-6-4 0,8-1 5,-3-3 372,-2-4 0,13 5 0,-3-7 0</inkml:trace>
  <inkml:trace contextRef="#ctx0" brushRef="#br1">5266 12727 7668,'-16'0'1684,"0"7"1,1-4-483,5 8-598,3-7 1,14 3 5,3-7 0,10-2-259,1-3 1,6 1-40,-6-7-262,8 1 1,-4-6 0,7 0 0,0 0-51,0 0 0,50-15 0,-35 15 0,0-1 0</inkml:trace>
  <inkml:trace contextRef="#ctx0" brushRef="#br1">9331 13191 7641,'-16'0'229,"0"0"0,0-2 0,0-1 0,0-3 795,0 3 1,0-4-425,0 1-102,0 1 1,0 5 0,0 0-1,0 0 1,0 2 725,0 3-1184,0 4 1,2 9-15,3 3 0,4-3 69,7 3 1,0 4-23,0 2-80,0-4 0,7 7 1,4-5-1000,3 0 587,9 5 0,-3-10 0,6 3 0,3-4 0,1-6-924,2-4 1,2-4 1342,3-5 0,25-21 0,13-6 0</inkml:trace>
  <inkml:trace contextRef="#ctx0" brushRef="#br1">9747 13191 7651,'-16'0'647,"0"0"168,0 0 0,0 0-656,0 0 0,0 0-422,0 0 1,0 2 347,0 3 1,0 4 332,0 7 0,0 0-173,0 0 1,7 5 84,4 1 0,3 4-391,2-4 77,0 6 1,7-10 0,6 3-464,6-3 1,1-7 196,6-1 1,-4-6 70,4 1 1,-1-3-50,2-2 0,1-5-52,-6-1 0,4-6 117,-4 1 1,-1-3 229,-5-2 0,-2 0 338,-3 0 1,1 0 0,-6 0 0,-3 0 632,-1 0 0,-4 0-624,-3 0 1,1 0-198,-6 0 1,-6 0-252,-6 0 1,-4 5 93,4 1 0,-6 1-809,1-2 1,4 2 58,2 4 690,3 3 0,16 16 0,4 13 0</inkml:trace>
  <inkml:trace contextRef="#ctx0" brushRef="#br1">10163 13143 7651,'-16'-2'0,"0"-3"0,6 3 0,-1-3 0,2 1 780,-2-1 1,-3 3-91,3-3 1,3-2 1186,-3 1-1255,0 1-519,-5 5 59,0 0-110,0 0 1,2 2-308,3 3 160,4 4 1,7 7-43,0 0-200,0 0 1,7-5-1,4-1 1,3 3 0,2-1-334,0-1 1,0 3 398,0-3 1,6 1 77,-1-1 1,0 3 807,-5-3-319,0-4 0,-5 5 0,-2-5 1528,-2 2-1425,5 2 0,-10 0 896,3-1-877,-3 1 0,-9 0 1,-5-1 233,-8 3 0,2-6-614,-3-2 1,-2 2-438,2-1 1,-6 4-164,6-4 0,-1-1-1717,6-5 2279,0 0 0,0-14 0,0-4 0</inkml:trace>
  <inkml:trace contextRef="#ctx0" brushRef="#br1">10467 12999 7651,'-1'-9'4249,"-5"4"-3832,4 3-414,-5 2 132,7 7 0,0 4 0,0 8 0,2 4 0,2 0 208,1 1 0,6 4-143,-6-1 0,6 3-180,-6 2 1,6 0 2,-6 0-132,7 0 0,-4 0 1,4 0-1,-3 0 1,0-2-1092,0-3 0,-4-4 439,6-7 0,-8 0 761,3 0 0,-12-21 0,-3-6 0</inkml:trace>
  <inkml:trace contextRef="#ctx0" brushRef="#br1">10291 13383 7651,'-10'0'0,"-1"0"448,7 0 30,-3-7 1,9 0 181,3-4 0,4-3 1542,7 3-2020,7 4 1,2-7 0,7 3 0,0-1 0,0-1-633,0 3 0,0 1 82,0-2 368,0 4 0,22 7 0,4 0 0</inkml:trace>
  <inkml:trace contextRef="#ctx0" brushRef="#br1">11043 13271 7638,'-10'0'1237,"-1"0"1,6 0-392,-6 0 0,8-2-568,-3-3 0,4-4-214,2-7 1,6 5 0,1 1 0,2-3 155,3-1 0,-3-2-127,2 0 1,-1 0-88,6 0 1,1 0-47,-1 0 0,0 0 0,0 2 1,-2 1-27,-4 3 1,5 6-18,-5-1 1,-1 3-37,2 2 0,0 9 1,3 5-11,-4 6 1,3 3 116,-8-2 0,6-1 47,-6 6 1,8-6 0,-4 1 0,1-3 190,1-2 0,0 0-44,5 0 1,0-5-6,0-1 1,0-6 0,0 1 0,0-3 7,0-2 0,5-2-183,0-3 1,6-4-212,-6-7 1,2 0-601,-1 0 1,-4 0 382,3 0 1,-3 0-718,-2 0 1143,7 0 0,-5-7 0,5-2 0</inkml:trace>
  <inkml:trace contextRef="#ctx0" brushRef="#br1">11988 12839 7655,'-16'0'3221,"7"0"-3431,-5 0 1,12 12 478,-3 4 1,3 6 0,2-1 0,0 7 313,0 8 1,7 5-438,4 7 0,-3-2-60,3-3 1,0 3 113,5-3 0,-6 1-434,1-1 0,-6-4 116,6-7-452,-7 0 0,5-7 0,-6-4 0,4-3 570,2-2 0,-5-43 0,3-10 0</inkml:trace>
  <inkml:trace contextRef="#ctx0" brushRef="#br1">12020 13207 7655,'-6'-11'399,"1"1"1,-6 4 0,6-4 64,0 6-254,5-10 812,0 5-819,7 0 0,-4 0 0,10 6 0,3-3 0,3 3-273,1 1 1,3 2 28,-2 0 1,6 2 147,-5 3 0,-1-1 15,-5 6-3,7 1 0,-11 5 1,3 0 103,-6 0 75,-4 7 0,-5-3 1,0 6 819,0 3-792,0-6 0,-7 5 0,-4-5 591,-3 2-903,-2-5 1,0 3-1,-2-7-979,-3 0 777,3 0 1,-5-5-1,7-2-1510,0-2 0,0-2 1698,0-5 0,14-78 0,3 29 0,0 0 0</inkml:trace>
  <inkml:trace contextRef="#ctx0" brushRef="#br1">12244 12679 7655,'-11'0'1516,"2"-2"-52,2-3-1241,-5 3 1,10-7-1,-2 4-28,8-6 1,5-2-2,7 3 1,0-4-2,0 3 0,5 4 103,1 1-244,-1-3 0,-5 8 1,0-5-1,0 5 90,0 1 1,-5 7-69,-1 3 0,-6 5 40,1 1 1,-3 0-1,-2 0 1,0 1 134,0 5 1,-2-4-73,-3 3 0,1 2-42,-6-2 0,4 1 0,-3-4 1,0 1-67,1 2 0,4-5-16,-1-5 0,-2 0-135,1 5 1,1-6-16,5 1 74,0-7 0,5 5 0,2-6-7,2 2 97,2 1 0,5-4 1,0 1-28,0 2-3,0 1 0,7-6 1,2 0-304,0 0 189,5 0 0,-5-2 0,7-2-1231,0-1 857,0 0 0,-5-1 451,-1 1 0,-6-14 0,3 1 0</inkml:trace>
  <inkml:trace contextRef="#ctx0" brushRef="#br1">16885 8180 7647,'-1'15'198,"-3"-3"0,0-1 522,6 1 0,12-3 1,11 0-1,2-2-1309,0-3 0,-2-1-823,1 2 1412,4-3 0,45-9 0,-28-2 0,0 0 0</inkml:trace>
  <inkml:trace contextRef="#ctx0" brushRef="#br1">18726 8212 11177,'11'6'-1745,"-1"-1"520,-6 0 1225,3-5 0,0-28 0,2-8 0</inkml:trace>
  <inkml:trace contextRef="#ctx0" brushRef="#br1">19926 8004 10407,'9'7'6209,"13"-5"-7028,-1 3 0,9-3 0,7-2 0,6 0-3011,3 0 3830,-5 7 0,20-19 0,-3 1 0</inkml:trace>
  <inkml:trace contextRef="#ctx0" brushRef="#br1">22823 7748 7641,'23'0'0,"2"2"570,7 3 0,2-1 1,3 6-1,4 3-3434,0 1 2864,-2 2 0,-7 14 0,0 4 0</inkml:trace>
  <inkml:trace contextRef="#ctx0" brushRef="#br1">24808 7668 5911,'64'11'0,"0"-1"0,0 1 0</inkml:trace>
  <inkml:trace contextRef="#ctx0" brushRef="#br1">25400 8276 7663,'-7'-9'146,"5"-5"1,-3 4 0,1-3 0,1 1 610,-3 1 0,-1 2 1,4-3-1,-3 1 73,3-1 1,-6 3 0,-2 0-293,-3 2 0,-4 1-481,-3 6 0,3 0 60,-3 0 1,-2 9-25,1 7 1,1 6 59,5 4 1,0 4 53,0-3-188,7 10 1,-3-3-1,6 4-299,3-5 1,1-1 0,4 0 0,3-1-408,6-5 1,5-3-351,5-7 0,4 1 167,7-1 1,5-8-53,1-2 1,4-4 921,-4-2 0,42-29 0,-38 11 0,1 0 0</inkml:trace>
  <inkml:trace contextRef="#ctx0" brushRef="#br1">25752 8244 7677,'-16'0'485,"0"0"1,0 2-204,0 3 1,0-3 49,0 4 1,2 2-53,3 3 0,-1 5 112,6 5 0,-4-1-290,4 7 0,1-6-270,5 6 1,2-1 248,3 6-137,4 0 1,7-7 0,2-3 0,1-5-1,5-2-38,0-5 1,1 3-80,2-8 1,3 1 86,-3-6 0,3-2 0,2-4 1,-2-6 50,-3-8 0,2 1 24,-8-8 1,0 6 114,-5-6 1,-2 2 207,-3-1 0,-4-3 207,-7 8 1,-2-6-197,-3 6 0,-4-6-167,-7 6 1,-7-1-187,-4 6 1,-3 2-288,-2 3 0,0-1 131,0 7 1,5-1-304,1 6-57,6 0 0,-3 2 0,9 3-1262,3 6 1808,-3 3 0,48 31 0,3 6 0</inkml:trace>
  <inkml:trace contextRef="#ctx0" brushRef="#br1">26328 8148 7677,'-7'-16'1525,"5"6"-1048,-3-1 0,2 2-11,-3-2 1,3 4 123,-8 7 1,6-5 42,-6 0 1,0-1-237,-5 6 0,-5 6-36,0-1 1,-6 7-172,6-1 0,-6 9-147,6 1 1,-1 0-326,6-5 270,0 0 1,2 0 0,3 0 269,6 0-550,3-7 0,2 5 0,2-5-1195,3 0 1056,4 5 1,13-10 0,1 5-245,2-2 1,1 4 365,6-6 0,0 6 291,0-6 1,-5 6 84,0-6 1,-2 6 637,1-6-570,-3 8 0,-8-10 0,-3 6 424,-1-2 1,-8 6 484,3-3 0,-5-1-367,-1 2 0,-9-1-185,-7 6 1,-1 0 83,-10 0-696,0 0 0,1 0 0,-1 0-229,-2 1 0,1-7-545,1 1 1,-1-8-1069,7 3 0,-1-4 1962,6-2 0,14-65 0,4-15 0</inkml:trace>
  <inkml:trace contextRef="#ctx0" brushRef="#br1">26712 7732 10024,'-8'16'1144,"2"0"0,4 9-348,2 7 0,0 4-229,0 12-302,0-4 1,-5 18 0,0-5-42,1 0-250,2 5 0,2-12 0,0 2 1,0-6-1,0-5-676,0-2 1,0-9-282,0-8 0,0 1-315,0-2-115,0 0 1413,0-5 0,-28-14 0,-8-4 0</inkml:trace>
  <inkml:trace contextRef="#ctx0" brushRef="#br1">26312 8196 7670,'-16'-7'792,"7"4"50,4-8 1,7 6 46,9-6 0,1 2 154,15-2 0,-1-3 0,8 3 1,2-3-547,1-2 0,7 2-634,-1 3 1,-2-3 168,2 3 1,-6 3-2929,6-3 2896,-8 7 0,-3-3 0,-9 7 0</inkml:trace>
  <inkml:trace contextRef="#ctx0" brushRef="#br1">27241 8244 7638,'-16'0'395,"0"-5"1,1-2 91,5-2-292,3 5 1,1-10-1,1 4 1,1-5-1,4-2 1,6-3-1,4-3 639,5-2 1,1 4-599,0-6 0,5 7 138,0-1-271,1 3 1,-6 2 0,0 2-1,-2 2 1,-2 3 315,-1 1-197,0 3-213,5 12 1,-6 2 0,-1 7 0,-2 2-1,-3 2 8,-2 1 1,3 6-1,2-4 1,0 0 81,0 0 1,0 4 19,-1-6 0,-3-1-37,8-10 1,-6 4 0,6-5-1,1 2 74,3 0 1,1-8-166,0 3 1,0-5 77,0-1-11,7 0 1,-5-7 0,5-3-1,0-5 1,2 1 278,0 3 0,3-8-192,-7 3 1,6-4 28,-6 4 1,6 0-270,-6 0 0,1 2 103,-6 3 1,-6-1-1629,1 7 874,-7-8-2530,10 11 3276,-12-12 0,-17 19 0,-11-3 0</inkml:trace>
  <inkml:trace contextRef="#ctx0" brushRef="#br1">28169 7684 7638,'-9'7'0,"-5"4"0,5 8 1076,0 3-686,2-1 0,7 2 0,0 4 0,0 5 0,0 3 0,2 5 0,3 1 467,6 3 0,1 2-824,-1 2 1,3-2 65,-3-3 1,1 7-373,-1-7 0,-2 1 156,-4-6-300,-3-5 1,5 1 0,-7-7 0,2-1 0,1-1 416,3-3 0,-1-26 0,-5-7 0</inkml:trace>
  <inkml:trace contextRef="#ctx0" brushRef="#br1">28185 8196 7638,'-16'0'622,"0"-7"0,7 4-496,4-8 1,5 7 78,5-1 1,9-2 299,8 2 1,4-3-22,-4 3-383,6 3 1,-3-5-1,7 7 1,0 0-1,-2 0 184,-3 0 0,3 7-245,-3 4 1,-2-2 137,1 2 0,-11-1-22,1 6 1,-6 6 0,1-1 0,-6 0 413,-3 2 0,-2-3-236,0 7 0,-7-8 214,-4 3-387,-3 3 0,-7-8 0,-2 3 216,-2-8-549,5 3 0,-10-12 0,5 6-496,0-2-2393,2-2 3061,7-12 0,-12-29 0,-3-15 0,-3-6 0,-1 0 0</inkml:trace>
  <inkml:trace contextRef="#ctx0" brushRef="#br1">28681 7556 7646,'-2'-11'54,"-3"1"1250,3 6-784,-5-10 0,5 12 33,-3-3 75,3 3-120,-5 2-110,0 0 0,3 5-195,-6 1 0,4-1 0,-3-3 0,1 1 7,-1 3 1,3 1-47,-4-2 0,4 2-185,-4 4 1,4 3 0,-3-3-85,2 3 0,-3 2-171,4 0 199,1 0 0,7 0 1,3 0-1,6 0-49,3 0 0,2-5 68,0-1 0,5-6-205,1 1 1,4 2 0,-3-1 0,1-3-499,-1-1 0,3-2 761,-4 0 0,28-50 0,1-12 0</inkml:trace>
  <inkml:trace contextRef="#ctx0" brushRef="#br1">28777 7220 7657,'-23'9'789,"5"5"1160,-3-3-1416,10 3 0,-1 7 28,6 1 0,3 4 1,8-4 0,4 6-201,7-1 0,2 3 50,3 2 1,-1 0-220,6 0 0,-4-2-163,4-3 0,-4-4-218,4-7 1,-4 0-410,4 0 1,-6-7 438,1-4 159,4 4 0,7-36 0,9-1 0</inkml:trace>
  <inkml:trace contextRef="#ctx0" brushRef="#br1">29337 7524 7646,'-9'-11'91,"2"2"0,2 0 0,0 1 0,-1-3 759,-1 2 0,5-5 1,-3 3-141,3-3-509,-5-2-276,5 0 0,-7 7 1,6 2 55,-2 0 159,-8 5 0,6 2-16,-4 11 1,2 3-26,4 2 0,3 5 1,-5 2-1,2 0-70,0 1 1,-1 4-43,6-1 1,0-2-87,0 1 0,0-6 0,0 1 1,2-3-595,3-2 0,-1 0-143,7 0 1,-8-5 40,2-1-132,4-6 927,-7 3 0,-2-28 0,-9-6 0</inkml:trace>
  <inkml:trace contextRef="#ctx0" brushRef="#br1">29113 7668 7646,'-9'0'351,"-5"0"579,12 0 50,-5 0 0,9 0-937,3 0 0,4-2-10,7-3 1,2 3-955,3-3 0,-1-2 921,7 1 0,56-27 0,-31 15 0,-1 0 0</inkml:trace>
  <inkml:trace contextRef="#ctx0" brushRef="#br1">29577 7556 7646,'0'9'3175,"0"0"-1813,0-4-525,0-3-747,0 12 1,0-10-270,0 6 0,0-4-682,0 4 399,0-6 1,0 5 461,0-4 0,15-10 0,2 3 0</inkml:trace>
  <inkml:trace contextRef="#ctx0" brushRef="#br1">29577 7380 7646,'-16'0'111,"7"0"-263,-5 0 65,12-7 87,-5 5 0,50-12 0,10 5 0</inkml:trace>
  <inkml:trace contextRef="#ctx0" brushRef="#br1">29785 7524 7646,'-9'11'368,"4"-1"480,3 1 150,2 5 1,0 0 300,0 0-1134,0 0 0,2-5 612,4-1-635,-5-6 0,8 3 158,-3-7-297,-5 0-155,6-7 0,-1-2 0,1-9 0,0-1 0,2-3-989,0 3 1,-4-1 702,6-1 1,-6 3 147,6-3 0,-6 3 952,6 2 162,-1 0 173,6 7-783,0 2 1,-5 9 0,-2 3 381,-2 6-423,6 3 1,-10 2 0,8 0-676,-8 0 0,12 0-1044,-5 0 1288,4 0 258,-5-7 0,6-2 0,-7-7 0</inkml:trace>
  <inkml:trace contextRef="#ctx0" brushRef="#br1">30282 7396 7646,'-8'-9'0,"1"0"2738,-3 4-1095,-5 3-1129,7-12 1,-3 12-673,0-3 1,6 3 119,-6 2 8,8 7 0,-10 2 129,8 7-127,0 0 1,3 0-1,-2 0-54,-1 0 1,0 0 0,5 0-1,0 0-296,0 0-45,0 0 1,1-2 31,5-3 1,-3-2-714,8-4 446,0-3 1,5 3 243,0-10 1,-2 1 287,-4-6 0,5-1 114,-5-5 1,-1 2 147,2 3 0,-6-3-30,6 3 0,-6 2 479,6-1 562,-8-1 0,6 0 209,-3 1-60,-5 6-919,7-3 0,-3 9-296,0 3 0,1 4-185,-6 7 1,5 0-265,0 0 1,2 0 171,-1 0 0,-3-2-319,8-3 0,-8 3-2164,3-3 1375,3-4 1304,0 7 0,7-33 0,0-1 0</inkml:trace>
  <inkml:trace contextRef="#ctx0" brushRef="#br1">30586 7060 13356,'7'16'1569,"-5"5"-1086,3 0 0,4 15-74,1 1 0,5 8-209,1 3 0,-2 0-1,-3 0 1,8 3-803,-3-3 1,-2 2 440,-3-12 0,-6-3-2157,6-8 2319,-7 3 0,-4-26 0,-9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19126 5203 7685,'-11'-14'63,"1"3"688,6-3 1,-8 5 1301,6-7-1146,1 0-754,5 7 1,0 3 84,0 12 0,0 3-29,0 7 1,2 1-81,3 5 1,-3 5 0,3 8-1,-3 4 49,-2 2 0,0 4-114,0 8 1,0 2-17,0 4 1,0 1 0,0-6 0,0-3-306,0-1 0,0-6-88,0-6 0,0-3-457,0-13 1,0-1-800,0-5 1,0-9 1600,0-7 0,-21-50 0,-6-19 0</inkml:trace>
  <inkml:trace contextRef="#ctx0" brushRef="#br0">18534 5155 7702,'-9'-7'0,"-5"-2"0,7-7 55,-4 0 1,4 5-87,7 0 0,7 6 828,4-6 0,10 8-261,6-3 0,5-1 139,5 2-507,4-7 1,14 8-1,2-5 1,2 2-1,-1 2 130,3-2 1,-1 5-287,-1-4 0,1 5-175,-6 1 1,-3 1-1,-8 5 1,-7 4-812,-8 5 1,-1 6 165,-11 0 0,1 6 808,-11-6 0,-36 65 0,7-38 0,1 0 0</inkml:trace>
  <inkml:trace contextRef="#ctx0" brushRef="#br0">18678 6051 7706,'-16'7'482,"5"2"603,1 7-723,6-7-14,4-2 1,18-7-1,12-2 205,6-3 133,15-11 1,-6-3 0,13-8-263,3-2 0,3-1 0,5-2 0,4 0-115,0 0 0,-4 5-104,-10 1 1,0 8-514,-11 2 0,5 2 206,-16 8-702,4 1 1,-18 7 0,4 3 0,-6 8 803,-3 6 0,-9 13 0,-2 9 0</inkml:trace>
  <inkml:trace contextRef="#ctx0" brushRef="#br0">20310 5043 7691,'-16'-16'0,"6"5"0,1 0 0,0-1 240,0-2 47,-2 5 0,1-6 0,-1 7 1,-1-3-1,-3 2 0,-1 0 1800,0 0-1790,-7 6 1,5-4-95,-3 7 1,3 0-164,2 0 0,2 1 65,3 5 1,-1 10-2,7 10-20,-1 5 0,1 10 1,0 5-1,1 9 1,2 5-63,2 6 0,0 2-113,0-4 0,0 0-212,0 0 1,6 0 0,1-4 0,2-4-623,3-8 0,-3-16 482,2 0 0,-1-11-308,6 0 1,-5-8 750,0-3 0,-15-20 0,2-1 0</inkml:trace>
  <inkml:trace contextRef="#ctx0" brushRef="#br0">19750 5603 7692,'-9'0'1113,"4"-7"-288,10-4 0,6 2-338,10-1 1,4-1-565,7-5 1,2-5-1,3-1 1,6 3-1008,3 1 1,9-3 693,4-1 355,3 1 0,-17 12 0,3 2 0,2-1 0,-1 0 0</inkml:trace>
  <inkml:trace contextRef="#ctx0" brushRef="#br0">20839 5411 7693,'-16'0'1217,"0"0"0,1 2-1242,5 3 1,1-1 208,3 6 202,5 1 1,-6 5 0,7 0 0,0 2 0,0 1 25,0 3 1,0 4-392,0-4 63,0 6 0,0-8 0,0 5 0,0-2 0,0-4 43,0-1 1,0-2-224,0 0 0,1-7 120,5-4 1,-3-5-66,8-5 1,-8-9 31,3-8 1,1-6 0,0 1 0,2-3-51,3-2 1,-3 0 19,2 0 1,-2 0-41,1 0 1,5 5 0,-5 2 0,5 2 41,1 4 1,-6 1 8,1 2 0,5 2-1366,5 3 643,1 4 751,-6 7 0,35 14 0,10 4 0</inkml:trace>
  <inkml:trace contextRef="#ctx0" brushRef="#br0">21351 5507 12224,'16'0'369,"0"-2"0,2-3-63,3-6 1,-2 2-1,8-1-264,-7-8 0,8 0 1,-7-5-1,1 1 0,-1-1-6,0-2 0,-6 4-62,-10-6 0,2 8-1,-2-2 1,-1 3 263,-9 2-204,3 7 0,-18-4 1,4 8-1,-3 2 0,-3 1-76,1 2 1,-6 9-1,6 7 1,0 3 44,5 13 0,-6-2 1,3 11-1,3 0 248,3 0 0,10-5-82,-2 1 1,3 0-433,2-5 1,2 2 140,3-12 1,9-3-1121,7-8 713,8 3 1,-4-12-1,7 3-1911,0-3 1814,0-2 627,0-7 0,10-21 0,5-10 0,4-6 0,1 1 0</inkml:trace>
  <inkml:trace contextRef="#ctx0" brushRef="#br0">22071 5267 7687,'-16'-7'463,"5"3"0,1-5 0,-1 0 2221,2 0-2508,2 6 0,2-11 1,-3 5-1,1-2 10,0 0-212,-5 8 0,10-3 45,-3 12 0,-2 3 148,1 7 1,-1 2 22,2 3 0,3-2 15,-3 8-214,3 0 0,2 5 1,0-2-1,0-1 1,0-5-14,0 0 0,2-3 24,3-5 0,2 0-289,4 0 197,3-7 1,-5-2 0,7-7-1,0-2 1,2-3-204,3-6 0,-3-8 234,3-3 0,-5-6-5,-5 1 1,1 2-42,-6-2 1,4 3-105,-4-3 0,-1-2 82,-5 8 0,0 0-396,0 5 485,0-7-136,0 5 264,0 2 1,0 10 104,0 12 1,0 3 118,0 7 0,0 5-104,0 0 1,2 10 23,3 1 1,2 0 55,4 5 1,3 2 76,-3-1 1,-2 6 92,1-1 0,-6 1 5,1-1 0,2 3-8,-1-3 0,-1 1-71,-5-1 0,-7 1 113,-4-6 1,-3-1-186,-2-5 0,0-2-98,0-3 0,-2-2-272,-3-4 1,3-8-325,-3 3 0,-2-11-1319,1 0 0,-1-5 1699,2-5 0,3-39 0,-5-17 0</inkml:trace>
  <inkml:trace contextRef="#ctx0" brushRef="#br0">22583 5075 7651,'-11'0'160,"1"0"0,-3 0 1883,-1 0-260,-2 0-770,0 0-584,7 0-280,2 0 0,12 7-34,1 3 1,6 5-1,-3 2 1,2 3 37,-1 1 0,1 8-203,5-2 0,0 1-12,0-1 0,0 1 1,2-5-1,1-1-12,3-5 1,-1 3-58,-5-9 1,0-4 71,0-2 0,0-3 0,0-4 0,0-5-135,0-9 0,0-7-87,0-9 0,-2 0 138,-3 0 1,-2 0 0,-5 2 0,1 1-38,-2 2 1,-1 2 151,-2-1 0,0 3 193,0 7-62,0 7 1,-2 2 477,-3 7-467,3 0 0,-5 7 0,7 3 312,0 5-370,0 8 1,0-4 0,0 6 82,0-2-251,7-1 0,2-6 0,5 0-454,-3 0 28,3 0 1,-5-7 0,7-2-1341,0 0 538,7-5 1340,-5 5 0,27-36 0,-3-6 0</inkml:trace>
  <inkml:trace contextRef="#ctx0" brushRef="#br0">23383 5027 7652,'-16'0'0,"0"0"0,0 0 165,0 0 0,0-6 838,0 1 0,0 0-466,0 5 1,0 0-187,0 0 1,6 0 8,-1 0 0,0 1-114,-5 5 1,2-3-48,3 8 1,-1 0-13,7 5-87,-8 0 0,10 5 0,-6 0-63,2-1 1,1-1-1,6 1 1,0 1-131,0-1 0,0-2 142,0-2 0,0 0 81,0 0 1,2-6-139,3 1 1,-1-7 57,7 1 1,-1-3-95,6-2 131,0 0 1,0 0-167,0 0 1,-5 0-288,0 0 47,-1 0 1,1 0-115,0 0-7,-8 0 708,4 0-164,-7 0 1774,0 0-2040,-7-7 37,5 5 0,-6-5-705,2 7 105,4 0 1,-6 0-564,2 0-268,4 0 671,-5 0 885,0 0 0,-30-36 0,-15-8 0</inkml:trace>
  <inkml:trace contextRef="#ctx0" brushRef="#br0">23047 4610 7668,'-10'0'1097,"1"2"-203,2 4 0,1-3-247,6 8 0,0 1 1,0 10-1,2 4 123,3 4 1,2 10-253,4 2 0,3 5-152,-3 1 0,2 5-54,-3 0 0,3 6-98,-8-6 1,6-5 0,-4-5 0,0 0-17,0-2 0,-2-8-299,-5-6 0,2-7-1812,3 1-1267,-3-3 272,12-9 2908,-5-2 0,7-50 0,0-10 0</inkml:trace>
  <inkml:trace contextRef="#ctx0" brushRef="#br0">23511 5075 7668,'-7'-16'1568,"6"0"1,-8 1-832,3 5 1,5-4-273,-5 3 0,3 2-141,-3-2 0,5 6-187,-5-6 43,-3 8 0,6-10 0,-8 8 382,-1 1-384,-3 3 0,-1 2 125,0 5-288,7 3 0,-3 7 1,7 1-1,-1 5 1,1 3 103,0 0 0,-1 3-176,6-7 0,0 6 1,0-6-1,2-1-137,3-2 0,-1-2 167,7 0 68,-1 0-142,6-7 0,0-2 0,0-7 1,0 0-1,0 0-595,0 0 1,-1-2 377,-5-3 1,5-4 67,-5-7 0,-1 0 205,2 0 1,-8 0 158,3 0 1,1 0 46,-2 0 0,0 5 307,-5 0 0,6 6 404,-1-6-579,0 8 1,-3-4 473,4 7-409,-5 0 1,8 7-194,-3 3 0,-3 5-238,8 1 0,-6 5-408,6 0 0,-6 1-115,6-6 0,-6 0-646,6 0 1,-1 0 313,6 0 0,-5-2-1083,0-3 2011,-1 3 0,14-27 0,0 3 0</inkml:trace>
  <inkml:trace contextRef="#ctx0" brushRef="#br0">23944 4979 7668,'-9'0'802,"0"0"133,3 0 0,5 1-344,-5 5 0,5-3 273,1 8 1,1 0-398,5 5 0,-3 1-150,8 5 0,-6-3-34,6 8-125,-8 0 1,10 5 0,-6-2 54,2-3 0,-6 1 1,3-7-1,-3-1 400,3-2-407,-5-2-314,7 0-166,-8-7 0,0-11 195,0-14 1,0-2-208,0-9 176,0 1 1,0-4-1,0 1 129,0 2-29,0 1 0,0-6 0,0 0 364,0 0-325,7 7 0,0 0 1,7 5-261,2-1 1,-4 0-1507,10 5 1,-3 0 1736,3 0 0,52 7 0,-26 5 0,-1 1 0</inkml:trace>
  <inkml:trace contextRef="#ctx0" brushRef="#br0">25208 4514 7656,'-9'-16'222,"4"0"987,3 0-30,-5 7 0,5-1 21,-3 10 0,3 5-310,2 16-624,0 4 0,7 9 0,2 4 147,0 4 0,5 10 0,-3 1 0,1 1 54,-1 1 0,1-6-444,-6 5 1,6 1-221,-1-2 1,1-6-233,-1-10 1,3-3-1,-3-4 1,1-3-1850,-1-6 1,3-10 682,-3-6 1595,3-3 0,2-38 0,0-8 0</inkml:trace>
  <inkml:trace contextRef="#ctx0" brushRef="#br0">25368 4931 7656,'0'-11'1859,"0"0"-1160,0 1 1,7-6-369,4 0 1,10 0 0,8 1-1,4 3 298,5 1 1,6 6-251,-1-6 1,-2 8-80,1-3-119,1 5 1,-2 2 0,-5 5-1,-8 4 1,-8 6 199,-8 6 0,0 1-42,-6 3 1,-3 5 53,-8-5-332,-4 12 1,-12-4-1,-2 3 1,-2-3-1,-4-2-176,-1 0 1,-2-2-342,0-3 1,0 1-1563,0-7 1440,0-6 1,2-3 0,1-7 577,3-1 0,-15-59 0,-9-16 0</inkml:trace>
  <inkml:trace contextRef="#ctx0" brushRef="#br0">26904 4386 7652,'-14'2'627,"2"2"1,3 3 1210,2 2-1615,1 1 1,6 13-1,0 6 1,2 6-1,4 10 1,4 7-1,4 4 388,2 1 1,0 4-572,0-8 1,0 6-107,1-6 1,-1-6-123,0-10 1,-6-5-224,1-5 0,-2 1-1393,1-7 1082,5-6 1,-12-3 721,8-7 0,-8-35 0,5-14 0</inkml:trace>
  <inkml:trace contextRef="#ctx0" brushRef="#br0">27001 4899 7659,'-16'0'1004,"1"-2"-263,5-4-327,2 5 0,8-8 0,2 5 263,4-1 1,4-6-515,12 6 1,-3-8-92,8 3 1,-6 1-1,4 0 1,-2 2-58,-3 3 1,-2 3 48,-2 1 0,0 0 170,0 0-91,-8 0 1,5 1 0,-8 6 0,-1 8 0,-2 6 153,-2 4 0,-8-4-66,-2 6-275,3 0 0,-8-1 0,5 1 0,-4 1 0,-2 1-293,0-2 0,5-3-1103,0-2 765,8-4 0,-10-1 0,8-6 675,1 2 0,31-35 0,9-6 0</inkml:trace>
  <inkml:trace contextRef="#ctx0" brushRef="#br0">27545 4690 7659,'-9'0'971,"-5"8"0,10 0-212,-7 8 1,8 2-285,-3 4 0,3-3 149,-2 8-521,3-8 0,-5 12 0,7-6 0,0-1 0,-2 0 514,-3-1-507,3-6-74,-5 7 0,5-10 1,-2-5-387,-1-9 1,0-9 30,5-12 148,0 3 0,5-13 0,0 5 0,1-4 0,1-2-245,3 0 1,5 5 99,1 0 173,0 8 1,-6-6 0,1 5-1,1 1 1,3 3-669,1 3 1,5 10-23,0-3 1,6 4 832,-6 2 0,22 29 0,0 6 0</inkml:trace>
  <inkml:trace contextRef="#ctx0" brushRef="#br0">28009 4690 7659,'-11'-16'658,"0"0"1,6 8-286,-6 2 0,6-1 122,-6 2-57,1-8-100,-6 12-213,0-7 1,2 10-1,1 4 134,2 4 1,6 10 0,-4 3-1,0 2 211,0 3 1,6 2-170,-2 3 1,3-1-1,2 0-195,0 0 0,0-2 1,0-2-381,0-1 231,7-7 1,2 1 0,7-9-508,0-1 273,0-7 0,5 1 1,2-9-1260,2-1 1208,-5-15 1,5 8 0,-6-13-659,3 2 849,-1-6 0,-10 5 0,-1-8 247,3 0 1,-4 0-190,1 0 1,-6 7-55,1 3 1,-3 4 2424,-2 2-1000,0 8-944,0 0 1,0 10-38,0 4 1,0 8-34,0 7-178,0 0 1,0 3 0,0 1-73,0-1 1,0 5-398,0-8 1,0 6 219,0-6 0,0 2-917,0-1 0,0-5 96,0 5 0,2-10-1105,3-1 2075,-3-7 0,40-47 0,3-19 0</inkml:trace>
  <inkml:trace contextRef="#ctx0" brushRef="#br0">28409 4674 7659,'0'16'1791,"0"0"1,0 0-1370,0 0 1,0 0-165,0 1 0,0 4-261,0 0 0,0 2-43,0-1 0,0-5-217,0 5 313,0 3-231,0-8-666,0 7 420,7-16 78,-5-8 1,7-8 0,-6-8-821,3 0 695,6-8 1,-8 0 0,6-8-373,3 0 931,-6 0 0,7 1 0,-3 3-268,3 1 813,2 8 0,-5-5 0,-1 8 1075,3 0-1249,1 8 0,2 0 370,0 8 1,-5 8-355,-1 2 1,-4 6-376,4 6 0,-4-3 114,4 8-525,-6-1 1,5 1-1,-6-2-266,3-2 1,4 4 579,-4-6 0,6 15 0,-3-2 0</inkml:trace>
  <inkml:trace contextRef="#ctx0" brushRef="#br0">29161 4658 7659,'-16'-8'0,"0"-7"19,0 5 0,6-5 1,-1 1-1,-2 2 297,-1 1 1,5 6 1005,4-6-532,-4 8-185,7-5 0,-5 17-175,7 7 0,0 2 313,0 9-532,0-1 1,0 6-1,2-1 197,3-5-386,-3 5 1,10-8 0,-4 3-88,1-4-227,1 3 0,6-13 0,0 2-451,0-5 0,6-3 0,-1-6 743,-2 0 0,7-35 0,2-16 0,2-2 0,0-1 0</inkml:trace>
  <inkml:trace contextRef="#ctx0" brushRef="#br0">29433 4130 7659,'-9'7'0,"4"4"0,-2 3 460,2 2 0,-1 13-344,6 3 1,0 10 1641,0 1 1,0 5-845,0 5 1,0-3-307,0 4-467,0-5 1,0-1-1,0-1 1,2-5-1,2-6-194,1-8 1,0-4 56,-5-8-971,0-8 541,0 7 1,0-15 0,0 0 0,2-9-1095,3-5 0,-3-2 592,4 0 1,2-2 418,3-4 0,-2 3 96,2-8 0,-2 8 413,1-3 0,4 4-16,-3 2 0,3 0-16,2 0 0,-1 0 351,-5 0 1,4 8 428,-3 2 1,-2 4 90,2 2 0,-6 0 559,6 0 0,-6 2-772,6 4 0,-8 4-98,3 12 0,-3-3-263,2 8 1,-3-8-198,4 3 1,1 1-97,-2-2 0,2 6 91,-2-6 0,-3 1-787,4-6 1,1-6-1463,-2 1 2186,7-8 0,-3-31 0,7-17 0</inkml:trace>
  <inkml:trace contextRef="#ctx0" brushRef="#br0">29977 4610 7659,'-8'8'3838,"-7"-1"-2975,5 3 1,3 5-1715,1-5 1,-1-1 578,2 2 997,-1-1 0,6 1-774,0 0 0,2-8-384,4 3 1,-3-5-644,8-1 1,-2-7 79,1-3 996,5-5 0,-7-72 0,0 35 0,0-1 0</inkml:trace>
  <inkml:trace contextRef="#ctx0" brushRef="#br0">29945 4018 7659,'-16'0'0,"2"2"0,4 3 0,-3 4 0,8 7 0,-1 0 0,6 0 0,0 0 0,15 29 0,2 6 0</inkml:trace>
  <inkml:trace contextRef="#ctx0" brushRef="#br0">30234 4466 7659,'0'16'0,"-6"-5"1576,1 0 0,-6-1-1130,6 6 1,-2 0 0,3 0 0,-3 0 26,-2 0 0,4 0 98,-6 0 0,8-5-5,-3 0-336,5-1 0,-5 1-366,1 0-663,0-8 422,5 4 0,5-14-280,0-3 0,6-5 1,-4-2-1,2-3-265,3-1 0,3-1 670,1 6 0,0 0 290,0 0 55,0 0 1,0 0-1,0 0 1,0 2 423,0 3 1,0 3-306,0 2 0,0 4-85,0-3 1,0 5 0,0 4 0,0 3-584,0 2 0,-6 1-369,1 6 1,-2 2 346,2 3 0,-3-3-485,-2 4 963,-4-5 0,19 7 0,-3 0 0</inkml:trace>
  <inkml:trace contextRef="#ctx0" brushRef="#br0">30794 4402 7654,'-7'-16'682,"-2"0"84,-7 0 1,5 6-173,0-1 1,1 7 446,-6-1 0,0 3-544,0 2 0,0 2-175,0 3 1,1 4 45,5 7 1,-4 0 44,3 0-457,4 0 1,0 0-1,7 0 267,0 0-274,0 0 1,0 0 220,0 0-612,0 0 0,1-5-519,5 0 720,3-8 1,7 4-1,0-7-534,0 0 0,0-5 230,0 0 1,5-8 36,0 3 0,2-10 259,-1-1 1,-4-1 56,3 6 189,-3 0 0,-2 0 1,0 2 26,0 3 1,0-3 661,0 4 0,-6 2-333,1 3 1,-7 5 558,1 5 1,-3 6-308,-2 10 1,-7 6 360,-4 10 1,-3 4-131,-2 7-317,0 0 0,-7 2 1,-4 4 10,-3 4 1,-8 5-205,1 1 0,-13 3-699,2-3 1,-3-3 391,3-13 1,1-7-1227,5-4 1,4-12 1206,12-9 0,-5-13 0,8-8 0,4 2 0,5 1 0</inkml:trace>
  <inkml:trace contextRef="#ctx0" brushRef="#br0">31610 3954 7612,'-11'-16'517,"2"0"1,2 0 212,4 0 1,-4-2 0,0-1 0,-1-3 41,1 3 1,-5 1-715,1 2 0,2 0 0,-1 0 104,-3 0 1,-1 7 118,-2 4 1,5 12-84,1 9 1,-1 9 160,-5 12 1,5 4-66,1 7 0,1 7-25,-2 4 1,-1 3 0,4 2 0,1 0-335,0 0 0,2-7-356,5-3 0,0-6-1326,0-6 1131,0-3 1,7-16 0,4-5 0,3-7 615,2-4 0,-7-37 0,-2-15 0</inkml:trace>
  <inkml:trace contextRef="#ctx0" brushRef="#br0">31226 4370 7624,'-9'0'2901,"-5"7"-2472,12-5 0,2 5-186,11-7 0,3 0-242,2 0-12,7 0 0,2-5 1,7-2-1,0 0 1,0-2-233,0 0 1,0 4-733,0-6 0,0 2-88,0-2 1063,-7-3 0,26-2 0,1-9 0</inkml:trace>
  <inkml:trace contextRef="#ctx0" brushRef="#br0">31722 4194 7624,'-16'7'0,"2"-3"1027,3 7 0,-1-6-334,6 6 1,-4-6-348,4 6 1,1-1-1,3 8 1,-1 2 118,-3 1 1,1 2-346,5-2 1,0-3 174,0 4-274,0-5 0,0-6 0,2-2 0,3-2-877,6-3 474,3-3 0,2-2-349,0-5 0,-5-8 312,-1-7 0,-1-2 0,4 1 1,-4-3-242,-2 0 1,-2 2 462,-5 7 1,5 0 822,1 0-513,-1 0 389,-5 0 0,0 9-176,0 7 381,0 7 1,0 9 0,0 2 371,0 3-975,0 4 1,2 2 0,1 0-635,3 1 1,4-5 331,-4-1 1,6-5-1182,-1-1 0,3-1 1379,2-5 0,21-24 0,6-13 0</inkml:trace>
  <inkml:trace contextRef="#ctx0" brushRef="#br0">32138 4178 7624,'-16'-5'0,"0"0"0,5-1 1543,1 6 0,-1 0-718,-5 0 0,5 2-325,1 3 0,-1 2-214,-5 4 1,5 9-241,1-4 0,6 5 55,-1 0 1,3-3-144,2 3 1,0 3 241,0-3-359,0 0 1,2-5 0,3 0-1392,6 0 1164,3 0 1,2-7 0,2-3 385,3-5 0,18-22 0,11-6 0</inkml:trace>
  <inkml:trace contextRef="#ctx0" brushRef="#br0">32410 3874 7624,'-16'7'919,"0"-3"115,0 6 0,0 1-745,0 5 0,6 7-230,-1 4 1,7 3 939,-1 2 1,3 0-533,2 0 1,0 6-448,0-1 1,6 0 141,-1-5 0,6 0-1518,-6 0 754,7-7 0,-8-2 0,5-7 602,-2 0 0,-23-21 0,-11-6 0</inkml:trace>
  <inkml:trace contextRef="#ctx0" brushRef="#br0">32138 4178 7624,'-9'0'1610,"2"0"0,9 0-648,3 0 1,6 0-872,10 0 0,4 0-535,7 0 1,2 0 403,3 0 40,-3-7 0,23-3 0,11-3 0,1-4 0,0 0 0</inkml:trace>
  <inkml:trace contextRef="#ctx0" brushRef="#br0">32682 4114 7624,'-7'16'0,"-2"0"635,-7 0 1,6 0 50,-1 0-320,0 0 1,2 6 0,2 1 0,2 0 0,0 0 109,1-4 0,2-1-270,2-2 1,2 0-1,3 0 1,-1-5-210,7 0 1,-1-8-1,6 3 38,0-5 0,-1-2-131,-5-5 0,4-1-255,-3-4 329,3-3 1,-3 0 0,-2-7 0,-2 1 0,-3 0 154,-3-1 1,5-2 89,-1-4 1,0-3 462,-5 3 0,-5-3-359,0-2 1,-6 5 0,4 1 0,-2-1 68,-3 2 1,3 2-830,-2 7 318,0 7 0,-5-3-142,0 6 0,6 3-58,-1 8 1,7 9-337,-1 8 1,3 1 12,2-2 0,0 2 182,0 4 1,0 1-616,0-6 0,2 5 1071,3-6 0,26 7 0,11-3 0</inkml:trace>
  <inkml:trace contextRef="#ctx0" brushRef="#br0">32970 4018 7624,'-8'11'1334,"2"-1"0,4 1-604,2 5 1,0 0 111,0 0 1,0 5-79,0 1-448,0 6 0,0-3 0,0 7 263,0 0-408,0-7 1,0 0 0,0-5 443,0 1-308,0 0 0,0-10-270,0 0 0,0-10 1,0-1 11,0-8 1,0-8-261,0-6 1,0-3-530,0-7 1,6 6-343,-1-1 768,0 0 1,1 1 0,1 1-72,2 2 251,-6-6 1,6 15 0,-3-4-543,4 4 363,-3-4 0,8 9 0,-5-5-1962,4 3 2275,2 4 0,50 7 0,12 0 0</inkml:trace>
  <inkml:trace contextRef="#ctx0" brushRef="#br0">33290 4194 7624,'-1'16'630,"-5"0"1,3-2 874,-8-3 1,8 9 127,-3-4 1,-1 3-306,2-3-1054,-8 0 1,6 6 0,-5 1-183,1 2 1,0-4-1,-5 4 1,-1 0-1121,-5 0 0,-3-6 1028,-7 3 0,-21-3 0,-11 1 0,-5 1 0,-1 0 0</inkml:trace>
  <inkml:trace contextRef="#ctx0" brushRef="#br0">24232 6740 7905,'-9'0'3725,"2"0"-3395,7 7 1,0 2 0,0 7 0,0 0 457,0 0 0,0 5-227,0 0-308,0 8 1,5-10 0,0 6 0,1 0 0,-1 0 301,0 3 1,2 3-448,-1 1 0,-4 0 0,5 0 1,-2 0 45,0 0 0,2 0-193,-1 0 1,-4 0-315,3 0 277,-3-7 1,-1 5 0,3-5 0,1 2 0,-1-3-203,-2 0 0,-2-3 284,0-5-30,0 0-184,0-7 1,0 0-919,0-4-266,0-3 1,0-7-914,0-11 1099,-7-4-543,5-3 1749,-5-2 0,0-28 0,-2-6 0</inkml:trace>
  <inkml:trace contextRef="#ctx0" brushRef="#br0">24392 7236 7645,'16'0'0,"0"0"0,0 0 0,0 0 696,0 0 1,2 0-225,3 0 1,-3 2 541,3 3-670,-3-3 1,-6 12-1,1-3 137,-1 3 1,4 2-245,-11 0 1,6 0 289,-6 0-267,1 7 0,-6-5 0,0 5 672,0 0-623,-7-5 0,-2 7 0,-9-6 672,-3 3-686,3-1 0,-12-5 1,5 0 562,0 0-957,-5 0 0,5-5 0,-6-2-506,5-2 545,-4-2 0,6-5 0,-4 0-1784,1 0 1,8-2 1843,-3-3 0,19-32 0,5-15 0</inkml:trace>
  <inkml:trace contextRef="#ctx0" brushRef="#br0">20214 6515 10783,'7'24'331,"-3"-5"0,5 10 0,0 3 1,0 5-1,3 2-163,2 0 1,-3 4-1,0-6 1,1-1-584,2-2 1,1-4-880,-5-3 1021,5-4 273,-14-7 0,-15-7 0,-13-2 0</inkml:trace>
  <inkml:trace contextRef="#ctx0" brushRef="#br0">20006 6836 7750,'-9'-8'1546,"2"7"0,9-8-972,3 3 0,6 3-135,10-8 0,4 2 1,9-5-1,3 0-34,6-4 0,3-1-549,2 3 0,0 0 0,0 0 0,0-1-2274,0 1 2418,8 8 0,29-14 0,-35 13 0,0 0 0</inkml:trace>
  <inkml:trace contextRef="#ctx0" brushRef="#br0">21271 6243 7750,'0'-16'165,"-7"0"0,-2 0 0,-2 0 725,0 0-345,1 7 1,-1-5-1,0 5 1,-1-1-1,-2 1 1,-2 2 312,0 3 0,0 2-608,0 2 0,5 0 90,0 0-192,1 0 1,1 9-1,2 5 1,1 8 0,1 4 73,1 8 0,3 0 0,1 9 0,0 1-110,0 2 0,0 2-176,0 0 0,5 2 0,4 2 0,3-1-719,6-4 0,3 4-500,1-8 0,-4-2 546,3-15 0,-3 3 0,-1-8-1366,5-1 2103,-4-9 0,-31-47 0,-15-17 0</inkml:trace>
  <inkml:trace contextRef="#ctx0" brushRef="#br0">20967 6756 7750,'-25'-2'467,"3"-4"1,10 5 1820,1-5-1204,8 5-273,-4 1-682,14 0 0,3-2 0,12-2 0,4-3 0,5 0-610,1 0 0,5-6-43,0 3 1,6 1 523,-6-2 0,8-3 0,5-4 0,1-3 0,1-1 0</inkml:trace>
  <inkml:trace contextRef="#ctx0" brushRef="#br0">21639 6611 7750,'-23'0'0,"3"0"451,-7 0 0,8 0 0,-2 2 0,5 4 1551,5 4 1,-3 4-1129,3 2 0,4 1-302,2-1-469,3 0 1,4-2 0,3-2 0,6-1-1,5 0-168,5-3 0,-2 0-16,8-8 1,-2 0-1,3 0 1,-3 0-427,-1 0 1,-1 0 319,-2 0 1,-3-6 56,3 1 0,-3-8 1,-4 3-1,-1-4 310,-3-2 1,-6 0-24,1 0 1,2-1 428,-1 1-458,-1 0 0,-12-1 0,-4-3 1,-3-1-1,-2 1-367,0 2 0,-5 2 49,-1 0 1,1 6-1066,5-1 1,0 8 8,0-3 1246,7 4 0,16 17 0,11 2 0</inkml:trace>
  <inkml:trace contextRef="#ctx0" brushRef="#br0">21975 6531 7750,'-9'-8'4898,"2"-1"-3448,7 3-752,0 5 0,0-5-49,0 12-622,7-5 1,2 12-99,7-8 0,0 6 0,0-6 0,0 0-182,0 3 0,0-7-1,0 5 1,0-5-38,0-1 1,-5 0-1,-1 0 1,3-1-125,1-5 0,0-3 353,-3-7 1,1 0 2,-6 0 118,6 0 1,-8 0-1,5 0 1,-2 0 1116,-4 0-945,-1 0 0,0 7 146,3 4 1,-3 5-122,3 5 1,-3 4-149,-2 7 0,5 0 2,1 0 1,4 0-124,-4 0 1,4 0-1355,-4 0 1012,6 0 1,-5 0-593,4 0 0,-2-7 363,-4-3 1,-1 1-1299,6-2 1882,-6 0 0,24-54 0,-1-14 0</inkml:trace>
  <inkml:trace contextRef="#ctx0" brushRef="#br0">22599 6307 7750,'-16'-9'4907,"7"-5"-3883,-5 12 1,12-3-590,-3 10 1,3-1-182,2 7 0,0 1-63,0 9 0,0-3 19,0 4 0,0-5-183,0-1 0,0 0 68,0 0-170,0 0 1,0 0 58,0 0-424,0 0 1,2-7-1,1-2-94,3 1 193,-1-7 0,-3 6 0,1-8 0,5-5 1,0-3-860,5 1 1,-4-7 1000,1 5 1,-4-5-13,4-1 1,-1 0 831,2 0-520,3 0 352,-5 0 0,5 6 0,-1 1-96,-3 2 1,-4 1-98,5 6 1,-6 0-105,6 0-210,-8 0 1,11 7-629,-3 4 0,1 3 134,-1 2 1,2 0-1110,-8 0 1248,7 0 1,-3 0-1,7-1-1031,0-5 1440,0 5 0,22-14 0,4 6 0</inkml:trace>
  <inkml:trace contextRef="#ctx0" brushRef="#br0">23143 6355 7725,'0'-16'0,"0"-5"0,0 0 0,0-2 1226,0 1 1,-1 4-538,-5-3 1,3 3 724,-8 2-861,0 7 1,-5 2 1,0 7-390,0 0 0,0 2 0,0 5 294,0 9 1,0 2-271,0 9 0,6-1 18,-1 6 1,7 0-263,-1 0 1,3 0 51,2 0-178,0 0 0,0-7 0,0-2-246,0 1 0,7-12-526,4 4 0,-2-5 221,2-1 1,5-3 3,5-7 0,2-7 111,-2-3 1,-1-12-217,7-4 0,-8-5 352,3-1 0,1-7 108,-2-3 0,4-5 373,-9-1 0,3-2 0,-8-3 0,-4 2 16,-1-8 0,-5 9 689,-1 2 1,-1 9 979,-5 12 0,3 6-788,-8 10 1,0 6 71,-5 10 0,6 11-557,-1 11 0,7 5-99,-1 5 0,3 4 382,2 7 1,0 0-245,0 0 1,0-2-357,0-3 1,0 3-576,0-3 1,7-4-668,4-1 0,-2-5 1147,2-1 0,28-35 0,12-10 0</inkml:trace>
  <inkml:trace contextRef="#ctx0" brushRef="#br0">24376 6051 11147,'-2'-9'928,"-3"4"0,3 1-720,-4-1 1,3 3 177,-2-3-155,-4 3-96,0 2 0,-5 0 1,5 2 301,0 3-366,-5 4 1,10 7-103,-7 0 1,8-5 70,-3 0-39,5-1 1,1 6-1,0 0 1,0 0-125,0 0 1,0 0 28,0 0 0,0 0 55,0 0 240,0 0 0,0 0 0,0 0 342,0 0-643,0 0 0,0-5 164,0 0-132,0-8 1,1 4 74,5-7 0,-3 0-514,8 0 321,0 0 1,5-1 12,0-5 1,0 3 79,0-8 1,0 0 33,0-5 1,0-5-59,0 0 0,-2-1 62,-3 6 0,1-5-262,-7 0 255,8-1 1,-11 6 0,3 0-177,-3 0 1,-2 0 85,0 0 0,0 6-108,0-1 186,0 7 0,-2-3 0,-2 5 67,-1-3 0,-2 3 247,2-3 1,3 5-72,-4 5 134,5-3 0,1 12 0,0-3 223,0 3 0,0 2-106,0 0 0,0 0 72,0 0-193,7 7 1,-4-5 0,6 3-111,-2-3 0,6-7-336,-2 0 1,1-1-883,-1 6 1,3-7 510,-3-3 0,3-5-2236,2-1 2754,7 0 0,0-32 0,0-14 0,6-3 0,1 0 0</inkml:trace>
  <inkml:trace contextRef="#ctx0" brushRef="#br0">24856 5587 7707,'-9'0'0,"2"7"1214,7 4 1,0 5-633,0 5 0,2 6 989,3 10 1,4 2-761,7 4 0,2 1-438,3-6 0,-1 4-463,6-4 1,-6 4 0,1-4 0,-3-3-273,-2-1 0,-2-7 93,-3 0 0,1-8-1466,-6 2 0,-1-3 1735,-5-2 0,-21-14 0,-6-4 0</inkml:trace>
  <inkml:trace contextRef="#ctx0" brushRef="#br0">24712 5987 10144,'-9'0'2165,"5"-2"-1104,15-3 1,1 3-476,15-3 1,7-4-1334,9-2 0,3 2 246,2-1 501,0 6 0,1-6 0,7-1 0,3 2 0,1 0 0</inkml:trace>
  <inkml:trace contextRef="#ctx0" brushRef="#br0">26024 5843 7700,'-10'5'195,"-1"3"712,-2 0 0,5-4 1032,-3 1-1247,0-3-487,2-9 0,2-2-159,7-7 1,-5 0 17,0 0 1,-3 7-41,3 4-11,3 3 73,-12 2 0,12 12 0,-3 5 0,1 2 0,1 4 369,-3 4 0,1 3-210,5 2 1,5-2-373,1-3 0,6-4 0,-1-7 0,3-2-402,2-3 1,6-4 168,-1-7 1,2-2-302,-2-3 1,-3-11 90,3-11-97,-3-3 0,4-4 0,-1-3 204,-2-6 0,-1-3 0,-4-2 0,-1 0-421,-2 0 884,-8-7 0,-2 4 0,-2-5 0,-3-7 0,-1 0 0</inkml:trace>
  <inkml:trace contextRef="#ctx0" brushRef="#br0">26184 5299 7705,'-10'0'-64,"-1"0"0,6 2 958,-6 3 0,7 11-219,-1 11 1,-2 10-81,2 6 1,-1 8-48,6 3 0,2 6 132,3-1 0,4 3-303,7 2 0,0-3-158,0-8 1,6-2-991,-1-13 1,0-6 537,-5-5 0,6-8-1231,-1 2 1,0-10 95,-5-6 1368,0-3 0,0-30 0,0-8 0</inkml:trace>
  <inkml:trace contextRef="#ctx0" brushRef="#br0">26632 5795 7720,'-16'11'0,"0"-1"0,2-4 763,3 4 0,4-4 258,7 4-274,0-6 0,7 3-400,4-7 1,9 0-294,1 0 0,6-2 104,-6-3 1,8-2-140,-3-4-31,-3-3 0,2 5-56,-3-7-210,-5 0 1,5 0-27,-12 0 0,-3 0 0,-7 0-100,0 0 1,-7 5 328,-3 1 1,-6 6 351,-6-1 1,3 3-141,-8 2 0,8 0 8,-3 0 1,4 5 138,2 1 0,0 11 145,0-1 0,6 6-89,-1-1 0,8-1 22,-3 6 1,6-4-266,6 4 1,2-4-394,8 4 1,6-6-181,-1 1 1,8 2-679,-3-1 1,4-1 395,2-5 758,0-7 0,43-30 0,-32 3 0,0 0 0</inkml:trace>
  <inkml:trace contextRef="#ctx0" brushRef="#br0">27145 5667 7720,'0'16'2310,"0"0"-514,0 0-1448,0 0 0,1 5 0,5 2 0,3 2 0,1 6 0,1 2 0,1 7 927,3 0 1,-5 3-1121,1 5 0,-8 0 1,5 0-1,-3 0-708,0 0 1,1-1 40,-6-5 0,0-4-1199,0-12 1711,0 4 0,-8-54 0,0-7 0</inkml:trace>
  <inkml:trace contextRef="#ctx0" brushRef="#br0">27193 5763 7707,'0'-11'0,"0"1"0,-6 4 234,1-4 0,0 4-232,5-4 239,7 6 1,-2-8-1,9 6 1,6 1-1,1 0 289,2-1 0,6 1-397,-3 5 1,5 0 2,1 0 1,-6 0 0,-1 2 0,-2 1 182,-3 3 1,-4 6 527,-5-1 1,1 5 12,-7 5-661,1-3 0,-8 7 0,-3-6 0,-6 3 0,-3-3 566,-2-1 1,0-2-845,0 0 1,-6-2-1162,1-3 975,0 3 0,-1-10 0,1 5 1,1-2 264,3-4 0,-28-58 0,-6-16 0</inkml:trace>
  <inkml:trace contextRef="#ctx0" brushRef="#br0">27833 5347 7707,'-9'7'0,"2"4"730,7 10 1,0 4-1,0 7 1,0 2 1659,0 3 0,0 2-1629,0 4 1,0 3-411,0-3 0,5 1 1,2-1-1,2-6-305,4-3 0,-5-4-443,3-3 1,-6 1-1162,6-6 854,-7-1 0,8-10 704,-7-1 0,-21-34 0,-10-5 0</inkml:trace>
  <inkml:trace contextRef="#ctx0" brushRef="#br0">27561 5763 7707,'-16'0'2284,"7"0"-1971,2 0 1,8 0 333,5 0 0,4-2 1,12-1-1,4-4 945,5-2 1,8 3-2122,4-4 0,3-1 54,2-5 1,0 0 0,0 0 474,0 0 0,-11-7 0,2-6 0,3-1 0,0 0 0</inkml:trace>
  <inkml:trace contextRef="#ctx0" brushRef="#br0">28377 5283 7707,'-14'7'1043,"3"4"0,-3 3-957,3 2 1,-3 7 207,-2 4 1,2 10 0,1 4-1,4 2 1435,2-1 0,-3-1-1188,4 2 0,1 1 78,5-6-500,0-1 1,0-7-1,0-3 1,0-6-78,0-3 0,2-9-89,3-4 1,-3-5 0,5-5 0,-2-6-827,1-3 1,6-2 328,-1 0 0,-2-2-83,1-3 0,4 3 0,4-3 0,-4 3 363,1 2 1,-1 5 370,2 1 0,0 6 254,0-1 0,0 3 1,0 2-1,0 2 655,0 3 0,-2 4-433,-3 7 1,-2 5-116,-4 1 1,-3 6-708,3-1 1,-1-2-359,1 1 0,-3-1-1718,3 2 2315,-3-4 0,-16 0 0,-4 2 0</inkml:trace>
  <inkml:trace contextRef="#ctx0" brushRef="#br0">29385 5603 7667,'-7'-9'282,"4"-5"1,-6 3 916,2-3-779,-6 5 1,4-5 0,-7 5 0,0 0 156,0 4 1,2 1 0,2 1 0,1-3 67,-2 3 0,-1 3-287,-2 5 1,6-1-119,-1 6 1,6 3-194,-6 8 1,6 4 70,-6 7-55,7-7 0,-3 10 0,7-3 39,0 2-437,0 0 1,0-7 0,0-2-157,0-2 1,7-2-1,4-5 1,3-2-837,2-3 1,6-6 1326,-1-10 0,36-61 0,-27 23 0,0-1 0</inkml:trace>
  <inkml:trace contextRef="#ctx0" brushRef="#br0">29513 5075 7689,'-16'0'0,"2"7"466,3 3 1,-1 12 1502,7 4-1383,-8 5 1,11 8 0,-3 5 0,5 8 0,4 5 1503,1 0 1,7 3-1767,-1-6 0,3-1 1,4-5-1,2-2-229,1-3 1,0-4-337,-5-7 1,0-7 249,0-4-1045,0-10 1,0 1-1,0-6 1036,0-3 0,0-29 0,0-10 0</inkml:trace>
  <inkml:trace contextRef="#ctx0" brushRef="#br0">30121 5859 7689,'-10'7'1172,"1"4"4794,2 3-5400,-6-5 0,10 11 1,-6-4-1,0 1 0,2 3 1037,0 1-2589,1-3 1,1 11 0,0-6-1886,1 2 2871,-5-6 0,-7 33 0,-9-1 0</inkml:trace>
  <inkml:trace contextRef="#ctx0" brushRef="#br0">24568 7540 7708,'-18'16'133,"-2"0"0,-3 2 1,0 1-1,0 3 794,3-3 1,3 4-1,-1-1 1837,-3-3-1740,10-1-641,-3-9 1,15-11-183,5-14 1,4-9-147,12-12 50,3-4 1,1-9-1,1-1-41,2-3-98,1 1 1,0 3 0,-2-1 0,-3-5 0,-2 3 1,-3 3 1,-2 2 48,-2 16 1,-7-2 62,-4 13 1,-5 7-1,-7 10 1,-9 10 312,-9 10 0,-7 8-133,-5 14 0,1 3-57,-7 7 0,6 5 294,-6 0 1,8 1-133,-3-6 0,-1 3 483,2-3-567,7-3 1,1-15 0,10-3 412,5-6-657,-2-3 0,14-11-213,-4-7 1,17-16 96,5-16 1,11-9-111,-1-12 0,5-4-393,1-7 0,0-6-30,0 1 0,0-7 315,0 1 1,-2-2 77,-3 3 1,-4-3 698,-7 8 1,-7 3-45,-4 13 0,-3 14 161,-2 17 0,-7 12-395,-4 4 0,-9 6-188,-1 6 1,-9 2 83,-2 8 0,0 8-147,-6 2 1,-1 5 38,2 1 0,0 0-208,5 0 1,0 5-442,0 0 0,1 11-293,5-5 1,-1 7-498,11-8 1,-2-1 1448,13 2 0,42 0 0,17 5 0</inkml:trace>
  <inkml:trace contextRef="#ctx0" brushRef="#br0">25416 8308 7728,'0'-16'382,"-2"0"0,-1 0 1,-3 0 963,3 0-1021,1-7 1,2 5-1,0-5 1,0 2-1,0 0 1,0 1-1,-2 2 449,-3 2 0,1 7-692,-6 4 1,-1 3-1,-7 4 1,-1 5-13,-3 9 0,-6 11 5,1 15 1,-1 12 198,1 21 1,-3 6-384,16-33 0,1 0 0,1 4 1,1 0 412,0 1 1,1 0-251,4-1 0,1-1 0,1 4 0,1-1 1,4-4-1,1 0 0,2-4 0,3-2 0,16 31 104,11-20 1,9-16-1036,10-17 741,4-8 0,2-19 0,1-10 0,4-15 0,4-13-164,-1-12 0,-1-7 148,-33 28 0,-2-1 200,26-31 1,-29 27 0,-1-2 0,-3 2 0,-2-1 0,1-2 0,-1-1 0,-2 0 0,-1-1 464,-1 0 0,-2 1 0,10-37-233,-15 5 0,-6 15 195,-10 1 0,-13 11-358,-14 10 0,-7 8 63,-9 14 0,-5 2-580,-1 3 0,-11-1-256,1 7 0,1 1-622,5 9 0,6 4 240,-1 7 1,5 7 30,5 4 1,11 10 1006,11 6 0,1 0 0,2 1 0,2 1 0,4-3 0</inkml:trace>
  <inkml:trace contextRef="#ctx0" brushRef="#br0">26969 7844 7729,'-16'0'44,"-1"0"0,1 0 1,0 0 495,0 0 0,0 0 0,0 0 0,-1-2 528,-5-3 0,3 3-312,-8-3-462,8 3 0,-12 2 1,5 0-1,-5 0 1,-1 2 160,0 3 0,0 13-243,0 14 1,0 9-77,0 12 0,6 13 1,1 18-1,13-36 0,2 3 106,3 6 1,0 2 0,-1 5 0,2 2-309,3 0 0,1 1 1,-1-1-1,0-2 117,2-5 1,2-1 0,3-2-1,1-1 1,3-7 0,2-2 0,4-2-1,2-1-766,25 32 1,7-11-810,5-16 1,6-7 509,11-4 0,1-7 0,3-8 1014,-4-12 0,1-6 0,2-4 0,5 0 0,6 0 0</inkml:trace>
  <inkml:trace contextRef="#ctx0" brushRef="#br0">27385 8084 7756,'-9'2'563,"3"3"501,5 6-564,8 10 1,2 4 0,8 11 0,3 5 0,3 9-116,2 5 0,0 9 0,2 7 1,-6 0-126,-3 0 1,-2-1-234,0-6 0,-2-4-222,-3-7 0,-3-1 1,-4-15-1,1-1-848,-1-2 0,-2-4 608,-2-3 0,1-10 435,5-6 0,-12-22 0,5 1 0</inkml:trace>
  <inkml:trace contextRef="#ctx0" brushRef="#br0">27513 8709 7756,'0'-11'0,"0"0"0,0 6 153,0-6 0,1 8-74,5-3 639,10-3 1,3 6-1,10-6 1,3 2 0,5 2-9,4-3 0,2 7-555,5-5 0,-2 5 161,-3 1-329,3 7 0,-12-4 0,1 8 0,-8 1 1,-9 3-73,-6 1 0,-8 5 130,1 0 0,-5 8 51,-5-3-54,-11 5 1,-4 1-1,-7 0 1,-1 0-1,-2 0-95,-2 0 0,-2 0 36,-3 0 1,3 0-781,-3 0 333,3-7 1,2 3 0,2-8 0,3-6 463,5-7 0,19-55 0,5-14 0</inkml:trace>
  <inkml:trace contextRef="#ctx0" brushRef="#br0">28201 7972 7750,'-7'-9'291,"3"-5"249,-6 3 1,1-3 0,-4 0 115,3 3 1,-1-1 0,-5 6-87,0 3 0,5 1-37,1 2 52,-1 0-386,-5 0 1,2 7 0,1 4 176,3 3-266,6 9 1,-9-5 0,8 5-44,2 0 1,1-5-1,2 5 1,2-1 6,3-1 0,4 0-525,7-5 0,0-5 224,0 0 1,0-6-325,0 6 0,5-8 0,1 3 0,-1-5-2089,2-1 2640,-5 0 0,33-57 0,1-14 0</inkml:trace>
  <inkml:trace contextRef="#ctx0" brushRef="#br0">28313 7668 7750,'-9'0'832,"-5"0"1,12 2-105,-3 3 1,-2-1 807,1 6-1034,1 1 1,5 5-172,0 0 0,0 0 0,0 2 0,2 1 103,3 3 1,-3 4-478,3-4 0,2 1 23,-1-2 0,1 2 20,-2 4 0,-3 2 1,3-6-1,-1 0-364,1 0 0,-3 0 30,3-2 1,-3-3-244,-2 3 1,5-3 0,1-2-166,-3 0 0,-1 0-826,-2 0 818,0-7-766,0 5 1516,0-12 0,0-16 0,0-13 0</inkml:trace>
  <inkml:trace contextRef="#ctx0" brushRef="#br0">28425 7396 7750,'0'-16'377,"2"5"1613,3 1-1633,4-1 1,7 2-1,0 5 1,2 10 0,1 10-1,6 9 1,4 7 977,4 5 0,3 11-601,-4 11 1,7 5-703,4 5 0,-2 9 326,-20-35 0,0 0-268,-2-1 0,-2 1 1,1 0-1,-2 1 1,-3 1-1,-1 1 1,0 2-1,-1 0 1,-2 2-1,0 0 173,-3 0 1,0 1 0,-2-1 0,-1 0 93,-3 40 0,0-43 0,-2-1-268,-3 39 1,-4 4-1,-7-11 1,0-10-251,0-11 1,0-9 115,0-5 0,-5-4-416,-1-7 1,1-9 0,5-5 0,-2-8-780,-3-2 1,1-3 486,-6-5 753,6 0 0,-24-36 0,1-8 0</inkml:trace>
  <inkml:trace contextRef="#ctx0" brushRef="#br0">20070 13511 7693,'-16'0'298,"0"-2"1,0-1 0,0-4-1,0-2 311,0-4 0,0 4 1,2-1-1,2-1-331,1 2 0,2-5 1,-3 5-1,1-2 144,-2 1-255,-1 6 1,-2-3 139,0 7-298,0 0 1,0 7 0,0 6-10,0 6 1,0 6 0,0 11 0,2 5-64,3 7 0,-1 10 45,7 1 1,-1 9-1207,6 1 1226,0 15 0,9-17 0,7 8 0,9-9 0,7-9-145,5-9 1,6-4-150,10-12 203,-3-11 0,7-13 0,-4-10-289,6-4 353,3-10 0,-5-9 0,-3-8-45,-5-5 127,-1 5 0,-1-14 1,-5 5-97,-4-5 143,-5-1 1,-8 2 0,-5 2-39,-8 1 43,3-7 0,-14 0 0,3-3 456,-8 3-398,-4 9 1,-16-3-1,-2 6-123,-5 3 1,-8 1 68,-3 2 0,-6 7-126,-6 4 0,5 5 8,-5 5 0,4 4-199,2 7 195,0 7 1,0 4-1,2 10-322,3 6 186,4 3 1,14 2-1,4 0-102,3 0-209,2-7 0,7-2 65,4-7 0,12-7-1493,9-4 1915,0-3 1,32-18 0,13-11-1,0 1 1,0-1 0</inkml:trace>
  <inkml:trace contextRef="#ctx0" brushRef="#br0">21367 12871 7698,'-16'-7'138,"-6"5"0,1-5 0,0 1 1994,-2 1-1793,5 0 1,-5 7 0,7 1 0,-2 6 0,-3 3 0,-4 8-1,-2 3 636,0 6 1,6 3-586,-6 5 0,1 6-83,-6 10-127,7 4 0,-6 14 0,7 4 0,-3 5 1,4 3 410,5 3 1,6-3-480,12-8 1,1 3-1,5-3 1,6 0 172,8-6 1,5 1-214,7-12 0,1-3-156,5-1 1,-4-4 0,5-6 0,-2-7-265,0-10 0,2-7-106,-1-4 1,1-8 0,4-2 0,-4-6-1310,0-6 1,-4-4 657,8-12 1105,0 5 0,5-35 0,0 1 0</inkml:trace>
  <inkml:trace contextRef="#ctx0" brushRef="#br0">22119 13527 7665,'-16'0'1,"0"0"0,0 0 525,0 0 0,5 0 0,1 0 0,-3 0 107,-1 0 1,-2 0 0,0 0-299,0 0 1,5 0-34,1 0-210,6 0 1,-10 0-1,5 2 1,-2 3 193,1 6 1,4 3-198,-4 2 1,6 2 186,-1 3-301,-4 4 1,7 9 0,-3 3 0,3 6-1,2 5 174,0 5 1,7-3-92,4 4 0,5-1-14,5-5 0,-1-5-474,6-17 318,1-3 1,5-14-1,2-5-384,3-8 0,-1-12 0,5-12 0,-2-8-761,-4-6 0,3-6 573,-6-6 1,1 3 683,-11-8 0,-14 1 0,-2-7 0,-2-7 0,-1 0 0</inkml:trace>
  <inkml:trace contextRef="#ctx0" brushRef="#br0">22151 12855 7688,'-16'0'476,"0"0"144,7 0 0,2 7-168,7 4 0,0 10 1,0 7-1,4 10 520,6 10 1,3 9-584,13 12 1,1 9-250,-11-35 0,0 0 0,0 2 0,0 0 1,-1-1-1,0 0 0,0-1 0,-1 1 197,-1-1 0,0 1 0,12 39-405,2-8 1,-4-5 105,-7-12 0,0-10 0,0-9 0,0-3-225,0-4 1,0-5-771,0-17 0,-5 3 132,-1-8 0,1 6 0,5-6-1961,0-1 2786,0-3 0,-7-57 0,-2-16 0</inkml:trace>
  <inkml:trace contextRef="#ctx0" brushRef="#br0">22695 12695 8091,'-16'0'582,"0"0"0,0 0 408,0 0-653,7 0 1,4 0 0,10 1 0,6 5 0,5 4 0,5 5 373,6 1 0,5 7-221,5 3-278,4 5 0,7 6 0,0 2 0,0 2 0,0 4 184,0 1 0,-1 9 1,-5 4-1,-3 5 100,0 5 0,-10 4-230,3 7 0,-13 5 0,-3 1 0,-8-3 142,-7-1 1,-1-2-195,0 0 1,-1 6-1,-5-3 1,-4-4-27,-5-8 0,-6-5-160,0-2 1,-6-2 0,4-5 0,0-7-542,0-6 0,-4-10-431,6-2 0,-4-7 0,7-11 0,4-3 944,-1-6 0,1-18 0,-2-4 0</inkml:trace>
  <inkml:trace contextRef="#ctx0" brushRef="#br0">24952 13559 7657,'-11'0'785,"1"0"1,-3 0-1,-1 0 1,-2 2-628,0 3 0,0-1 0,2 6 0,1 1 1,2 2-1,-1 3-20,-2 7 0,0 5 0,3 4 1,6 2 39,3 3 0,2-1-225,0 7 1,7-8 65,4 3 0,10-6 0,6-6 0,5-6-12,5-8 1,-1-5-223,6-7 0,1-9 1,5-7-1,-2-10-219,-3-10 1,1 1 260,-6-8 1,-8 6 156,-9-6 0,-3 2 1,-4-2-1,-3 6 194,-6 3 0,-10 4 85,-6 3 1,-5-1-93,-5 6 0,-4 6 7,-7 6 1,0 1 107,0-2-423,0-3 1,0 12 0,2-3 114,3 3-512,4 2 0,7 2-1155,0 3 1136,7 4 1,2 7 552,7 0 0,71-7 0,18-2 0</inkml:trace>
  <inkml:trace contextRef="#ctx0" brushRef="#br0">25608 13495 7657,'-9'0'2036,"2"0"-901,7 0-577,0 7-517,0 2 0,0 7 0,0 2 105,0 3 1,0-1 0,0 8 0,0 4 25,0 4 0,5 1-11,1-5 0,-1 6-143,-5-1 0,0-2-79,0-8 0,0-4-75,0-7 0,0-5 31,0 0-147,7-8 1,-3 1 0,5-13-46,-2-7 12,5-11 1,-5 1-1,6-10-237,-3-1 365,1-8 1,5 6 0,0-5 273,0 1 0,0 2-77,0-2 1,-3-1 648,3 6 0,-4 6-124,9 6 1,-3 8 55,-2 2 1,5 9-276,1 12 1,1 6-108,-2 10 0,2 6-138,4 10 1,2-1 65,-8 6 0,0-1-202,-5 2 1,0 3-30,0-3 1,-2-4-106,-3-2 1,2-8-25,-8-2 0,6-8-101,-6 3 0,6-5-811,-6-1 0,2-7 499,-2-3 1,-1-5 605,7-1 0,-1-49 0,6-14 0</inkml:trace>
  <inkml:trace contextRef="#ctx0" brushRef="#br0">26392 12727 7657,'-10'1'756,"-1"5"1,7-3-206,-1 8 1,3-6 0,4 6-1,3 3 326,6 6 1,3 5-259,2 7-356,0 7 1,2 4-1,2 8 1,1 4-1,-1 2 515,-3 4 0,5 1-361,-1 2 0,-1-7-107,-10-4 1,5-5-264,-5-5 1,-1 1 0,0-8 0,0-6-732,0-7 1,0-5-305,1-2 0,5-2-279,-5-3 0,-1-4 0,2-7 1267,1 0 0,2-21 0,2-6 0</inkml:trace>
  <inkml:trace contextRef="#ctx0" brushRef="#br0">26920 13399 7657,'0'16'0,"-5"0"308,0 0 0,-1 5 823,6 1-833,8-1 1,-5 0-1,8 1 2429,1-3-2531,10-1 0,-5-2 1,5 0-393,-4 0 0,3-2 0,2-1 0,0-2-593,0 1 1,-1-5-958,-6-2 1746,0 4 0,14-21 0,4 1 0</inkml:trace>
  <inkml:trace contextRef="#ctx0" brushRef="#br0">27369 13399 7656,'-7'16'0,"-2"7"2599,-7 4 1,1 3-1298,5 2 1,1 7-874,3 4 1,3 10-53,-8 6 0,2 1 220,-1-1 1,-3-4-1903,8-7 1008,-8 0 0,5 0 0,-7-1-3271,5-5 3568,-5-3 0,-15 1 0,-12 0 0</inkml:trace>
  <inkml:trace contextRef="#ctx0" brushRef="#br0">28249 12503 7634,'-16'0'159,"0"0"0,2 1 833,3 5 1,4 4 0,7 12 0,0 6-346,0 8 0,7 12 1,5 12-1,6 6-105,4 3 1,-1 6-2,-5-6-428,0 8 1,0-9-1,0 3 1,-2-5-1,-3-10 332,-6-4-916,-3-11 0,3-2 1,1-9-1,-1-5 0,0-7-3134,1-6 3605,6-8 0,-3-25 0,7-15 0</inkml:trace>
  <inkml:trace contextRef="#ctx0" brushRef="#br0">28057 13223 7640,'-16'0'3,"0"0"720,0 0 0,7-7-268,4-4 243,3-3 0,14-4 1,6-3-1,5-6 0,6-3 4,1-2 0,7-2 0,2-2 1,0-1-455,1 2 0,-1 1-437,-2 2 0,-1 2-486,6 3 0,-4 4 675,4 7 0,15 28 0,9 8 0</inkml:trace>
  <inkml:trace contextRef="#ctx0" brushRef="#br0">28857 13047 7655,'-7'16'393,"3"0"48,-6 0 1,6 0 729,-1 0-850,-4 0 0,7 2 1,-3 1-1,3 3 0,2-1 143,0 2 1,0-3 0,0 5 0,0-1-67,0 1 0,0-5-243,0 1 0,0 2 0,0-1 0,0-3-78,0-1 1,0-7-259,0-1 224,0-6-73,0 3 1,0-9-1,0-5 1,2-9 0,1-9-94,3-5 1,-1-4 0,-3-3 0,1-4 67,3 0 0,1-5 261,-2 3 0,-1 4 121,6 2 1,-4 3-1,3 2 1,0 2 131,-1 3 1,-2-2-925,4 8 370,1 7-205,5 7 1,2 7-1,1 0-701,3 0 879,6 7 122,-10 2 0,48 35 0,3 8 0</inkml:trace>
  <inkml:trace contextRef="#ctx0" brushRef="#br0">29417 12887 7655,'-21'-2'0,"0"-3"0,-6 3 1240,6-3-1000,-8 3 1,11 4 582,-3 3 1,9 9-394,1 7 1,7 8-1,-3-2 1,2 3 214,0 2 1,-1 5-263,6 1 1,0 4-248,0-4 1,6-3 0,1-8-1,2-6-133,3-3 1,-3-4-104,2-3 0,-1-4-162,6-7 1,0-2-1,0-3 1,0-8-187,0-6-1,2-1-238,3-6 1,-3-1 224,4-5 1,-5-5 249,-1-1 0,-5 6 328,0 6 0,-2-1 462,1-5 1,3 7 298,-8 4 869,0 3-1261,-5 9 0,0 5 55,0 15 1,0 1-252,0 15 1,2 5-90,3 6 1,-3 6-221,4-1 1,-3-4 88,2-2 0,-1-3 131,7-2 0,-6-2-383,6-3 0,-1-4-652,6-7 0,0-2-612,0-3 0,6-4 1447,-1-7 0,15-28 0,-3-8 0</inkml:trace>
  <inkml:trace contextRef="#ctx0" brushRef="#br0">30186 12839 7655,'-16'-7'3878,"0"0"-2670,0-4-432,-1 4 0,1 7-220,0 0-365,0 0 1,6 2 0,-1 5 0,0 7-1,1 7 288,-1 4 0,2 2-384,-1 5 0,-3 5 0,8 2 0,1 0-1,2 1 1,2 2-299,0-4 1,2-3-1291,4-8 970,2 3 1,10-12 0,2 3 0,3-5 0,2-5 523,3-6 0,38-53 0,-28 17 0,1 0 0</inkml:trace>
  <inkml:trace contextRef="#ctx0" brushRef="#br0">30394 12310 7655,'-16'0'1177,"5"0"146,0 0 1,8 2-855,-3 4 0,-1 4 0,2 12 0,1 4 497,3 5 0,6 9-248,0 8 1,8 8 153,-3 8-737,-3 0 1,8 0-1,-6 0 1,-1 2 0,0 1-240,-1 2 0,-6-6-164,5-10 0,-4-8 0,-2-5 1,0-2-492,0-8 0,0-5-1069,0-9 1828,0-7 0,7-45 0,2-17 0</inkml:trace>
  <inkml:trace contextRef="#ctx0" brushRef="#br0">30378 12791 7655,'-9'0'2482,"2"7"-1790,7-5 0,1 10 127,5-7 1,3 1 0,7-6 0,1 0-60,5 0 0,-3-6-552,8 1 0,0-7-8,5 1-308,0-3 1,0-2 0,0 0-1,0 0 1,-2 1-965,-3 5 0,1-4-2004,-7 3 3076,1-3 0,-21 12 0,-2 4 0</inkml:trace>
  <inkml:trace contextRef="#ctx0" brushRef="#br0">30506 12919 7655,'-16'16'1158,"7"-6"1448,3 1-1758,5 0 1,2 5 496,5 0 0,3-6-666,7 1 0,7-5 26,3 4 1,5-1 160,1 2-607,-7 3 0,5-10 0,-4 4-749,5 0 0,1 2 0,-2-3 1,-2 0-646,-1 1 1,-6-1 1134,6-2 0,0-25 0,5 1 0</inkml:trace>
  <inkml:trace contextRef="#ctx0" brushRef="#br0">31050 12583 7654,'-16'7'0,"2"2"3066,3 7 1,2 0-434,4 0-3595,3 7 0,-5 2 1,7 7-190,0 0 3526,7 0 0,2 2 0,7 1-149,0 2-2025,0 1 0,0-6 0,0 0-487,0 0 1,0-2 0,0-3-1,0-6-1691,0-3 0,-2-7 315,-3-1 1662,3-6 0,-19-40 0,3-17 0</inkml:trace>
  <inkml:trace contextRef="#ctx0" brushRef="#br0">30826 12086 7649,'-22'0'0,"1"0"0,0 0 1099,5 0 1,5 2-375,0 3-431,8-3 0,-3 7-294,12-4 0,38-3 0,17 5 0</inkml:trace>
  <inkml:trace contextRef="#ctx0" brushRef="#br0">31338 12551 7649,'-9'16'0,"-3"0"0,6 0 799,-6 7 1,10-5 0,-5 5 0,2 0 0,-1 2 1513,3 0 1,-4 5-1682,1-4-473,1 5 1,5 1-1,0-2 1,0-2 0,0-3 469,0-2-1151,0-1 1,2-8-144,3-3 0,-1-11 7,6-11 1,-4-10-25,4-6 0,-4-3 1,2-2-1,1 0-2,0 0 1,2-2 593,5-3 0,0 3 0,0-4 1,0 5 0,0 2 0,0 5 209,0 4 1,5 1 420,1 5 0,-6-2-108,-6 13 0,1 1 0,5 10 0,-2 4 319,-3 5 0,-2 8-506,-4 3 1,-1 5-1273,6 1 568,-6 0 1,8 0 0,-5 0-451,2 0 1,0-6-1,4-1 1,-3 0 907,3 0 0,8-12 0,4 1 0</inkml:trace>
  <inkml:trace contextRef="#ctx0" brushRef="#br0">31946 12551 7643,'-16'0'0,"-5"0"344,-1 0 0,1 0 344,5 0 0,0 1 5,0 5 0,0 8 1979,0 7-2255,7 8 0,-3-10 1,6 8 391,3 1-690,1 3 1,2 1 0,0-2 0,0-3 0,2-6-134,3-3 0,4-2 31,7 0 1,0-7-547,0-4 0,0-3-42,0-2-155,0 0 1,0-7 0,0-4 240,0-3 1,0-8 0,0-1 0,0-2-122,0-3 1,-5-2 369,-1-2 0,-1 0 268,2 0 0,1-2-44,-6-4 1,1 3-41,-2-8 1,-3 8 168,3-3 0,-3 6 266,-2 6 1,0 8-25,0 7 0,0 9 271,0 2 1,2 16 646,3 16 1,-3 8-609,3 8 1,-3 12 163,-2 4 0,0 16-633,0 0 0,-2 6 736,-3-1 0,4-38 0,-2 0-580,-1 4 0,-2 0 1,-2 2-1,0 0-175,-2-2 0,-2 0 0,-1-4 1,-2 0-476,-12 38 0,-8-12-617,-3-9 1,-3-10-1535,9-17 1,-3-9 2444,8-17 0,1-2 0,4-14 0,8-8 0</inkml:trace>
  <inkml:trace contextRef="#ctx0" brushRef="#br0">24296 15112 7635,'-15'11'84,"3"-1"1,3 5 0,2 2-1,3 6 820,3 2 0,1 4 0,0 8 0,1 6 292,5 3 1,4 7-340,12 1-621,-4 13 1,10-13-1,-7 8 1,-1-3 0,-2-4-59,-2 0 1,0-2-1040,0-5 0,-2-7 404,-3-3 0,-3-6 1,-4-6-1453,1-4 1909,8-12 0,-33-52 0,1-21 0</inkml:trace>
  <inkml:trace contextRef="#ctx0" brushRef="#br0">24120 15032 7635,'-16'-7'528,"0"5"1,8-5-423,8 7 1,8 0 1357,8 0 0,8 0-1012,9 0 1,0 0 0,8 0-1,0 0-218,0 0 0,2 2-236,5 3 0,-2-1 43,-3 6 0,1 1 0,-7 7 0,-3 1-37,-5 3 0,-6 6 111,-7-1 1,-7 8 23,-4 3 1,-3 6-1,-4-3 1,-5 0 76,-9-4 1,-2 2-177,-9-1 0,3-3-383,-3-8 0,-2-4 1,6-7-1,0-2-806,0-3 1,2-4 1148,5-7 0,21-50 0,6-12 0</inkml:trace>
  <inkml:trace contextRef="#ctx0" brushRef="#br0">25144 15032 7635,'-25'-14'0,"4"3"0,3-3 869,2 3 1,-5 4-610,-1 2 0,1 3 754,5 2 1,0 0-506,0 0 0,5 9-332,1 7 1,4 7-20,-4 9 283,6 7 1,-3 0-1,7 6-152,0-3 0,0 1 1,0 3-1,2-1-145,3-3 0,4-11-47,7 1 0,0-16-701,0 0 0,5-11 108,1 0 1,6-6-683,-1-10 878,-4 0 0,5-19 0,-5 3-1073,2-3 1137,-5-9 1,3 5 0,-7-3 81,0 3 246,-7 2 0,3 2 0,-6 1 103,-3 3 0,4 6 549,-1-1-365,-1 3 483,-5 9 0,0 5 125,0 15-604,0 0 0,2 17 0,1-5-20,3 2 1,1 2-287,-2 5 1,2 0-480,4 0 1,3 0 286,-3 0 1,-2-7-611,1-4 0,1 1 299,5-6 1,5 1 425,1-11 0,20-36 0,1-15 0</inkml:trace>
  <inkml:trace contextRef="#ctx0" brushRef="#br0">25704 14648 7635,'-9'1'3191,"4"5"0,3 10-2483,2 10 0,2 8-316,3 9 1,4 3-38,7 18-245,7-3 0,-5 12 0,3-6-44,-3 3-131,-2-1 1,0-12 0,0-4-887,0-3 1,-5-5 0,-2-8-1,-2-10 951,-4-8 0,-29-60 0,-10-14 0</inkml:trace>
  <inkml:trace contextRef="#ctx0" brushRef="#br0">25448 15016 7635,'-7'9'1366,"5"5"1707,-3-3-3031,3 3 1,11 0-1337,7-3 2006,7 3 0,9-12 0,2 3 0,3-3 0,6-2 192,3 0 1,0-2-1178,-3-3 0,1 1 0,-6-5 0,-3 0-1640,-1 1 1913,-2 4 0,0-32 0,0 1 0</inkml:trace>
  <inkml:trace contextRef="#ctx0" brushRef="#br0">26136 14600 12685,'-7'9'2273,"5"7"-2523,-3 0 0,3 7-85,2 9 1,0 2 2227,0 3 1,7 4-162,4 7-1448,3 0 1,0 5 0,-1 1 264,-2-3-486,-1-1 1,1 3 0,-2-1-365,-2-6 0,4-7 149,-6-12-261,0 3 243,-5-19 1,0 1-2240,0-17 1645,0-4 0,0-16 0,0-5-325,0-6 1,0-3 581,0 2 0,0 3-70,0-3 1,2-2 595,3 1 1,-1 6-5,7 6 313,-8 6 0,11-5 0,-3 7 794,3 2-661,2 4 0,0 12 0,2 2 635,3 3 1,3 6-300,2 10 1,3 4-423,-8 7 1,6 7-178,-6 4 0,0-2-565,-5 1 333,0-6 0,0 8 0,-1-6-1578,-5-3 0,3-1 1612,-8-2 0,-21-35 0,-11-10 0</inkml:trace>
  <inkml:trace contextRef="#ctx0" brushRef="#br0">27801 14488 7641,'-7'-9'256,"3"-4"1,-5 6 0,0 0 1306,0 0-1256,6-6 1,-11 5 0,5-8 0,-2 0 0,0 0 0,1 0 0,-1 0 566,0 0 1,-1 0-197,-9 0-474,3-1 1,-5 3 0,5 2-1,-2 3 1,-1 2 114,1 3 0,3 4-169,1 6 0,1 10 159,5 10 0,-3 13-69,8 9 0,0 8 287,5 8-377,0 7 0,1 2 0,5 7-32,4 0 1,5 0 0,1-2-1,0-5-272,0-9 0,-2-7-1140,-3-9 0,3-9 634,-4-7 0,-1-9-2640,2-12 1892,-7-4 1408,10-7 0,-55-14 0,-5-4 0</inkml:trace>
  <inkml:trace contextRef="#ctx0" brushRef="#br0">27161 15016 10611,'17'-5'1920,"5"-1"0,3-6-1302,7 1 1,7-5-502,3-5 0,1 3 0,3-3 1,4 3-974,0 2 0,0 0 524,-2 0 0,0 2-2471,0 3 2803,-7-3 0,26 12 0,1-5 0</inkml:trace>
  <inkml:trace contextRef="#ctx0" brushRef="#br0">28009 14808 7656,'-11'5'410,"0"0"0,1 8 601,-6-2 0,7 3-366,4 2 1,1 2-62,-1 3-338,3-3 1,-5 7 0,9-6 0,1 4 0,2 0 181,-1 1 0,3-3-228,-2-5 0,6 5 0,-6 1 0,1-6 101,-6-6 157,7-6-361,-5 3 0,7-9 1,-6-5-73,2-9 1,1-2-57,-6-8 0,0-1-6,0-5 0,2 2 155,3 3-201,-3-10 0,5 15 0,-7-8 33,0 5-235,0-3 1,5 8 0,2-5-914,2 2 1,-3 2 174,4 5 1,1 5-199,5 0 1,2 8 1220,3-3 0,39 33 0,17 9 0</inkml:trace>
  <inkml:trace contextRef="#ctx0" brushRef="#br0">28569 14792 8995,'-16'0'1532,"2"-2"-1117,3-3 1,-3 3 318,3-3 0,-3 3-655,-2 2 1,0 2 12,0 3 0,2 4 165,3 7 0,-7 7 33,8 4 0,-6 5 134,10 5 1,1-1-231,5 6 1,0-6-199,0 1 110,7-3 1,9-4-1,9-5 9,0-9-259,5-7 1,-5-9 0,7-2-312,0-3 350,0-4 1,0-9 0,-2-3-192,-3-6 0,-4-3 701,-7-2 1,-5 0 32,-1 0 1,-6 2 266,1 3 1,-5 2-97,-5 4-532,-4 3 0,-12-5 0,-2 7 322,-2 0-1278,-2 0 1,-5 5 0,2 2-3156,3 2 4034,-3 2 0,5 26 0,-7 6 0</inkml:trace>
  <inkml:trace contextRef="#ctx0" brushRef="#br0">28985 14840 7656,'-11'0'2366,"1"0"-1834,6 7 1,-8-4-615,6 8 0,1 0 1,5 5-1,0 0 1381,0 0 0,0 7-841,0 4 0,5 3-249,1 2 0,4 0 0,-4 0 0,-3 0 261,-1 0 0,3 0-432,1 0 1,1-7 153,-2-4-209,-3-10 0,7-4 0,-6-11-666,3-6 0,1-8 131,-2-14 1,-3 0 0,5-2-1,-2-3-53,1-6 0,1 2 550,-2-1 1,-1-1 528,7-5-413,-8 7 0,10-4 1,-6 8-1,0 3 1,2 6 553,0 6 0,-1 5-332,3 1 0,3 7 1,-3 7-1,3 9 222,2 9 0,0 13 1,0 3 1,0 1-141,0 10 1,0-2 9,0 2 1,0 1 40,0-6-288,-7-1 1,4-2 0,-6-1 270,2-4-363,-6-1 1,10-9 298,-8-4-834,7-11 0,-10-2-687,3-13 1,-3-3 566,-2-13 0,6-1-437,-1-5 1,0-5 468,-5-1 1,0-1 201,0 2 1,0 3 262,0-3 1,0-3 209,0 3 1,0 2 191,0 8 0,7 4-270,4 7 1,3 1 922,2 5 0,2 4-257,3 12 1,-1 10-45,7 10 1,-2 7-315,1 4 0,-1 4-245,-4 7 1,-3-6-238,4 1 0,-5 0-518,-1 5 1,0-5-1404,0-1 2084,-7-6 0,-2 10 0,-7-5 0</inkml:trace>
  <inkml:trace contextRef="#ctx0" brushRef="#br0">30698 14215 7626,'0'-16'2014,"0"0"-111,0 0-1485,0 0 0,0 6 1,-2-1-1,-3-1 1,-4-3-1,-2 1 1116,0 4 1,-1-3-1103,-9 8 1,1-1 77,-7 6-353,1 0 0,-6 2 0,0 5 1,0 8-1,0 6 119,0 4 0,0 0-167,0 1 1,7 5-133,3-5 0,5-3-123,1-1 1,7 1-1,5 0 1,8 0-479,6 0 1,12-1 382,4-6 0,10 0 58,1 0 1,8 0-1,-3 0 1,5 0 153,1 0 1,0 0 28,0 0 1,-7 1 438,-4 5-288,-3-4 0,-8 12 0,-3-5 1126,-5 0-828,-5 5 1,-13-5 0,-2 7 883,-3 0-1056,-4 7 1,-9-5-1,-3 3 529,-6-3-754,-3-2 1,-2 0 0,0-2 294,0-3-970,0-4 0,0-9 1,0-3 173,0-6-1326,0-3 1,1-4 0,6-3-367,9-6 2141,8-10 0,29-47 0,6-17 0</inkml:trace>
  <inkml:trace contextRef="#ctx0" brushRef="#br0">31418 14103 9920,'-9'8'652,"2"-5"1,7 8-1,0 1 1562,0 2-1922,0 2 0,2 9 0,3 7 0,4 9 0,2 7 0,-1 4 0,1 3 478,-2 2 0,5-4-648,-3 6 0,-2-7-112,1 1 1,-6-9-1082,1-1 679,4-14 1,-7 8-1,5-14 1,-2-2-1,1-5-2976,-3-1 3368,-1-8 0,-16-22 0,-4-11 0</inkml:trace>
  <inkml:trace contextRef="#ctx0" brushRef="#br0">31178 14488 7626,'-9'0'839,"2"7"0,9-6-123,3 5 1,11 1-221,11-2 0,8 1 0,4-6 0,2 0-458,4 0 0,8-2-144,6-3 1,1-3-141,-1-2 0,-2-5 1,-7 5-1,-1-3-647,-2 3 1,-5-3-468,1 8 1360,-11-8 0,-30 5 0,-13-8 0</inkml:trace>
  <inkml:trace contextRef="#ctx0" brushRef="#br0">31882 14536 7626,'-2'21'339,"-3"0"0,3 6 509,-3-6 0,3 6-403,2-6 0,2 2-267,3-1 1,4-4 0,9 3 0,1-3 32,3-2 1,6-2-235,-1-3 1,3 1 230,2-7-156,0 1 1,0-6 0,0-2-1,0-3 1,0-6 105,0-3 0,-2-2 186,-3 0 0,-4-6-100,-7 1 0,-2 0 0,-3 3 0,-6-2 518,-3-1 0,-2-2-208,0 2 0,-2 3-431,-3-4 0,-4 3 1,-9-1-1,-3-1-111,-6 1 0,-3 4-160,-2 6 0,0-3-1106,0 8 0,0 0 188,0 5 229,-7 0 1,5 7 836,-3 3 0,0 30 0,-3 13 0,-2 4 0,-1 0 0</inkml:trace>
  <inkml:trace contextRef="#ctx0" brushRef="#br0">24584 16649 7646,'-16'-2'386,"0"-2"0,2-3 0,1-2 508,2-3 0,6 3 1,-6-2-4,-1-1 1,3-1-167,-2 3-482,8-4 1,-11 12 0,3-4-1,-3 5 775,-2 1-864,7 7 1,-5 7 0,5 9-99,0 2 0,-4 7 0,6 7 0,0 2 15,0 4 1,2 1-55,5 2 1,0 0 51,0 0-179,0 0 0,3-7 1,6-4-1,9-5 1,3-7-1278,2-9 1,11-7 301,-2-9 1,6-4-1027,-1-6 1458,-3-1 653,5-19 0,-9-8 0,0-6 0,4-8 0,0 1 0</inkml:trace>
  <inkml:trace contextRef="#ctx0" brushRef="#br0">24936 16569 7649,'-16'0'1038,"0"0"-746,0 7 1,5-4 615,1 8-504,6 0 0,-3 10 112,7 0 1,0 3 30,0-3-355,7 4 0,2 5 1,7-2 18,0-1 0,0-2 0,0 4 1,0-6-145,0-6 1,5 1-581,1-12 1,-1-1 166,-5-5 83,7 0 1,-5-7 0,3-6 0,-3-6-1,-2-8-634,0-3 0,-2-4 484,-3-3 0,1 3 365,-6-3 0,-1 3 41,-5 2 1,5 0 15,1 0 1,-1 7 300,-5 3 508,0 12-233,0 3 0,0 8-241,0 5 0,0 10 45,0 10 0,0 5-49,0 1 0,2 0-212,3 0 0,2 0-237,4 0 1,3-2-422,-3-3 0,-2 1 126,1-6 1,1-3 403,5-8 0,21-25 0,6-13 0</inkml:trace>
  <inkml:trace contextRef="#ctx0" brushRef="#br0">25544 16473 7649,'-9'7'1740,"-5"2"1,12 7-1685,-3 0 1,3 5 466,2 0 0,5 8-145,1-2 0,4 3-121,-4 2 1,4 2 54,-4 3 0,-1-3 183,-5 3 1,0-5 21,0-5 36,0 3-344,0-12 1,0 0-298,0-8 1,-5-13-1,-1-4 1,3-11-371,1-9 1,2-8-106,0-3 0,0-1 245,0 2 1,0 3 114,0-3 1,0 3 62,0 2 1,7 7 24,4 3 0,-2-1-243,1 2 0,1 0-293,5 5 1,5 7-1646,1 3 2296,6 5 0,33 29 0,15 8 0</inkml:trace>
  <inkml:trace contextRef="#ctx0" brushRef="#br0">25928 16537 10659,'-9'7'688,"2"-4"-538,7 8 1,0-6 228,0 6 1,0-6 639,0 6-777,0 0 1,2 10-1,2 2 273,1 2-294,7 2 1,-8 5-1,5 0 550,-2 0-646,-2 0 1,-3 0 0,2-2-1,1-3 1,-2-6 65,-1-3-262,-2-2 43,0-7 0,0-4-92,0-10 1,0-6-324,0-10 0,0 1-39,0-6 0,0-1 189,0-5 0,0 0 492,0 0 0,6-4-29,-1 4 1,6-3-26,-6 8 0,7 2-555,-1-2 0,5 2-538,5-1 1,-1 3 438,7 7 509,-8 7 0,54 2 0,5 7 0</inkml:trace>
  <inkml:trace contextRef="#ctx0" brushRef="#br0">26376 16745 7649,'-9'0'3302,"2"7"-2474,7-5 1,7 5-577,4-7 0,3-7 0,2-4 0,0-1-63,0 1 1,2-9-15,3 4 1,-3-3-1,4 3 1,-6 0 156,-6 0 0,3 0-115,-8 0 0,0 0-6,-5 0 0,0 0 0,-1 0 90,-5 0 0,-3 7-178,-7 3 1,-5 5-63,0 1 1,-1 1-1,6 5 1,0 4 33,0 5 0,0 8 33,0 3 1,6 10 81,-1 1 1,7 6-1,-1-4 1,3 0-137,2 0 0,7 4-86,4-5 0,9-3-890,1-8 0,7-4 0,-3-9 0,2-3-741,0-6 0,-1-5 1643,6-5 0,8-61 0,-20 22 0,0 1 0</inkml:trace>
  <inkml:trace contextRef="#ctx0" brushRef="#br0">26776 16473 7649,'-8'7'2134,"2"3"1,4 6-1147,2 6 1,0 3-462,0 7 0,0 2-346,0 3 1,6 2 12,-1 4 0,2 1-1,-1-7 1,-5 1-95,5-6 0,1-7-204,-2-4-221,0-3 1,-3-9-65,4-4 1,-5-7 0,5-7 0,-5-8-507,-1-6 0,0-4 499,0-5 1,2-6 130,4 1 0,-3-6 263,8 6 1,-6 0 56,6 5 0,-6 1-77,6 5 0,-1-4 706,6 3 0,0 6-63,0 5 1,6 1 178,-1 10 0,8 0-206,-3 5 0,-1 14 152,2 7 0,-6 9-473,6 8 1,-8 3-218,3 7 0,-4 0-241,-2 0 0,-6 0 193,1 0 0,-8 0-1596,3 0 1,1-7 1588,-2-4 0,-28-53 0,-12-14 0</inkml:trace>
  <inkml:trace contextRef="#ctx0" brushRef="#br0">27433 16008 7618,'-16'0'1283,"0"0"-172,7 0 1,3 9 0,12 6 0,4 6 263,5 4 1,6 9-418,0 8-727,8 5 0,-6 1 1,5 0-1,-3 0 0,-2 0-175,-3 0 1,-2 3-542,-2-3 0,-2-3 0,-3-13 0,-4 0-429,0 0 0,-5-7 914,3-4 0,-25-17 0,-6-6 0</inkml:trace>
  <inkml:trace contextRef="#ctx0" brushRef="#br0">27241 16553 11548,'7'-9'1697,"9"-5"-1049,10 3 0,12-5 0,6-5 0,8-8 320,6-6 0,5 1-770,1-4 0,0 10-148,0 1 1,-2 8-51,-3-3 0,-12 16 0,3 2 0,1 0 0,0 1 0</inkml:trace>
  <inkml:trace contextRef="#ctx0" brushRef="#br0">28457 16329 7638,'-16'-8'2772,"0"-2"-2252,7 3 1,2 1 0,7 12 0,4 6 433,6 8 0,3 12-354,13 10-385,1 5 0,5 8 1,0 3-1,0 5 0,0 3 286,0 3 1,0 2-561,0 4-43,-16-32 0,0-1 1,9 24-1,-5 3 0,-6-12 1,-5-9-1596,-2-5 1,3-11-1470,-4-11 3166,-1-10 0,-33-68 0,-8-23 0</inkml:trace>
  <inkml:trace contextRef="#ctx0" brushRef="#br0">28393 16297 7638,'0'-9'1932,"2"-4"-1009,3 8 0,9-8-164,8 3 1,11-3 0,1 1 0,5 1-326,6-1 1,1-1-503,2 3 0,-5 2 112,-1 8 0,-8 0 0,0 2 0,-9 4 114,-7 4 1,-6 6-141,-12 6 0,0 3-73,0 7 0,-9 5 1,-5 2-1,-7 0-200,-4 0 1,3 4-99,-4-6 0,-1 6-1017,-5-6 879,7 1 0,2-12 1,7-1-1,0-2-1958,0-3 2449,7-9 0,66-61 0,-17 14 0,0 1 0</inkml:trace>
  <inkml:trace contextRef="#ctx0" brushRef="#br0">29161 16184 7638,'-30'2'0,"3"4"0,-1 3 923,6 7 0,-4 0-554,4 0 1,6 1 312,6 5 0,6 1-350,-1 3 0,3 5-185,2-5-103,0 5 1,9-6 0,5-4-197,6-3 0,8-4 1,-1-3-1,3-6-297,2-3 1,0-4 211,0-3 0,-2-4 22,-3-7 1,2-6 279,-8 1 1,2 0 78,-2 5 0,-3-8 489,3-2-484,-10 3 0,2-6 0,-8 6 589,-2-2-291,-1 6 0,-4-10 414,-3 8-767,-11-1 0,-3 12 1,-8 1-74,-2 2-251,-1 1 0,-7 6 0,0 0-599,1 0 1,4 0-66,5 0 0,4 6 316,7-1 0,2 8 578,3-3 0,40 19 0,15 5 0</inkml:trace>
  <inkml:trace contextRef="#ctx0" brushRef="#br0">29945 16104 7638,'-16'0'2082,"0"0"1,0 0-972,0 0 0,0 0-552,0 0 0,-5 0-381,0 0 1,-2 0-126,1 0 0,4 0-198,-3 0 1,-2 0 181,2 0-221,-1 0 1,6 0-1,0 2 76,0 4 1,0-3-1,2 8-495,3 1 406,4 2 0,14 1-200,4-5 1,10 3 82,6-8 1,5 6 27,5-6 0,4 6 87,7-6 0,-5 2 7,0-1 0,-1-5 107,6 5 1,-7 3 254,-3 1 0,-6-1 153,-6 2 1,1 1 447,-11 10 1,-3-3 601,-13 8 0,-2-6-76,-4 6-925,-10 0 0,-9-1 0,-7-1 153,0-2 0,0-1-648,0-6 1,0 0-354,0 0 0,-3-2-559,3-3 0,-4-4 645,10-7 390,2 0 0,-6-50 0,5-12 0</inkml:trace>
  <inkml:trace contextRef="#ctx0" brushRef="#br0">30346 16104 7638,'-8'16'0,"0"8"893,-8 2 1,5 5 1202,0 1 1,8 5-2020,-3 0 0,5 1-45,1-6 0,0-2 1566,0-3-1115,0 3 1,1-14-1185,5 0 357,-5-7 0,14-11 1,-6-3-868,-1-6 0,5-5 1211,-8-5 0,1-68 0,-6 33 0,0 0 0</inkml:trace>
  <inkml:trace contextRef="#ctx0" brushRef="#br0">30041 15512 7638,'-16'0'0,"0"0"1225,0 0 1,2 2-806,4 3 0,2 4-560,8 7 1,2 0-158,4 0 297,2 7 0,72 2 0,-32-9 0,1 0 0</inkml:trace>
  <inkml:trace contextRef="#ctx0" brushRef="#br0">30634 15544 7638,'0'18'1422,"0"3"0,1 4-975,5 7 0,-4 2-954,3 3 1,-3 11 1214,-2 11 0,5 9 0,0 1 0,1-3 804,1-6 0,0 1-1084,4-8 1,3 4-648,-4-9 0,3-5 0,-1-17 1,-1-6-1124,1-8 1,-3 1 757,2-8 1,-7-6 583,1-10 0,-32-67 0,9 30 0,1 0 0</inkml:trace>
  <inkml:trace contextRef="#ctx0" brushRef="#br0">30426 16056 7638,'-16'0'0,"0"0"1571,0 0 283,7 0 0,9 0-76,10 0-1566,12 0 1,3 0 0,7-1 0,1-3 0,3-3-351,1-2 1,6 0-808,-6-1 0,8-3-114,-3 8 1,3-8 1058,-2 3 0,5-9 0,7-5 0,1-2 0,0 0 0</inkml:trace>
  <inkml:trace contextRef="#ctx0" brushRef="#br0">31146 16008 7638,'0'16'0,"0"2"664,0 4 0,0-3 829,0 8 0,0-1 344,0 6 1,0-1-955,0-5 1,0 5-57,0-5 0,0-3-88,0-1-879,0-4 0,7-2-855,4 0 0,-3-8-569,3-2 0,-5-12 359,4-4 1,-6-12 1204,1-4 0,-6-20 0,-3-10 0,-1-4 0,1-1 0</inkml:trace>
  <inkml:trace contextRef="#ctx0" brushRef="#br0">30986 15624 7638,'-16'0'515,"0"-7"-499,7 5 0,2 2-58,7 11 0,0 3 42,0 2 0,28 36 0,8 8 0</inkml:trace>
  <inkml:trace contextRef="#ctx0" brushRef="#br0">31450 15976 7638,'-18'18'1535,"-3"4"1,3-5-845,-3 5 0,8 1-137,3-2 1,1 11-227,-2-5 1,4 7 327,7-8 1,0 3-11,0-3-379,0 5 0,7-14 0,4 3-166,3-8 1,7-3 0,1-5 0,-1 1-374,2-1 0,-5-8 245,3-1 1,-3-8-129,-2 3 1,0-10-1,0-3 1,-2 0 31,-3 0 0,1-6 186,-6 3 1,-1-5 105,-5-1 0,0-5 1,0 0-1,-2 1 199,-3 2 0,-4 2-1166,-7 0 1,-5 6 423,-1-1 1,-4 2-932,4-2 1,-4 6 557,4 10 1,1 4-1261,5 7 2007,7 0 0,2 50 0,7 12 0</inkml:trace>
  <inkml:trace contextRef="#ctx0" brushRef="#br0">31754 15784 7638,'0'11'0,"0"0"1253,0-1 0,0 12-641,0-1 1,0 2 475,0-2 0,0 4-470,0 7 0,0 6-21,0-1-390,0 0 1,0-5 0,0 0 341,0 0-444,0 1 1,0-9-1,0-2 137,0-4-620,0-10 1,0-4-261,0-15 0,5-5 218,1-10 1,1-6-151,-2 0 1,-1 0 190,6-6 1,1 3-170,5-3 557,0 5 1,0-7 0,0 10 112,0 3 0,2 4 215,3 7 1,2 0 15,4 0 0,1 7 203,-6 4 0,1 12-58,-2 9 1,-3 7 226,3 9 0,-3 6-436,-2-1 0,-5 8-210,-1-3 1,-6 3-890,1-3 1,2 3 477,-1-8 1,-1 1-3013,-5-6 3344,0 7 0,-35-20 0,-10 3 0</inkml:trace>
  <inkml:trace contextRef="#ctx0" brushRef="#br0">32570 16313 7875,'-7'-16'-156,"-2"5"0,-5 0 0,3-1 1,6-2-1,5-2-71,5 0 0,4 1 0,9 3 0,2 3 160,1 2 0,0-4 0,-5 4 0,0 0 256,0 0-189,-7 1 0,-2 28 0,-7 4 0</inkml:trace>
  <inkml:trace contextRef="#ctx0" brushRef="#br0">20326 14760 7666,'-5'-16'0,"0"0"0,-8 0 153,12 0 1,-8 1 0,5 3 889,-1 1-646,-1 8 1,5-4 0,-5 8 959,-4 5-1161,-5 3 0,5 16 0,-1 5 0,-1 7 0,-4 6 395,-6 7 1,4 3-405,-3 6 1,2 7-36,-3-8 1,4 8-231,-3-7 0,9-2 0,1 0 0,0-2-104,2-4 0,-3-10 101,7-9 0,-1-2-2142,6-8 1579,0-1 0,2-12 644,3-4 0,-10-46 0,3-12 0</inkml:trace>
  <inkml:trace contextRef="#ctx0" brushRef="#br0">19702 15352 7666,'-9'9'1135,"2"5"1,7-5-869,0 7 1,2 0 63,3 0 0,-1 2-7,7 3 1,-1 4 0,6 7 0,0 2 44,0 3 0,0-1-163,0 7 1,0-8 95,0 2-213,0-3 1,0-7-1,2-2 1,2-4-1,1-7 29,-1-6 0,4-7 1,3-2-1,5-5-260,5-4 1,-3-12-50,4-4 0,1-12-111,-2-5 0,8-3 0,-5-2 0,1 2-272,-3 3 0,-10-1-543,-1 6 0,-2-2 1117,1 8 0,-24 17 0,-13 17 0</inkml:trace>
  <inkml:trace contextRef="#ctx0" brushRef="#br0">16757 16937 7663,'-5'-16'234,"0"0"1,1 0 791,2 0-714,-5 0 0,5 5 0,-5 2 1,2 0-1,-2 0 0,-2-3 410,-4-2 0,5 0-498,-3 3 1,0 2 18,-5 4 1,0 3 94,0-3-218,7 3 0,-7 2 0,2 0 261,-5 0-381,-3 7 0,6 2 1,-2 9-1,-1 1 0,-2 4-28,1 2 0,2 7 28,2 6 0,2 1-12,3-2 1,-1-3 20,6 3 0,1-3 29,5-2 1,7-2-409,4-3 275,3 3 1,9-12 0,2 2-534,0-8 376,5 2 0,-3-12 0,9 3-1036,1-3 803,0-9 0,-5-2 0,0-9-293,0-3 1,0-4 777,0-7 0,-7-43 0,-2-10 0</inkml:trace>
  <inkml:trace contextRef="#ctx0" brushRef="#br0">16613 16249 7668,'-16'0'485,"2"1"57,3 5 0,4 10 330,7 10 0,7 6-372,4 6 1,10 10-56,6 10 0,5 5 431,5 1-640,-3 0 0,7 2 0,-5-1-47,1-1 1,0-3 0,-6-13 0,-3-2 18,-1-3 1,-2 0-529,1-11 0,-3 1 206,-7-11-574,0-1 0,0-5 0,0-2 1,0-3-1,0-6 688,0-3 0,8-23 0,0-6 0</inkml:trace>
  <inkml:trace contextRef="#ctx0" brushRef="#br0">17237 16793 7679,'9'7'1138,"6"-4"-832,-5 8 0,4 0 0,4 5 0,2 0 150,1 0 1,8 5-301,-3 1 0,5 1-3,1-2 1,0-1-100,0 6 1,-2-6-112,-4 1 0,3-3-358,-8-2 0,1-5-516,-6-1 0,-6-6 931,1 1 0,-15-24 0,3-8 0</inkml:trace>
  <inkml:trace contextRef="#ctx0" brushRef="#br0">17686 16649 7679,'-16'0'0,"0"0"0,0 0 0,0 0 773,0 0 0,0 7 0,0 4 1,0 5 356,0 5 1,0-2-721,0 8 1,-8 7-102,-2 9 1,-4 3-160,-3 2 1,3-5 0,2-1 0,1 1 3,-1-2 1,5-4-2,1-10 1,10-6-1108,1-10 425,8-4 1,-3-7 0,12-4 528,4-6 0,33-29 0,8-20 0</inkml:trace>
  <inkml:trace contextRef="#ctx0" brushRef="#br0">18294 16024 7679,'-11'-10'269,"0"1"1078,-1 2-951,-2 1 1,-2 6 0,0 0 0,0 0-1,0 2 1,0 5 0,0 9 1279,0 9 1,0 7-1175,0 6-285,-7 2 0,5 16 0,-4 4 0,6 8 0,6 8 732,4 8 0,-1 3-543,5-42 0,-1 1 1,0 0-1,1 0-164,2 40 1,7-8 0,3-11 0,6-6-529,6-8 0,-3-10-159,8-6 0,-6-10 0,6-6 0,2-3-2734,1-2 3179,2 0 0,42-21 0,12-6 0</inkml:trace>
  <inkml:trace contextRef="#ctx0" brushRef="#br0">18742 16233 7638,'0'-11'3676,"0"0"-3161,-7 8 0,3-4 1,-6 7 253,-3 0 0,-1 0-461,-2 0 0,0 1 1,0 5-1,-2 3 167,-3-1 0,3 7-312,-3-5 0,1 5-51,-1 1 1,3 0-1,-3 0 1,3 0 20,2 0 1,7 0-282,4 0-123,-4 0 1,7 0-1,-2-2 1,8-2-323,7-1 0,5-6 215,5 6 0,4-6 176,7 6 1,0-6-1,0 6 1,0 1-31,0 3 0,3-5 79,-3 1 1,2 0 408,-12 5-95,6 0 0,-16 5 0,5 2 1070,-3 2-961,-7-5 0,0 8 0,-9-5 1302,-3 2-1232,-4 2 1,-7 5 0,0-2 909,0-3-1055,-7 3 0,0-10 0,-6 4-191,3 0 1,1-3-369,-2-5 1,-1-7-220,6-4 1,-4-3-887,4-2 1,3-2 446,8-3 1022,4-11 0,20-29 0,9-13 0,1-7 0,-1 0 0</inkml:trace>
  <inkml:trace contextRef="#ctx0" brushRef="#br0">19142 16265 7657,'-11'0'843,"1"0"158,6 0 1,-8 1-776,6 5 0,1-3 0,5 8 0,0 1 1032,0 3 0,0 8-611,0 3 0,5 6-88,1 6 1,6-3-345,-1 8 0,1 0 1,1 5-1,-3 0-136,3 0 0,-4-2-380,1-3 1,-4-1 0,3-8 0,0-5-1366,-1-4 0,-2-6 1666,4-8 0,-6-40 0,3-15 0</inkml:trace>
  <inkml:trace contextRef="#ctx0" brushRef="#br0">18982 16649 7657,'-11'5'302,"1"0"0,6 3 1076,-1-3-852,3-3 0,9 5 375,4-7 1,5 0-612,5 0 1,-1 0 0,8 0 0,4 0-1002,4 0 0,3-2-202,-2-3 0,-1 1 913,6-7 0,11 0 0,8-2 0,8-4 0,-1 0 0</inkml:trace>
  <inkml:trace contextRef="#ctx0" brushRef="#br0">19654 16681 7657,'-10'0'0,"-1"0"0,6 0 1636,-6 0-1070,0 0 0,-5 0 0,0 0 1166,0 0-1232,0 0 1,0 0-279,0 0 0,7 7 0,2 4 1,2 3 17,-1 2 1,1-6-41,5 1 0,0 5-241,0 5 0,0 1 1,2-6 26,3 0 0,-1-2-169,6-3 1,1 1-390,5-6 296,0-1 1,-5-5 0,1-2-511,6-3 514,-2-4 1,7-7 0,-7 0-504,0 0 672,0-7 1,0 5 0,0-3-114,0 3 345,0 2 0,-5 5 1,0 2-136,1 2 1121,-5 2 0,6 7 8,-8 3 1,6 4-564,-6 7 1,0 2-426,-5 3 0,2-3 27,3 3 1,-3 2-884,3-1 328,-3-1 0,0-7 0,2-1-1285,1-3 0,2-6 12,-2 1 1666,-3-3 0,19-73 0,-3-18 0</inkml:trace>
  <inkml:trace contextRef="#ctx0" brushRef="#br0">20054 16265 7657,'0'8'2138,"0"7"-1657,0-5 0,0 6 567,0 6 1,0 3-469,0 7 1,0 1 288,0 5 0,2 3-453,3 7 0,-1 0-250,7 0 0,-6-2-334,6-3 1,-6 1-1004,6-7 975,-8 1 1,6-13 0,-5-4-1500,1-3 1301,0-2 394,-5-7 0,-14-59 0,-4-21 0</inkml:trace>
  <inkml:trace contextRef="#ctx0" brushRef="#br0">19894 16649 7657,'-9'16'0,"-3"-6"833,7 1 192,-1 0 0,13-2-438,4-4 1,3-3 528,2-2-965,0 0 0,7 0 1,2-2-249,0-3 0,4-2 0,-6-6 0,0 2 97,0-1 0,20-31 0,-1-8 0</inkml:trace>
  <inkml:trace contextRef="#ctx0" brushRef="#br0">20278 16633 7657,'-1'10'964,"-5"1"-544,5 0 1,-7 5 778,8 0-699,0-7 1,8 3 0,2-7 67,4-1 0,2-2-381,0-2 1,0 0 254,0 0-326,0-7 1,0 3 0,0-7 0,0-1-41,0-2 0,-1-2-167,-5 0 0,-3 0 0,-7 0-49,0 0 1,0 0-41,0 0 0,-1 1 171,-5 5 1,-3-3 0,-7 8 335,0 1 0,0 4 298,0 6 1,-1 8 4,-5 7-245,12 8 0,-12-2 1,12 8-1,-3 4 0,3 0 103,4 0 1,4 4-497,2-5 1,2-3 83,4-8 0,2 1-1424,8-6 992,0-8 0,2-7 1,2-7-2865,1 0 1511,8 0 1709,-12-14 0,28-40 0,-3-22 0</inkml:trace>
  <inkml:trace contextRef="#ctx0" brushRef="#br0">20903 16617 11642,'0'10'1008,"0"3"1,0 3 0,0 7 0,0 5 870,0 6 1,-2 9-1110,-4 0-692,5 3 0,-12 2 1,6 0-1,-2 0 1,-3-2-1554,-2-3 1375,-2-4 1,1-7 99,5 0 0,-19-7 0,3-2 0</inkml:trace>
  <inkml:trace contextRef="#ctx0" brushRef="#br0">21239 16345 7616,'-11'0'665,"0"0"65,8 0-211,-11 0 192,12 0 115,-5 0-139,7 0 148,0 0-668,7 7 0,-4 7 0,8 7 0,-2 8-41,2-3 1,3 6-121,-4 6 0,-1 3 0,2 5 0,0-2-145,-2-1 0,3-7-319,-7 1 1,6-5 88,-6-5-794,8-4 0,-11-7 1163,3 0 0,-10-50 0,-4-12 0</inkml:trace>
  <inkml:trace contextRef="#ctx0" brushRef="#br0">21191 16329 7604,'0'-16'-5,"5"0"225,0 0 1,8 0 485,-3 0 1,5 0-460,1 0 0,0 1-206,0 5 0,5-3 37,0 8 1,-5-1 53,-5 6 0,0 0-104,5 0 0,-6 2 85,1 4-12,-7 2 1,3 10-1,-7 2 1,0 3-1,0 2 185,0 3 1,-6-3-187,1 2 1,-6-2-10,6 1 0,-7 3-71,1-8 0,4 1-190,2-6 1,-3 0-393,3 0 139,0-7 423,5 5 0,21-84 0,6-11 0</inkml:trace>
  <inkml:trace contextRef="#ctx0" brushRef="#br0">21591 16201 7604,'0'16'74,"0"0"0,0-6 125,0 1 1,0 0 104,0 5 1,0 0 327,0 0 0,2 0-445,3 0 1,-3 0 202,3 0-360,4 0 0,-7 0 133,3 0-67,-3-7 1,0 3 79,3-7-202,-3 8 0,5-13 0,-7 0 0,0-9-109,0-5 0,0-4 135,0-3 0,0 1-139,0-7 1,5 6 252,0-6 0,3 8-109,-3-3 0,-1-1-161,6 2 0,-4 1 66,4 10 0,-4-5-736,4 5 0,-4 1 65,4-2 761,1 8 0,48 10 0,10 10 0</inkml:trace>
  <inkml:trace contextRef="#ctx0" brushRef="#br0">22039 16152 7604,'-11'11'1103,"1"0"-706,-1-1 1,-5 7 378,0-1-553,7 0 0,-3 5-51,6 0 0,-4 1-33,4-6 1,1 0 55,5 0 0,0 0-102,0 0 0,7-2 132,4-4-253,-4 5 0,7-13 0,-3 3-110,3-3 0,2-2 1,0 0-1,0-2 4,0-3 1,4-4 122,-4-7 0,3 0 182,-8 0 1,1-6 53,-1 1 1,1 0 85,-6 5 1,-1-2-69,-5-4 1,0 5-65,0-5 1,-2 6-139,-3 6 0,1-5-207,-6 5 0,-1 1-171,-5-2 1,-5 8-427,-1-3 1,1 4-473,5 2 0,0 0 82,0 0 1153,7 8 0,2 22 0,7 13 0</inkml:trace>
  <inkml:trace contextRef="#ctx0" brushRef="#br0">22343 16104 7604,'-14'2'586,"3"4"0,-3-5-172,3 5 1,2-5-131,-1-1 0,4 2 1,-4 2-1,-1 3-8,2 2 0,-3-4-117,6 6 1,-1-1-1,2 6 1,3 1 133,-3-1-308,3 0 0,2 0 0,0 1 0,0 3 0,0 1-202,0-1-155,7-10 0,2 3 199,7-8 0,0 1 0,0-6 0,0-2-198,0-4 0,-2-2 30,-3-8 0,3-6 221,-3 1 0,-2 0 0,0 5 1,-2-2 98,-4-4 0,4 5 44,-1-5 1,-1 4 75,-5 2 16,0 0 1,0 0 627,0 0-391,0 8 0,2 8-10,3 10 1,-3 10-58,3 1 1,2 9 89,-1 2 1,1 2-27,-2 9 1,-3-6-107,3 6 0,-3 0 160,-2 5 0,0 0 207,0 0 1,-2 0-296,-3 0 0,-4-7-138,-7-4 0,0-5-292,0-5 0,0-4 155,0-7 0,0-7-1503,0-4 1,2-7 1462,3-8 0,2-43 0,4-19 0,0-11 0,1 1 0</inkml:trace>
  <inkml:trace contextRef="#ctx0" brushRef="#br0">22599 16136 7604,'-7'9'0,"5"6"479,-3-5 1,1-1 0,1 2 0,-3 1 360,3 3 0,-1 1-472,-1 0 1,3-6-69,-3 1-25,3 0-97,2 5 81,0-8-339,0 7 0,0-15 21,0 0 0,0-7 36,0-9 1,2 0 0,1-2 0,3-2 157,-3-1 1,1-2-11,1 1 0,-3 5 148,3-5 0,2-1 0,1 2 1,-1 1 89,0 2 0,0 4-640,-2 4 1,-1-5-682,6 5 0,-4 1-608,4-2 0,-4 8 160,4-3 1406,-6-3 0,24 36 0,-1 1 0</inkml:trace>
  <inkml:trace contextRef="#ctx0" brushRef="#br0">22871 16072 9193,'11'0'1217,"0"0"1,-6-1-812,6-5 0,-1 3-94,6-8-250,-7 0 1,5-5 0,-5 0 0,2 0 0,-2 0-25,-2 0 1,0 2 110,-2 3 0,-3-3-43,3 4 1,-5 1-65,-5-2 0,-4 7 251,-7-1 1,0 3-127,0 2 1,0 7-1,0 4 1,0 3 150,0 2 0,0 7-84,0 4 1,2-2 85,3 2-277,4-1 0,2 1 0,0 0 0,1-1 0,2-1-565,2-3 1,7-4-208,4-2 1,3-6 26,2 1 1,6-8-555,-1 3 0,6-4 99,-6-2 1,6-8 186,-6-2 970,7 3 0,33-50 0,-23 26 0,0-1 0</inkml:trace>
  <inkml:trace contextRef="#ctx0" brushRef="#br0">23239 15848 7604,'-16'0'0,"0"0"540,0 0 1,-5 2 761,0 3 0,5-3-431,5 4 1,0 1 72,-5-2-793,0 7 1,2-3 43,3 7 0,4-5-146,7 0 0,-5-6 97,0 6 1,-1-6-346,6 6 0,2-6 76,3 6 0,-1-8-121,7 3 1,-1-3-23,6 3 1,0-5-191,0 5 1,0-5 192,0-1 1,0 0 31,0 0 0,2 0 243,3 0 0,-3 0-79,4 0 0,-10 0 399,-1 0 1,-2 2 270,1 4 196,4-5 125,-12 14-104,5-7 0,-8 8-379,-5 0 1,-3 0-197,-7 0 1,0 0-645,0 0 1,-5-1 326,0-5 0,-1 5-1101,6-5 1,0-1-1225,0 2-422,0-8 2819,0 5 0,22-30 0,4-5 0</inkml:trace>
  <inkml:trace contextRef="#ctx0" brushRef="#br0">23447 15736 7604,'-8'0'6635,"-7"-7"-5146,14 5-33,-14-5-917,6 7 1,-1 0-32,-1 0-395,0 0 1,1 2-125,-1 3-33,7 4 0,-8 7-272,7 0 72,-8 0 0,11 0 0,-3 0 0,3 0-886,2 0 0,2 0 843,3 0 0,4-1 1,7-3-1,0-3-1,0-2 0,6 5 240,-1-1-1,0-2-184,-5 2 770,0-1 0,-5 1 1,-2 0 130,-2 1 1,4-3 0,-6 2-1,-1 1 811,-3 2 0,-1 2-999,0 0 0,-7 2-1070,-3 4 1,-5-5 405,-1 5 1,-1-5-538,-5 0 0,3-1 721,-8 0 0,-17-7 0,-10-2 0,-6 1 0,-1 0 0</inkml:trace>
  <inkml:trace contextRef="#ctx0" brushRef="#br0">21207 17193 10768,'16'0'52,"0"0"1,0 0-158,0 0 1,0 0-165,0 0 0,-6-2 1,-1-3-110,-2-6 1,-1 2 275,-6-1 1,0 4-72,0-4 205,0 6 0,-2-8 1,-3 6-1,-6 3 330,-3 1 1,3 2-121,0 0 0,2 2-19,-1 3 1,-3 4 0,6 7 0,0 0 344,0 0 1,2 5-319,5 1 0,0 1 43,0-2-331,0-3 1,5 5 0,2-5-153,2 3-126,9-10 0,0 10 1,5-12-691,0 0 247,-5-2 1,12-7-1,-5 0-309,0 0 1068,5-7 0,2-30 0,9-15 0</inkml:trace>
  <inkml:trace contextRef="#ctx0" brushRef="#br0">21591 17097 7671,'-6'16'474,"1"0"0,0 0-365,5 0 1,0 0 502,0 0 0,0 0-183,0 0 0,0 0-185,0 0 1,0 0 61,0 0-252,0 0 0,5 0-318,0 0 160,1-7-164,1-2 1,-4-7 0,6-2-182,-2-3 0,-1 0 127,-6-11 0,2 3-2,3-8 0,-3 1 166,3-1 1,-3 3 171,-2-3 1,5-2 25,0 1 1,3 1-51,-3 5 268,-3 7 0,7-5 792,-4 3-190,4 4-585,7 0 1,0 14 28,0 4 0,0 3-177,0 2 1,-5 2-173,-1 3 1,1-1-96,5 6 0,-2-6 99,-3 1 1,3-3-1360,-3-2 699,-4 7 701,7-12 0,-19 3 0,3-14 0</inkml:trace>
  <inkml:trace contextRef="#ctx0" brushRef="#br0">21927 17065 7671,'-9'16'588,"-5"0"0,12 0-380,-3 0 0,3 0 1483,2 0-1387,0 0 0,7 0 0,4 0 0,3-2 0,2-1-345,0-3 1,0-1-117,0 2 1,0-4 238,0-7-398,0 0 0,0 0 7,0 0 213,0 0 1,-2-2 0,-1-3-1,-4-7 1,-2-6-208,-4-4 0,4-4-34,-1 4 1,-1-4 54,-5 4 0,0-4 45,0 4 0,0-4 27,0 4 253,0 8 1,0 0-257,0 3 1082,0 4 0,2 0 589,3 7-1093,-3 7 1,7 2 0,-6 7 437,3 0-631,6 7 0,-8-3 0,6 6-153,3 3 0,-4-4 68,1 1 1,-4-6-86,4 1 1,-4 2-831,4-1 0,-4-3-65,4-8 893,-6 3 0,3-33 0,-7-1 0</inkml:trace>
  <inkml:trace contextRef="#ctx0" brushRef="#br0">22391 16985 7671,'0'16'578,"0"0"0,0-5-303,0-1 0,0 6 521,0 6 0,0-1-354,0-5 0,0 0-236,0 0 0,0 0 97,0 0-401,0 0 1,2-2 0,1-1-57,3-3 1,1-6-355,-2 1 0,-3-5 285,3-5 1,-3-4-476,-2-7 0,5-7 281,1-4 0,-1 1 61,-5-6 0,5 3 92,1-8 1,1 5 162,-2 5 0,-3-3 113,3 3 0,2 2 593,-1-1 954,6 6-765,-3-3-81,7 14 1,-5 4-177,-1 10 0,-4 4-123,4 7 0,-6 7-178,1 4 0,2-2-43,-1 1 0,-1-1-84,-5 2 1,5 1-140,1-6 1,1-1-838,-2-5 564,-3 0-438,12-7 0,-10-2 276,6-7 1,-6-7-232,1-4 1,2-8 281,-1-3 1,1-1 213,-2 2 0,-3 1 98,3-6 1,-1 6 150,1-1 0,-3 3 336,3 2 0,2 0-100,-1 0 500,6 0 0,-8 7-131,7 4 0,-6 3 98,6 2 0,-6 9-378,6 7 0,-6 0-152,6 5 1,-6 2-68,6-1 1,-3 4-93,3-4 0,3 1-348,-3-2 0,-2-3 233,2 3 0,-3-3-998,3-2 1,3-7 452,-3-4 1,-2-3-1704,2-2 2300,-8 0 0,11-57 0,-5-14 0</inkml:trace>
  <inkml:trace contextRef="#ctx0" brushRef="#br0">22967 16825 7671,'-7'16'0,"4"-2"0,-8-3 1575,7 3-764,-3-5-367,7 0 1,7-2 459,4-7-864,-4 0 0,7 0 0,-3 0 1,1-2-1,1-1 22,-2-3 0,-1-6-92,6 1 1,-5 2 0,0-1 1,-6-1 0,4-5-1,-2 0-257,-3 0 1,-3 0 71,-1 0 0,0 0 122,0 0 332,0 0-152,0 0 0,0 5 640,0 0-419,-7 8 0,4-4 0,-6 9 672,2 3-705,1 11 0,1 3 0,0 8 540,1 2-758,2-6 0,2 7 1,0-3 116,0 3-465,0 2 1,2-2 0,2-3-283,1-6 1,7-3-677,-1-2 1,-2-2 1247,2-3 0,14-54 0,8-19 0</inkml:trace>
  <inkml:trace contextRef="#ctx0" brushRef="#br0">23239 16649 7671,'0'16'994,"0"0"1,0 0-453,0 0 1,0 0 249,0 0 0,0 5-409,0 0 1,0 8-144,0-2 0,0-2-141,0 1 0,0-6 102,0 1 1,0-3-120,0-2 0,0-5 163,0-1-179,0-6-99,0 3 1,0-11 0,0-5 0,0-7 0,0-3-313,0-4 1,0 0 57,0-4 0,2-3-51,3 3 1,-3-1 132,4 1 1,1-2-241,-2 8 1,2 0-8,-2 5-201,4-7 0,2 7 0,0-2-253,1 5 906,2 3 0,31 8 0,6 4 0</inkml:trace>
  <inkml:trace contextRef="#ctx0" brushRef="#br0">23463 16681 7671,'-7'-9'215,"6"0"387,-5 4 240,-3 3-23,8-5 1,-8 1 249,3 1-446,5 0-280,-7 5 0,7 5 0,-3 2 748,-1 2-841,-1 2 1,6 7 0,-1 1 0,-3 4 0,-1 0 177,1 0 1,2 4-338,2-6 0,0 1-167,0-6 1,7 5 2,4 1 0,-2-6-734,2-6 452,-1-6 1,6 3-62,0-7 26,-7 0 0,6-2 0,-7-5-294,1-9 226,6 0 1,-12-9 0,6 4-91,-2-6 1,4-3 169,-6-2 0,6 0 247,-6 0 0,6 2-36,-6 3 0,0-2 1226,-5 8-740,8 0 43,-7 12 0,6 3 122,-7 12 0,0 3 285,0 7 1,0 7-410,0 4 1,0 3-301,0 2 1,0 0-515,0 0 1,0-6 266,0 1 0,2-7-2038,4 1 1542,-5 4 1,8-9 682,-3 0 0,2-64 0,8-23 0</inkml:trace>
  <inkml:trace contextRef="#ctx0" brushRef="#br0">23751 16281 7664,'-16'7'5174,"8"2"-4410,2 7 0,-1 1-372,2 5 1,-1 3-22,6 7 1,2 0-255,4 0 0,-3 5-205,8 0 1,-6 6 7,6-6 1,-6 1-359,6-6 442,-8 0 0,10 0 0,-8-2-42,-1-3 0,-2-4 38,-2-7 0,-22-29 0,-5-6 0</inkml:trace>
  <inkml:trace contextRef="#ctx0" brushRef="#br0">23559 16649 12257,'16'0'752,"0"0"-552,0 0 0,6-2-283,-1-3 110,0 3 0,-3-12 1,2 5-1648,1 0 773,0-5 847,-5 5 0,8-36 0,1-6 0</inkml:trace>
  <inkml:trace contextRef="#ctx0" brushRef="#br0">23864 16569 7657,'0'16'0,"0"-6"513,0 1 0,0 0 728,0 5 1,0 0 453,0 0-1394,0 0 1,0 0-1,0 0 1,1 0-1,3 0 111,1 0 0,1-6-604,-6 1 0,1-2 179,5 2-3055,-5 3 3068,7-12 0,-16-45 0,0-19 0</inkml:trace>
  <inkml:trace contextRef="#ctx0" brushRef="#br0">23880 16329 7657,'-9'10'413,"3"1"-458,-3-8 2002,8 12-1845,-6-6 1,8 5 0,3-2-1352,1-1-364,8-7 1603,-4 10 0,14-20 0,2 5 0</inkml:trace>
  <inkml:trace contextRef="#ctx0" brushRef="#br0">24008 16473 7657,'0'16'764,"-2"-2"-573,-4-3 0,5 3 654,-5-4 1,5 5 0,1 1 31,0 0 0,0 0-548,0 0 1,0 0-151,0 0 1,0 0 0,0 0 76,0 0 1,1-6-613,5 1 18,-5-7 0,8 3-719,-3-7 0,-5-7 290,5-4 0,-3-5 316,3-5 0,-5 1-209,5-7 573,-4 8 1,-1-10-1,3 6-243,1-2 367,1 6 0,-1-4 1,0 7 171,-1 0 329,-2 0 0,3 5 782,0 0-31,8 8-478,-12-4-805,7 14 1,-3 2 0,0 7-86,-1 0 0,-1 0-537,3 0 1,-4 0-184,3 0 1,-3 0-175,-2 0 973,7 0 0,2 7 0,7 2 0</inkml:trace>
  <inkml:trace contextRef="#ctx0" brushRef="#br0">24232 16297 7657,'-11'0'1071,"0"0"1,8 1-506,-3 5 1,-1-3-189,2 8 1,-6 0 33,6 5 0,0 0-203,5 0 1,-2 5-159,-3 0 1,3 6 249,-4-6-395,5 8 1,1-11-1,1 3 1,3-3-258,1-2-285,8 0 375,-4-7 1,5-4 0,-2-9 0,-3-3-259,-2-2 1,4-7 191,-6-5 0,2-2 92,-1 2 1,-4 1 57,3-7 0,-3 2-149,-2-1 340,0 3 0,5 1 0,0 1 350,-1 1-44,-2 3 1,-2 1 1228,0 0-1125,-7 7 1,3 5 223,-7 15 1,6 1 146,-6 15 0,6 1-328,-6 10 0,2 3 74,-1 7 1,-4 0-169,3 0 0,-3 7-400,-2 4 0,-6 3 91,1 2 0,-8-5-1095,3-1 0,1-6 232,-2 1 799,1-3 0,-42-9 0,-8-2 0</inkml:trace>
  <inkml:trace contextRef="#ctx0" brushRef="#br0">21463 17833 7653,'-7'16'859,"-2"0"-96,0 0 1,4-1 0,10-5 0,7-6-120,8-8 1,3-5-526,4-7 0,3 0 0,-5-1 0,0-3 71,-4-1 0,2-1-108,-1 6 0,-1-5-349,-5 0 0,-5-1 98,-1 6 0,-6 0 0,1 0-202,-3 0 1,-9 7 106,-4 4 0,-8 3 150,-3 2 1,-1 0 0,3 0 0,-3 2 70,-2 3 1,6 4 235,-2 7 0,3 0 40,2 0 0,2 6 0,3 1 0,4 0 416,0 0 1,5 5-362,-3-1 1,3 2-177,2-3 0,5-1 158,0-3-365,8-5 1,-4 5-1,7-12 180,0-4-1035,0-5 0,5-1 0,0 0-2063,-1 0 3013,-2-14 0,9-21 0,5-12 0,2-9 0,1 0 0</inkml:trace>
  <inkml:trace contextRef="#ctx0" brushRef="#br0">21895 17577 7653,'-21'0'294,"-1"0"1,1 6 439,5-1 1,0 2-317,0-2 0,5-1 79,1 7 0,6-1-145,-1 6 0,3 2-152,2 3 0,0-1 3,0 7 0,5-2-3,1 1 0,6 3-104,-1-8 1,3 6 203,2-6-527,0 0 1,0-6 0,0-3 144,0-1-472,0-8 0,0 4 1,0-8-824,0-5 1068,0-10 1,-5-3-1,-3-8-1514,0-1 1823,4-10 0,-13-7 0,-3-8 0,3-6 0,0-1 0</inkml:trace>
  <inkml:trace contextRef="#ctx0" brushRef="#br0">21927 17305 7653,'-11'7'161,"1"4"0,6 3-64,-1 2 0,3 5 1016,2 1 1,0 12-480,0-2 0,0 10-290,0 1 1,7-2-146,4 2 1,3-8 179,2 3 1,0-5-571,0-1 0,0-1 34,0-5-488,7-3 0,-5-7 1,3-1 644,-3-5 0,12-17 0,4-11 0</inkml:trace>
  <inkml:trace contextRef="#ctx0" brushRef="#br0">22295 17641 7653,'-16'0'0,"0"0"1004,0 0 0,0 2-420,0 3 0,5-1-78,1 7 1,1-6-149,-2 6 1,4-1-314,7 6 1,0 0 68,0 0-46,0 7 0,2-5 0,1 4 0,4-5 0,2-1-94,4 0 0,-4-1-184,1-5 0,1-3-310,5-7 0,-5 0-306,-1 0 604,1 0 1,0-1 0,-2-7-1,-1-6 1,0-5-464,-1-1 1,3-3 432,-4 2 1,-1-6 189,-5 6 0,0-6-93,0 6 0,0-6 258,0 6 0,0-1-73,0 6 0,0 6 195,0-1 1,-2 2 392,-3-2-90,3 4 1,-5 14-139,7 4 1,0 9 183,0 1 0,2 7 243,3-1 0,-3 9-333,3 1 1,-3 7 20,-2-1 0,0 3-156,0 2 0,0 0 16,0 0 1,-5-1-280,-1-5 1,-6-2-366,1-8 0,-1-8-319,1-2 1,-3-6-785,3-6 1,-1-4 1381,1-12 0,-3-81 0,9 30 0,1 0 0</inkml:trace>
  <inkml:trace contextRef="#ctx0" brushRef="#br0">22503 17673 7653,'0'16'828,"2"-1"1212,3-5-1522,4 4 0,12-12-12,1 4 1,-1-5-305,-5-1 1,0 0-252,0 0 1,0-5-57,0 0 1,0-8 0,-2 3 0,-3-5-41,-6-1 1,-3 0-57,-2 0 1,0 6-195,0-1 1,-7 2 57,-4-2 0,-3-1-310,-2 7 572,-7-1 1,5 6 0,-3 0-46,3 0 376,2 0 1,-2 6-1,1 2 713,1 7-676,-4-3 1,16 11-1,-4-5 639,0 3-494,3-3 0,7 11 0,1-8-219,3-1-196,13-3 0,-8 3 0,12-2-794,0-4 0,-3-9 399,6 1 1,1-5-1285,5-1 0,0-1 1656,0-5 0,1-24 0,2-13 0,3-5 0,0 0 0</inkml:trace>
  <inkml:trace contextRef="#ctx0" brushRef="#br0">23015 17433 7653,'-16'0'3015,"0"0"-2204,0 7 0,0-3 196,0 6 0,0-1-474,0 2 0,0 3-346,0-3 0,2 3 7,3 2 1,-1 0-1,7 0 1,-1 0 105,6 0-474,0 0 0,0 0 0,0 0-178,0 0 287,7-7 1,2 0-1,7-5-57,0 1-403,0 0 0,6-5 0,1 0-479,2 0 775,1 0 0,1 0 1,0-1 15,1-5 193,2 4 1,-3-5 0,-2 7 454,-2 0 1,-2 0 174,-5 0 0,-1 2 389,-5 3 0,-3 6-355,-7 10 0,-1-1 51,-5 7 0,-4-1 120,-12 6 1,-3 6-336,-7-1 1,0 6-304,0-6 0,-5 6-761,0-6 1,-8 0-979,2-4 0,3-10 1562,-3-7 0,5-34 0,-2-12 0,-7-6 0,1 0 0</inkml:trace>
  <inkml:trace contextRef="#ctx0" brushRef="#br0">23639 15624 7653,'-8'-2'656,"0"-1"706,1-2-1373,-2-8 0,1 10 0,0-6 0,3 0 0,0 0-356,1-4 0,2-1 343,2-2 1,0 5 15,0 1 1,0-1-30,0-5-58,0 0 1,0 5 0,0 1 0,0-3 0,0-1-367,0-2 0,0 5 210,0 1 1,0 4 184,0-4 65,0 6 0,2-8 522,4 6 878,-5 1 0,8 5 1125,-3 0-1828,2 7 1,8 2-135,0 7 1,0 5 50,0 1 1,6 4-155,-1-4 0,6 8 13,-6 2 0,8 2 10,-3 9-224,5-8 0,2 11 0,3-3 608,1 3-645,1 2 1,-6 0-1,0 0 0,0 0 1,-2 0-106,-3 0 1,1-1-125,-7-5 1,6 3-114,-6-8 1,-1 1 100,-9-6-95,10 7 1,-16-6 0,9 7-117,-5-1 0,-2-4 37,-1 8 0,-4-2-48,3 2 199,-3 3 1,-2 0 0,0 9-209,0 2 1,-7 0-231,-4 2 1,2 1-64,-2-6 0,2 4 171,-1-4 1,-4 4 137,3-4 1,-3-3 24,-2-8 0,5 1 216,0-6 0,1 5-34,-6-6 1,1 2-8,5-2 0,-4-3 53,3 4 0,-3 1 324,-2-2-302,0 0 0,0-3 0,0 2 8,0 1 1,0 8-259,0-3 1,5-3 109,0-1 0,1 1-45,-6-2 1,1 6-1,5-6 102,-5 1 1,8-6 0,-5-2 35,1-3 1,2 1 332,-1-7-370,-5 1 1,12-13-59,-8-4 115,8-3-507,-4-2 0,7-7 0,0-4-534,0-3 0,5-2 260,0 0 0,2-6-81,-1 1 1,-3 0 848,8 5 0,-8-8 0,5 0 0</inkml:trace>
  <inkml:trace contextRef="#ctx0" brushRef="#br0">2433 12775 7633,'-16'0'15,"0"0"1,0 0 0,0 0-1,0-2 245,0-3 0,0 3 0,0-4 237,0 5 1,0-5 0,0 1 16,0 1 0,0 3-138,0 1 0,0 1-8,0 5-175,0-4 0,-2 12 1,-2-2-1,-3 6 0,-2 5 298,-3 2 0,-2 4-251,-2 8 0,0-2-87,0 8 1,0 0-1,1 3 1,5-3 94,4-6 0,6 2-103,6-1 1,3-3-62,7-8 1,1-4 0,6-9 0,8-1-47,4-3 1,15-1-41,-2 2 1,9-4-157,-4-7 82,8 7 0,-4-5 0,5 3-115,-3-3 0,1-2 1,-7 0-1,1 0-69,1 0 0,-5 0 101,3 0 0,-5-7-56,-5-4 0,-2-3-199,-4-2 340,-3-7 1,5 3 0,-9-6-1242,-3-3 852,3 6 1,-11-13 462,8 4 0,-17-23 0,-6-10 0,3-5 0,-1 1 0</inkml:trace>
  <inkml:trace contextRef="#ctx0" brushRef="#br0">2449 12118 7658,'-22'0'328,"1"0"1,0 0 1195,5 0-1126,7 0 1,-4 7 142,8 4 1,0 10 52,5 6 1,7 12 241,4 9 0,8 9-431,2 13 0,1 3-1305,-6 7 1088,0 7 1,0-4 0,-2 6 0,-2-3 0,-3-8-73,-2-7 0,4-12-60,-6-6-201,8-3 1,-10-9-1,6-6 1,0-6 0,-2-8-1474,0-3 0,6-4 1618,-2-3 0,10-11 0,4-9 0</inkml:trace>
  <inkml:trace contextRef="#ctx0" brushRef="#br0">3169 12310 7650,'-7'-8'428,"5"-1"0,-3 3 327,3-4-91,2 3 1,0-8 0,0 5-1,2-3 1,3 3 605,6 4 1,-2 4-977,1 2 0,-1 4 63,2 7 1,1 3-59,-6 18-68,6 3 0,-8 15 0,5 5-16,-2 9 0,-2 2 0,-5 9 1,0 1-63,0 3 0,0 1-8,0 0 0,0-9-516,0-7 1,0-12-1,0-12 1,0-2-1310,0-8 1,2-10-856,3-10 2535,4-6 0,21-33 0,4-15 0</inkml:trace>
  <inkml:trace contextRef="#ctx0" brushRef="#br0">3617 12903 8122,'0'9'2300,"7"-2"-1789,4-7 0,3 0 0,2 0 0,2 0 59,3 0 0,-1-6-371,7 1 1,-8-7 0,2 1 0,-3-3-52,-2-2 0,0 0-104,0 0 0,-7 0-86,-4 0 0,-3 0 0,-2 0 0,-2 0-253,-3 0 0,-4 7 196,-7 3 1,-5-1 121,0 2 1,-6 1-1,4 10 1,0 4 346,0 5 1,1 8 276,6 3 1,-3 5-313,3 1 1,-2 2 0,12 1 0,3 2 32,1-1 0,2-2-350,0-2 0,9-2-295,7-3 0,2-4 1,8-7-1,3 0-2000,1 0 0,2-7 1232,0-4 0,2-3 1045,3-2 0,18-29 0,11-6 0</inkml:trace>
  <inkml:trace contextRef="#ctx0" brushRef="#br0">4225 12743 8340,'-16'0'1000,"0"0"1,6 0-948,-1 0 1,6 7 959,-6 3 0,7 6-612,-1 6 1,3-3 0,2 10 0,0 3 126,0 3 1,0 3-438,0-6 0,7 5-20,4 1 1,3-8-140,2-9 118,0 4 0,2-13 0,2 3 0,1-6 0,-1-6 76,-3-1 0,-1-2-46,0 0-60,7-7 1,-5-7 0,4-10-26,-5 0 1,-1-3-1,0-5 1,0 0-704,0 0 0,-5 5-393,0 0 1,-2 3 115,1-3 0,3-2 985,-8 8 0,-7 0 0,-7 5 0</inkml:trace>
  <inkml:trace contextRef="#ctx0" brushRef="#br0">4657 12887 7648,'0'9'1653,"8"5"0,0-12-1161,8 3 1,0-3-217,0-2 1,2 0-40,4 0 0,-5-7 0,5-4 0,1-3-58,-2-2 0,1 0 80,-6 0-166,0 0 1,-6 0 0,-1 0-1,-2 0 1,-3 0 168,-2 0 0,-2 5-160,0 0 0,-9 2 49,-7-1 1,0-3 0,-7 8-1,-1 1 391,-2 3 1,1 4-163,-2 8 0,2 1-118,-1 15 0,1-6 0,5 8 0,-1 3 281,1 3 1,10 3-571,4-6 0,4 0 68,2 0 0,2 0-810,4 0 1,4-7 179,12-4-10,-5-3 0,14-2 1,-5-2-1363,5-3 1458,1-4 0,0-7 1,0 0-669,0 0 1171,0-7 0,28-52 0,-26 20 0,0 0 0</inkml:trace>
  <inkml:trace contextRef="#ctx0" brushRef="#br0">5234 12278 7645,'-16'0'2156,"0"8"0,1 2-1261,5 12 1,-3-3-96,8 8 1,0 0 146,5 5 1,1 5-552,5 0 1,-3 8-105,8-3 1,-2 10-67,2 1 1,3-5 127,-4-5-547,-2 0 0,6 5 1,-4-2-484,5-3-78,-6-4 1,5-7 0,-5-2 0,1-1 753,1-3 0,7-28 0,7-1 0</inkml:trace>
  <inkml:trace contextRef="#ctx0" brushRef="#br0">5698 12599 7642,'-11'-2'4535,"0"-4"-3537,8 5 1,-11-6 1255,3 7-1625,4 0 1,-7 0-1,3 0 870,-3 0-1239,-2 0 1,0 1 0,0 3 32,0 1 1,0 6 0,0-4-1,0 2 30,0 3 1,0-3-309,0 2-480,0 0-113,7 5 1,2 0 0,8-2-759,5-3 0,8 3 652,7-4 0,8 3 287,-2-2 1,3 3 217,2-4 0,2 5-20,3 1 1,-3 0 286,3 0 1,-3 0 759,-2 0 0,-7 0-416,-4 0 1,-3 5 1131,-2 0 0,-7 1-710,-4-6 0,-10 0 104,-6 0 1,-3 0-559,-2 0 1,-7 0-385,-4 0 0,-3-5-738,-2-1 1,0-6-2516,0 1 3237,0-3 0,-13-19 0,-6-9 0,-5 0 0,0-1 0</inkml:trace>
  <inkml:trace contextRef="#ctx0" brushRef="#br0">6418 12423 7674,'-9'-8'747,"0"5"1348,4-8-1042,3 8-789,-5-4 0,14 14 1,4 3-1,3 6 94,2 6 1,5 3-23,1 7 1,6 1-136,-1 5 1,3 1-145,2 4 0,-5 1 0,-1-5 0,3 2-58,1 4 1,-3-6-154,-1-2 0,-6-5-91,1-5 1,-5-4 0,-3-7 0,-3-2-631,3-3 0,-4-4-1256,2-7 2131,-8 0 0,-3-57 0,-9-14 0</inkml:trace>
  <inkml:trace contextRef="#ctx0" brushRef="#br0">6834 12358 7674,'-23'0'0,"5"0"868,-3 0 0,-2 2-438,1 4 1,1 2-210,5 9 1,0 4-93,0 0 563,0 15 0,0-10 0,0 14-393,0-1 0,-5 2 1,-2 7-1,0-2-166,-1-3 0,1 1 12,2-7 0,3 6-704,-3-6 329,-4 1 0,7-13 1,-3-2-1,5-2-804,5 1 0,-1-6 1034,6-6 0,22-42 0,11-5 0</inkml:trace>
  <inkml:trace contextRef="#ctx0" brushRef="#br0">8691 12102 7662,'0'-10'358,"0"-1"211,0 0 0,-6 1 1,-1 1 123,-2 2 0,-1-4-392,-6 6 1,0-6-1,0 4 1,0 0 374,0 0 1,0-6-318,0 3 1,0-3-13,0 2 1,-6-3-46,1 3-150,-7-3 0,8-2 0,-7 0 1,-1 0-1,-2 0 256,-2 0 1,-2 6-261,-4-1 0,3 7 1,-6-1-1,0 3 61,0 2 1,0 0-40,-1 0 1,-3 0-61,8 0 1,-1 6-1,5 1 1,-3 0 99,-1 0 0,5 4-84,5-6 0,6 6-48,-6-6 0,8 6 0,-1-4 0,6 0 6,3 0 0,2 5-170,-1-1 1,-3 3-6,8 2 1,-1 7-18,6 4 1,-1 10 144,-5 6 1,4 10-16,-3 6 0,3 11 34,2 4 1,-5 13-301,2-39 1,1 0 0,-1 7 0,0 1 311,3 4 1,0 2 0,0 5-1,-1 0-19,-2 2 1,0 1 0,2 4 0,0 1-389,-1 2 1,-1 1 0,2 3 0,0 0 356,2-1 0,-2 0 0,-1 2 0,-1-1-45,1-3 1,-1-1 0,-3 3-1,-1 0-1,2 3 0,0 0 1,-2-1-1,1 1-142,1 0 1,-1-1 112,-1 2 1,0-2 0,3-9 0,-1 0 0,-2 2-1,-2 1-6,1-1 0,0 1 0,0 1 0,0 1 29,0-1 0,0 1 0,0 0 0,0-2-7,0-6 0,0-1 0,0 2 1,0 0-208,0 1 0,0 0 1,0 0-1,0-1 193,0-1 1,0-2 0,3-2 0,0-2-43,-1-2 0,1-1 1,2-5-1,1-2 62,-4 3 1,1-2 18,3-3 0,0-2 0,-4-4 0,0-1 0,1 33-14,1-5 1,1-6-78,-3-8 0,4 1 114,-3-6-50,3-1 0,-3-10 0,0-2 315,1-2 0,0-2-356,-1-5 1,3-7 1050,-3-3-1063,3-5 0,4-1 590,3 0 1,-1-7-565,7-3 1,-1-5 113,6-1 35,7 0 1,4-7 0,10-3 93,6-5 0,5-2 80,5-5 1,11 3-5,11-8 138,3 0 0,4 1 1,4-1-118,-41 12 1,0 1 0,2 2 0,1 1 42,0 0 1,0 1 0,35-6-177,-3 5 0,-5 2-294,0 4 0,-6 3 96,-10-3 1,-6 3-123,-10 2 0,-4 6-197,-7-1 269,-7 7 1,-2-3 0,-7 7-91,0 0 1,-2 0 133,-3 0 1,1 0 37,-7 0 1,1-5-1499,-6 0 666,0-8 512,0 4 349,0-7 0,-29-35 0,-6-10 0</inkml:trace>
  <inkml:trace contextRef="#ctx0" brushRef="#br0">8915 12567 7619,'-2'-16'380,"-2"0"123,-1 0 0,-2 1-132,2 5-84,3-5 1,-7 8-1,5-5 1,-3 3-1,0 0 838,0 0-900,-5 6 0,8-4 0,-7 5-66,-1-4 0,3 5 1,-2-5-1,-1 5-63,-2 1 0,3 1-158,0 5 1,1 3 20,-6 7 1,0 1-45,0 5 0,0 1 194,0 3 0,2 5 1,1-5-1,4 5 90,2 1 1,2-2 26,5-3 0,0 1-487,0-7 220,7 1 1,2-13-1,9-4-636,3-3 492,4-2 0,7-7 1,0-4-457,0-3 351,-7-9 1,5-1-1,-5-4-949,0 1 967,-2 1 1,-7-5-1,-2 3-262,-3 1 472,3 8 1,-12-10 0,3 8-138,-3 1 814,-2 10 87,0 3-123,0 7 1,0 1-260,0 5 0,0 3 95,0 7 0,0 1 77,0 5 0,0 1-102,0 3 0,5 5-268,1-5 0,4 3 37,-4-2 0,4 1-375,-4-7 1,6 1-214,-1-6 0,-2 3-443,1-3 1,1 2-579,5-13-487,0 1 1937,0-6 0,21-79 0,-15 31 0,-1-1 0</inkml:trace>
  <inkml:trace contextRef="#ctx0" brushRef="#br0">9427 12054 7633,'0'-10'949,"0"-1"707,-7 7-681,5-10-454,-5 12 0,7 2-149,0 11 1,0 5 79,0 5 1,2 11-45,3 11 0,-1 9 3,6 1-324,-6 0 0,8 3 0,-5 1 0,1 1 0,-1 1-53,-4 1 1,4-6-364,-1-6 0,1-7-1779,-2-9 1503,-3-7 1,7-4-1,-4-10 605,6-6 0,10-74 0,-8 24 0,-1 1 0</inkml:trace>
  <inkml:trace contextRef="#ctx0" brushRef="#br0">9811 11926 7633,'0'11'0,"0"0"0,0-1 1868,0 6 0,0 7-897,0 4 1,2 5 14,3 5 0,2 11-269,4 11 1,3-2 17,-3 2 1,3-2-200,2 1-500,0 5 1,-5-14-1,-1 3 1,3-7-1,-1-8-404,-1-3-2400,3-2 1637,-5-7 1131,7-2 0,-7-36 0,-2-6 0</inkml:trace>
  <inkml:trace contextRef="#ctx0" brushRef="#br0">10963 12391 7906,'-8'7'2134,"0"-6"0,8 8-1429,0-3-408,0-5-173,0 14 0,0-6 1,0 8-1,0 3 352,0 1-438,0 1 1,0-5-1,0 3 1,0 3-1,0 0 31,0 0 0,-1-1-68,-5-6 1,5 0-574,-5 0 236,4-7 1,2-4 114,0-10 0,6-4 61,-1-7 0,8-7 0,-3-4 0,3-3-273,-3-2 0,5 0 382,-5 0 0,4 0 159,2 0 1,0 0 0,0 1 0,1 5 240,-1 4 0,0 6-95,0 6 0,0-3 370,0 8-431,-8-1 1,5 14 0,-6 2 389,2 4-484,-6 10 0,10-5 1,-8 6-1,-1 0 1,-2-2 131,-2 0 0,0 4-125,0-6 0,5 1 42,0-6-292,1 0 42,-6 0 1,1-8-162,5-2 1,-5-6-201,5-6 1,1-2 184,-2-8 1,2-2-46,-1-4 1,-3-1 23,8-3 1,-6-5-46,6 5 0,-6 1 250,6-2 0,-2 8 244,1-3 1,5 4 345,-5 2 0,-1 6-35,2-1 202,0 8 1,5 3-208,0 10 1,-2 6-48,-3 6 1,3 1-48,-4 3 1,5 5-168,1-5 0,-6 3-118,1-3 0,-2 3-150,2-8 0,3 6-957,-4-6 0,-1 1 504,2-6 1,0-7-1199,5-4 0,0 2 500,0-2 1,0 1 1223,0-6 0,7-29 0,2-6 0</inkml:trace>
  <inkml:trace contextRef="#ctx0" brushRef="#br0">12036 12294 7630,'-18'0'0,"-3"0"0,3 0 796,-3 0 1,1 0 1067,-1 0 0,3 2-716,-3 4 0,3 2-604,2 8 0,0 2-341,0 4 0,7-3-188,4 8 0,3-2 0,2 1 0,2-4-287,3-4 0,4-2-384,7 0 1,5-2 341,0-4 1,6-2 0,-4-8 0,0 0-282,0 0 0,-1-2 227,-6-4 0,0 3 361,0-8 0,0 1 195,0-6 0,-2 0 639,-3 0-604,3 0 0,-12 0 0,3-2 1306,-3-4-1236,-2 5 0,0-12 1,-2 6 521,-3-2-759,-4 6 0,-13-10 0,1 8-75,2 1 0,-5 2-958,3 2 0,0 8-86,5 2 0,0 4 1063,0 2 0,21 29 0,6 6 0</inkml:trace>
  <inkml:trace contextRef="#ctx0" brushRef="#br0">12356 12198 7630,'-9'0'5916,"0"0"-5394,4 0 1,3 2 0,-3 4 30,3 4 0,4 10 41,3 1-482,-3 0 0,12 1 0,-5 1 0,2 0 0,-1 2 169,3 0 0,1-7-306,2-2 165,0 0 1,0-7 0,0 5 268,0-4-450,0-2 0,0-8 0,0-2 0,0-4-230,0-4 0,0-4 213,0-2 1,-2-8-1,-1 0 1,-3-3-68,3 0 0,-6 8-124,-2-3 0,2-1-719,-1 2 1,-1-1 54,-5 6-26,0 8 0,0-7 939,0 5 0,-7 3 0,-2-1 0</inkml:trace>
  <inkml:trace contextRef="#ctx0" brushRef="#br0">12932 12310 8351,'-9'-8'1340,"2"-1"-1031,7 3 0,7 5 319,4-5 1,3 3-211,2-3 0,0 3-166,0-8 1,0 6 50,0-6 0,0 6 414,0-6-360,0 8 0,0-12 0,0 5 260,0-5 1,-7-1-292,-4 0 0,-3 6-194,-2-1 0,-2 2 0,-3-2 0,-6 4 164,-3 0 1,-2 5-106,0-3 1,-5 3-43,-1 2 0,1 2 0,5 3 0,0 6 170,0 3 0,0 8-157,0-1 0,7 8-125,4-3 1,-2 3-1,1-1 1,3-1-376,1 1 1,7-3-34,1 2 0,8-6-313,2 6 1,0-8-804,5 3 0,4-6 393,2-6 0,3 3 1094,2-8 0,29-14 0,6-8 0</inkml:trace>
  <inkml:trace contextRef="#ctx0" brushRef="#br0">13700 12102 7630,'-10'-1'0,"-1"-5"0,0-1 5365,-5-4-3964,0-3 1,0 7-776,0-4 0,0 4-95,0 7 0,-1 0 95,-5 0 0,4 0-286,-3 0 1,3 2-45,2 3-77,7 4 1,-5 2 0,5 0 556,0 1-946,-5 2 1,12 2 0,-3 0 0,3 0-331,2 0 0,0 0 12,0 0 1,7-5 126,4 0 0,3-1-211,2 6 0,0 0 115,0 0 0,6 0 456,-1 0 1,0 0-15,-5 0 256,0-7 1,0 6 0,0-5 1695,0 5-820,-7 1 0,4 0-301,-8 0 0,-1-2-359,-10-4 1,-3 5-612,-7-5 147,-7-3 0,0 6 0,-7-6-3995,-2 2 4002,3-6 0,-24-19 0,-11-10 0,-1-5 0,0 0 0</inkml:trace>
  <inkml:trace contextRef="#ctx0" brushRef="#br0">14421 11814 7615,'-6'-10'1554,"1"-1"-778,0 0 1,3-3 128,-4 3 0,-2-1-312,-8 6 0,5 1-248,0 5 0,1 7 1,-6 4-1,1 5 217,5 5 1,-8 6-239,7 10 0,-10 4-47,10 7 0,-7 2-129,8 3 1,3 4 0,-1 9-1,3 0 149,0-2 1,1 2-361,10-13 1,2 1 0,10-8 0,2-4-647,1-4 1,8-11 88,-3-6 1,5-9-205,1-1 0,0-7 0,0 1 0,-2-3 824,-4-2 0,6-27 0,2-10 0,1-3 0,0 0 0</inkml:trace>
  <inkml:trace contextRef="#ctx0" brushRef="#br0">14741 11846 7619,'-11'-10'944,"0"-1"1,6 7-154,-6-1 0,8 5-413,-3 5 1,5 6 0,1 10 0,0 6 58,0 3 0,1 4-124,5 3 0,-3 3 1,6 6-1,0 0 110,0 4 0,-4-4-337,6-3 1,-6-6-166,6 6 0,-2-8-111,2 3 0,1-6-697,-7-6 0,6-2 0,-4-8-2210,2 0 1003,2-8 2094,5 0 0,-7-72 0,-2-16 0</inkml:trace>
  <inkml:trace contextRef="#ctx0" brushRef="#br0">14789 12182 7619,'-16'0'1519,"0"0"-1050,7 0 263,2 0 1,8 0-269,5 0 0,4 0-503,12 0 1,-3 0-1,8 0 1,1 0 20,3 0 1,1 0 159,0 0 1,0 0 35,0 0 1,-6 2 0,-1 2-1,-2 3 208,-3 2 4,-2-6 1,-4 12 130,-3-5-316,-4 4 1,-9 1 0,-3-3 0,-6-1 0,-5 1 138,-5 2 0,1 2-274,-7 0 0,3-1-158,-3-5 0,-2 5 11,8-5 1,0-3-136,5-1 1,0-4-709,0-2 1,0 0-19,0 0 277,7 0 1,0 0 0,5-2 660,-1-4 0,21-31 0,11-15 0</inkml:trace>
  <inkml:trace contextRef="#ctx0" brushRef="#br0">15077 11542 7619,'-16'-7'0,"5"5"1381,0-3-828,8 3-280,-4 2 0,9 0 0,3 2 110,6 3 386,10 4 0,4 12 0,9 3 443,3 0-979,4 3 0,7 5 0,0 0 687,0 0-638,7 7 0,-5-3 1,3 7 19,-3 1 1,-9 2 0,-4 2-1,-5 0 321,-5 0 0,-6-1-163,-10-5 1,-4 5-124,-7-5 1,0 4 20,0 2 1,-7-5-65,-4 0 0,-5-6-169,-5 6 1,3-8-29,-3 3 1,1-4-149,-1-2 1,1-2 10,-6-3 0,4-4-229,-4-7 0,6 0-1048,-1 0 0,3-6 572,2 1 1,0-7-1593,0 1 1487,0-3 0,5-2-1983,1 0 1570,6 0 1263,-3 0 0,7-22 0,0-4 0</inkml:trace>
  <inkml:trace contextRef="#ctx0" brushRef="#br0">8467 13655 8256,'0'11'1237,"-2"-2"1,-2 0-487,-1 0 0,0-4 0,5 6 0,0 3-167,0 5 0,0-1 1,0 5-1,0-1-107,0-1 0,-6 6-277,1-6 1,0 2-998,5-2 364,0-3 1,-6 0-1,1-7-3448,1 1 3881,-4-5 0,-8-85 0,3 25 0,1-1 0</inkml:trace>
  <inkml:trace contextRef="#ctx0" brushRef="#br0">8451 13383 8223,'-16'0'65,"7"0"-803,-5 0 738,12 7 0,16 16 0,13 11 0</inkml:trace>
  <inkml:trace contextRef="#ctx0" brushRef="#br0">8707 13591 7660,'0'16'1349,"0"0"1,-6 0-891,1 0 0,0 0-171,5 0 0,0 0 0,0 0 1,0 0 121,0 0 1,0-5-394,0 0 0,-2 3 61,-3 2 1,3 3 0,-3-8 39,3 3-390,2 2-81,0-7 0,0-3-161,0-12 0,0-3 92,0-7 0,7-5 283,4 0 1,-3-3 0,3 5 0,2-2 81,1 1 0,2 2 270,0 2 1,0 0 192,0 0 1,0 7 0,0 2 0,0 2 1512,0-1-1623,0 1 1,0 7-290,0 3-159,0 4 1,-6 9-1,1 2 1,0 1 0,0 0-1000,-1 2 0,-4-5 402,4 3 0,-1-3 0,2-2 1,3 0 748,-3 0 0,3-7 0,2-2 0</inkml:trace>
  <inkml:trace contextRef="#ctx0" brushRef="#br0">9443 13559 7660,'-16'-5'0,"0"-1"0,5-4 1486,1 4 1,-1-4-620,-5 4 0,0 1-371,0 5 0,0 0-260,0 0 1,0 2-198,0 3 0,2 6 0,1 8 1,4 5 160,2 0 1,-3 1-109,4 2 0,1 3-82,5-3 1,0 1 0,0 1-1,0-4-565,0-2 1,2-2-201,3-5 0,4-5-1013,7 0 1295,0-8 1,2 4 0,1-8 472,3-5 0,20-38 0,1-17 0</inkml:trace>
  <inkml:trace contextRef="#ctx0" brushRef="#br0">9427 13175 7660,'-16'0'994,"5"7"212,1 4 0,4 3-664,-4 2 1,6 9-48,-1 7 0,3 2-78,2 8 1,2-1-123,3 2 1,2 3-417,4-3 0,3-4 165,-3-2-465,3-3 1,2-2 0,0-2-942,0-3 728,0-4 0,0-7 0,0 0 634,0 0 0,7-21 0,2-6 0</inkml:trace>
  <inkml:trace contextRef="#ctx0" brushRef="#br0">9683 13591 7660,'-11'5'696,"1"1"1,6 6-19,-1-1 0,3-2 399,2 1 0,2-4-675,3 5 0,4-8-195,7 2 1,5 3-372,1-3 0,6 0 179,-1-5 1,-2 0-568,1 0 455,1 0 0,0 0 1,-2-2-262,-2-3 1,-2 3-1,-5-5 1,0 2-671,0 0 1,-7-8 451,-4 2 1,3 2-91,-3-1 1,0-1 328,-5-5 1,-7 0 336,-4 0 0,-3 0 0,-2 0 0,0 5 0,0 1 0,-5-1-7,-1-5 0,-4 7 443,4 4 0,-4 3 674,4 2 1,-1 0-243,2 0 0,3 7 1369,-3 4-1806,3 10 1,9 2 0,2 6 74,0-3 1,5 1-13,-3 5 1,5 0-137,5 0 1,4-5-269,7 0 1,2-8 136,3 2-409,-3 4 1,10-12 0,-4 1-236,0-5 0,1 2-617,2-6 1,1 2-749,-6-2 0,4-3 271,-4 4 1511,6-5 0,19-51 0,11-12 0</inkml:trace>
  <inkml:trace contextRef="#ctx0" brushRef="#br0">10259 13495 7660,'-10'0'3064,"-1"0"-2294,7 0-598,-3 0 0,7 7 796,0 4 0,7 3-413,4 2 1,3 5-39,2 1 1,2 6-151,3-1 1,-3 3 71,3 2-349,4 0 1,-5-5 0,5-2-361,-2-2 1,0 0 0,-3-5 0,1 0-1357,-1-4 0,3-3 671,-2-1 955,-7-3 0,0-71 0,-5-16 0</inkml:trace>
  <inkml:trace contextRef="#ctx0" brushRef="#br0">10627 13511 7660,'-16'-7'3129,"0"5"-2292,0-3 0,6 3-124,-1 2 1,0 2 323,-5 3 0,-5 6-365,0 10-416,-8-3 1,10 14 0,-8-2-1,-1 8 1,-3 1 74,-1 0 0,2 0-722,3-2 1,-1-3-283,7 4 0,-1-6 0,6-6 673,0-4 0,14-33 0,4-9 0</inkml:trace>
  <inkml:trace contextRef="#ctx0" brushRef="#br0">11124 13511 7624,'-9'0'4631,"2"2"-4095,7 3 1,-6 6 0,1 8 0,1 5-50,3 0 0,1 3 1,0 5-1,0 0-225,0 0 0,0-2-261,0-3 1,0-4 216,0-7-1647,0 0 0,1-7 1429,5-4 0,5-49 0,1-31 0,5 0 0,0-1 0</inkml:trace>
  <inkml:trace contextRef="#ctx0" brushRef="#br0">11124 13303 7626,'-16'0'1341,"0"0"1,5 0-569,0 0-697,8 0-870,-12 0 583,14 0 211,-7 0 0,51 14 0,11 4 0</inkml:trace>
  <inkml:trace contextRef="#ctx0" brushRef="#br0">11380 13543 7634,'0'16'977,"0"0"0,-6-5-242,1-1 1,0 1-304,5 5 1,-6 0-1,1 0 1,1 0 18,3 0 1,-5 0-294,1 0 1,0-5-98,5 0 245,0-8-459,-8 11 1,7-14-215,-5 0 0,5-7 0,1-9 0,1-2-424,5-3 0,-3-2 265,8-4 0,0-1 443,5 6 1,-2 1 0,-2 5 0,-1 0 414,1 0 1,3 2-247,1 3 0,0 4 1635,0 7-1264,0 0 1,0 7-1,0 4 1,-2 5-1,-2 5 185,-1 6 0,-2 3-908,2 2 1,3 0 253,-4 0-963,-2 0 1,6-7 0,-4-4-2548,5-3 3522,1-2 0,7-50 0,2-12 0</inkml:trace>
  <inkml:trace contextRef="#ctx0" brushRef="#br0">11972 13239 9936,'0'16'1143,"0"0"1,0 7-258,0 4 1,0 10-404,0 6 0,0-2-575,0 1 1,2-4-42,3 4 1,-3-4-124,3 4 1,-3-11 249,-2 1 204,0-4-198,0-3 0,-7-16 0,-2-11 0</inkml:trace>
  <inkml:trace contextRef="#ctx0" brushRef="#br0">11796 13479 10327,'0'9'3093,"7"3"-2990,4-6 1,5-1-468,5-5 1,4 5-904,7 1 905,0-1 1,0-3 361,0 3 0,12-4 0,8 0 0,4 3 0,0-1 0</inkml:trace>
  <inkml:trace contextRef="#ctx0" brushRef="#br0">12308 13511 7634,'-11'-5'0,"1"-1"0,-1 1 1351,-5 5 1,5 0-473,1 0 1,1 7-446,-2 4 0,-1 3 0,6 4 0,1 1 216,-2 3 1,5 4-375,-3-4 1,5 5-187,5-6 1,4 0 0,7-5 0,0 0-167,0 0 1,2-2-22,3-3 0,-3 2 31,3-8 0,-1 0 0,-1-5 0,3 0-143,-3 0 0,-1-5 158,-2 0 0,-2-8 211,-3 2 1,1-3 0,-6-4 0,-3-1-247,-1-2 0,-2-1-534,0 6 1,-7-5 619,-4-1 0,-26-5 0,-11-2 0,-5-2 0,1 1 0</inkml:trace>
  <inkml:trace contextRef="#ctx0" brushRef="#br0">13044 13559 7806,'-9'7'4835,"2"-5"-3624,7 5-144,-7-7-770,5 0-68,-5-7 0,7 3 0,0-8 0,0-4 0,0-5 271,0-4 1,0-2-476,0-5 1,5-7 65,1-4-253,-1 4 0,-5-7 0,2 3 1,1-1-1,3 1-682,-3 6 0,-1 5 272,-2 5 231,0-3 0,-5 17 0,-2-1-994,-2 5 873,5 4 0,-8 12-886,6 4 1348,1 3 0,5 30 0,0 8 0</inkml:trace>
  <inkml:trace contextRef="#ctx0" brushRef="#br0">12868 13111 7638,'-16'-16'1974,"7"0"-1444,4 0 1,3 0 935,2 0-1201,7 0 0,2 0 1,5 0 188,-3 0-329,3 0 0,-5 5 1,7 2 64,0 2 0,0-4 1,0 6 40,0 2 0,0 1-1,0 2 1,0 2-108,0 3 1,0 4 8,0 7 1,0 5 0,0 2-1,0 2 347,0 4 1,0 1-122,0 2 0,0 0 26,0 0-255,0-7 1,0 3 0,-2-6 264,-3-3-462,3-1 1,-12-2-141,3 0-3389,4 0 3597,-7-7 0,-2-38 0,-9-15 0</inkml:trace>
  <inkml:trace contextRef="#ctx0" brushRef="#br0">14405 13079 7788,'-11'-5'1400,"0"-1"0,8 3-858,-3 8 0,-1 4 0,2 7 0,0 2 368,-3 3 0,7 4-282,-5 7-417,-3 7 1,8-5 0,-5 5 0,5-2 0,-1 1 87,-4-3-354,5 6 0,-6-9 0,7 2 0,0-7 0,1-4-1535,5-4 0,-5-1 41,5-2-844,3-7 2393,0-2 0,28-42 0,6-10 0</inkml:trace>
  <inkml:trace contextRef="#ctx0" brushRef="#br0">14789 13351 7650,'-16'0'0,"0"0"0,0 0 0,0 0 473,0 0 1,0 0 0,0 0-1,0 0 784,0 0 1,5 0-599,0 0-572,1 7 0,-5 2 0,5 7 105,4 0 1,5 0-164,1 0 0,0 0 5,0 0 1,7 0 0,3-2 0,5-1-235,1-3 0,0-1 27,0 2 1,1 1 112,5-6 1,-3-1 0,6-5 0,0 0-36,0 0 1,-4-2 54,6-3 1,-7-4 75,1-7 1,-3 0-54,-2 0 128,0 0 1,-6-2 0,-1-1 401,-2-3-320,-1 1 1,-8 0 0,-3-1 209,-6 3-424,-3 1 1,-9 2 0,-2 2-969,0 3 746,-5 4 0,10 2 0,-5-1-981,2 3 1,2 3 53,5 5 1170,0-3 0,7 55 0,2 5 0</inkml:trace>
  <inkml:trace contextRef="#ctx0" brushRef="#br0">15317 13351 7650,'-16'0'0,"0"0"1084,0 0 0,-6 0-318,1 0 1,0 0 306,5 0-857,0 0 1,0 0-1,0 0-116,0 0 1,5 0 0,0 0 114,-1 0 0,0 2-181,1 3 0,-2-1-11,8 6 1,0 1 0,5 5 0,0 0-194,0 0 1,2 0 21,3 0 1,4 0-17,7 0 0,0 0 1,0 0-1,0 0-380,0 0 1,5-7 290,0-4 1,6 2 46,-6-1 0,6-1 1,-6-5-1,1 0-52,1 0 0,-7-7 167,0-4 0,0 2 246,-5-1 0,-4-1-108,-2-5 1,2-5 227,-1-1-181,-1 1 1,-5 5 0,0 0 110,0 0-188,-7-7 1,5 10-1,-5-3 99,0 2-66,5 7-49,-12 0 453,12 7 0,-5 7-14,7 4 164,0 10 0,0-1 0,0 8 148,0 6 1,0 0-47,0 8 1,0 1-70,0 5-162,0 0 0,0 0 0,0 0 102,0 0 1,-2 6-255,-3-1 1,-4 0 33,-7-5-340,0-7 1,0 0 0,-2-7-439,-3-2 1,3-4-290,-3-12 0,-3-7-1082,3-3 0,-6-6 1792,6-6 0,0-38 0,5-17 0</inkml:trace>
  <inkml:trace contextRef="#ctx0" brushRef="#br0">15765 12999 7650,'0'-11'4597,"0"0"-3565,-7 1 1,5 3-463,-3 7 0,3 9-301,2 12 0,0 0 0,0 10 0,0 2 395,0 1 0,0 7-306,0 2 1,2-2 193,3 1 0,-3 1-264,3 5 0,-3 0-403,-2 0 1,5-7 0,1-4 0,-3-3-360,-1-2 0,3-2-341,1-3 1,1-6 99,-2-10 1,-1-4 0,6-7-1,1-2-2769,-2-3 3484,5-4 0,-12-71 0,1 32 0,1 0 0</inkml:trace>
  <inkml:trace contextRef="#ctx0" brushRef="#br0">15893 13319 7650,'-11'0'0,"1"0"1139,-1 0-891,-5 0 2387,7 0-2112,2 7 1,9-5 0,3 3 0,8-1 0,4-1 111,5 3 1,6-1-307,-1-5 1,3 2-237,2 3 0,-5-1 0,-2 5 0,-2-1 317,-4 1 1,-1-3-212,-2 4 1,-2 1 462,-3 5-408,-4 0 1,-7 2 0,-2 1 22,-3 3 0,-9 4 0,-9-4 0,0-3 156,-1-1 0,-4 2-735,1-4 0,-1 3 250,1-8 1,-3-4-1890,3-2 1,-1-3 908,1-2 0,4-2 1032,7-3 0,0-32 0,0-15 0</inkml:trace>
  <inkml:trace contextRef="#ctx0" brushRef="#br0">8364 14867 7758,'0'-10'1435,"0"0"-452,0 7-715,0-11 1,-2 12 49,-3-3-156,3 4 0,-6 1 259,3 0-276,-4 0 1,-4 6-1,1 5 50,2 2-143,0 2 0,0 5 1,2 2-174,1 2 94,2 1 0,0 5 0,0 1-192,1-1 146,3 0 1,2-4 0,3-3-272,1-1 308,6-2 1,0-6-1,7-4-143,2-5 157,0-3 1,-3-2-1,2 0-6,1 0 1,0-9 7,-5-6 1,-1-2-8,-4-8 1,2 5 43,-7-6 1,5 1-4,-5-5 0,0 5 9,-5-1 0,0 3 11,0-3 1,-7 0 4,-3 5 1,-3 3-119,-2 8 1,-1-4 14,1 4 1,0 3-116,0 2 0,0 4-356,0 1-1,-1 0 1,6 0-466,0 0 1001,7 0 0,23 13 0,14 4 0</inkml:trace>
  <inkml:trace contextRef="#ctx0" brushRef="#br0">8727 14443 7786,'-15'-7'517,"0"5"157,0-3 0,2 5-166,2 5 0,0 4-149,6 6 1,-2 7-4,2 3 1,3 5-93,-3 6 0,3 4-140,2 11 1,0-2 91,0 6 1,0-6-205,0 1 0,0-2 81,0-3 0,5 1-380,0-1 0,6-6-150,-6-4 1,6-10-349,0-4 1,-3 0-655,2 0 543,0-8-795,5 1 1691,0-13 0,-26-41 0,-8-19 0</inkml:trace>
  <inkml:trace contextRef="#ctx0" brushRef="#br0">8455 14928 7791,'-10'0'258,"0"0"465,6 0 456,-3 0-790,7-7 1,7 0-150,3-3 1,9-3-62,1 3 1,7-4-69,-2-1 0,4 0 211,1 0-180,0 0 1,1-1 0,-1 3 286,0 3-215,1-4-214,-1 13 0,20 1 0,6 8 0</inkml:trace>
  <inkml:trace contextRef="#ctx0" brushRef="#br0">9061 14443 7791,'-17'7'226,"-3"1"57,10 7 0,3 2-10,2 3 0,3 5 295,2 11 1,0 2-78,0 8 1,0-1-133,0 1 1,0-1-219,0 1-58,0 6 0,0-10 0,0 2 29,0-5-91,0-4 1,0-6 0,2-4-87,3-5 99,-3-10 1,6 2-584,-3-7 378,4 0 0,1-12 0,0-4-615,1-8 553,3-5 0,-4-6 1,0-2-400,2-3 484,1 3 1,3-7 0,-3 5 108,-3-1 0,4 0 289,-4 4 0,-2 3-88,2 2 0,-5 6 107,5 10 0,-5-2 110,6 7 1,-8 7 255,2 8 0,-2 10-29,2 6 1,-3 7-185,3 3 0,2 4-347,-2-5 1,2 6-207,-2-6 1,3 6-218,7-6 1,-5-5-58,0-4 0,6-8-508,4 2 0,0-5 70,-5-4 0,5-5 296,1-6 0,0 0-836,0 0 1383,-5-6 0,13-50 0,-5-18 0</inkml:trace>
  <inkml:trace contextRef="#ctx0" brushRef="#br0">9531 14761 7791,'-16'0'38,"8"2"-70,3 3 1,-2-2 190,2 7 1,0-5 355,5 5 0,2-5-198,3 6 0,3-6-135,7 5 0,1-7-218,-1 2 41,0-3 0,5 3 0,0 0 12,-1-2 11,-2-1 0,-2-2 0,0 0-266,0 0 107,0-7 0,0 4-530,1-7 378,-8 0 0,4-5-257,-7-1 452,0 1 0,-7 2 1,-3 1-217,-5 2 318,-3 0 0,-3 1 0,1 4 267,0 4 1,-2 1 199,-3 0 0,3 3-28,-3 7 1,5 2 334,5 13 1,-2 2-45,7 8 1,-5 2-295,5 4 1,0 3-174,5-4 0,6-1-63,5 1 1,4-6-167,5 1 1,-2-9-228,8-6 0,-6-5-370,5-5 0,0 2-186,6-7 1,-3-2-774,-2-8 0,0-3 1508,-5-7 0,19-61 0,-20 30 0,0 1 0</inkml:trace>
  <inkml:trace contextRef="#ctx0" brushRef="#br0">9970 14822 7791,'-7'15'423,"6"0"0,-6 5-93,7 0 1,0 1 370,0-6 0,1 5-245,5 0 1,-3 5-180,7-4 0,-2-1-275,3-5 1,0 0 171,-6 0-178,7 7 0,-10-5 38,3 3 59,-3-10 1,-1 2 160,4-7-250,-3 0 0,3-6-235,-10-4 185,3-4 1,-4-8 0,6-1-132,0-2 124,-7-7 0,5 3 1,-3-5 63,3 4 61,2-4 0,5 11 0,2-6 416,2 2 0,-1-3-228,2 5 0,4 0 92,-4 5 1,3 5-333,2-1 1,6 3 137,-1-2 1,2 3-159,-2 7 0,30 14 0,14 3 0</inkml:trace>
  <inkml:trace contextRef="#ctx0" brushRef="#br0">10606 14913 7738,'-10'0'1501,"0"0"-874,7 0 0,-4 1 0,7 4 88,0 5 1,0 4-28,0 1-586,7 7 1,1 3 0,7 11 28,0 4 0,-4 4 0,-1 1 0,1 1-204,3-1 0,-4 1 120,0-1 0,-5-4-784,5-1 0,-5-11-447,5 1 1,-4-10 1183,4 0 0,-20-50 0,-1-14 0</inkml:trace>
  <inkml:trace contextRef="#ctx0" brushRef="#br0">10606 14867 7746,'0'-25'326,"0"0"0,2 6-884,3-1 1,3-2 626,8 2 0,4-4 854,0 9 0,7-3-541,-2 7 1,4 5-190,1 1 1,4 5 0,-4 5 0,-5 5-32,-1 3 1,-9 7 112,0 1 1,-1 6-70,-9-2 1,0 4 0,-5 1 0,-2 0 153,-3 0 0,2 2-148,-7 4 0,-2-4 133,-8 3-457,3-3 1,-7-2-1,6-1 1,-2-2 0,-1-5-365,-1-5 0,6 0-1178,-5-12 816,5 0 0,7-7-1095,4-3 1933,3-10 0,18-31 0,9-13 0,0-6 0,0-1 0</inkml:trace>
  <inkml:trace contextRef="#ctx0" brushRef="#br0">11091 14746 7746,'0'20'0,"0"0"0,0 1 297,0-6 1,0 5-83,0 0 0,2 7-117,3-2 56,-3-3 0,4 5 1,-4-5 1206,3 2-1138,-3 1 0,5-2 0,-7-1-197,0 0 39,0-5 1,0 0 0,0-7 117,0 2-83,0-5-211,0-1 0,-6-23 0,1-4 35,2-5 0,1-1-45,2-3 1,0 0 79,0-1 1,0 1 16,0 0 0,2 1 238,3 4 0,-2-2-80,8 7 1,-6 0-288,5 4 0,0 1 92,5 0 1,0 2-728,0 2 0,2 5 6,3 6 1,-1 0 781,6 0 0,54 27 0,-30-10 0,0-1 0</inkml:trace>
  <inkml:trace contextRef="#ctx0" brushRef="#br0">11591 14822 7746,'-15'0'175,"0"0"1,0 0 289,0 0 1,5 0-198,-1 0 1,1 5-108,-5 0 1,5 7 114,0-2 1,2 10 471,-3 5-455,-2 4 1,11 1 0,-3 0-67,4 1 0,1-1 1,1 0-1,4 1 1,5-1 1,4-8-173,1-7 0,2-2-18,3-7 0,2-1-267,3-5 1,2-2 71,-7-3 1,6-4-182,-6-6 0,5-5 224,-5 0 0,0-2-4,-4 2 0,-3 1 407,-3-6 1,-3 6-172,-7-1 0,0 3-99,0 2 0,-2 0-44,-3 0 0,-3 5-137,-7 0 1,-2 0-195,-3-6 0,-2 6-1127,-4 0 860,-2 7 1,9-9 0,-4 7 622,1 2 0,2-6 0,4 1 0</inkml:trace>
  <inkml:trace contextRef="#ctx0" brushRef="#br0">11940 14428 7746,'-15'-7'1603,"-1"5"-979,8-5 0,1 19 1161,7 3-1497,0 11 1,0-3 0,0 9 0,0 2-1,2 5 104,3 4 0,-2 0-78,7 7-438,-6-3 0,9-1 0,-3-1 218,4 1-842,1-1 1,-1-6-1,-3-6-363,-1-6 0,1-3 1111,4-4 0,7-30 0,1-2 0</inkml:trace>
  <inkml:trace contextRef="#ctx0" brushRef="#br0">12000 14867 7746,'-10'-10'309,"0"0"0,7 5 124,-2-5 1,3 0 216,2-5 0,0 4-319,0 1 1,2 2-1,3-4 1,5 4-20,3 1 1,4-3-232,3 5 1,-1 0 0,4 5 0,1 0 140,0 0 0,-6 1-118,2 4 1,-3 4-32,-2 6 0,-1 0 1,-2 2-1,-4 3 29,-1 6 1,-2-3 195,-5 2 1,0 6-50,0 4 1,-7-1 0,-3-7 0,-4-2-16,-1 2 1,0 1-133,0 3 0,-5-8-1278,0-2 750,-1-11 1,1 1 0,0-5-1264,1-3 1689,3-8 0,1-64 0,7 23 0,0 1 0</inkml:trace>
  <inkml:trace contextRef="#ctx0" brushRef="#br0">12425 14412 7746,'-10'0'1501,"-1"0"279,8 0 1,-5 0-768,3 0-865,3 7 1,-5 2-1,7 7 1,2 5 0,1 4 908,2 4 0,5 3-613,-5 3 0,2 9-115,-2 6 0,-1 6-224,6-6 1,-5 1-323,5-6 0,-7 1 1,4-1-1,0-1-959,3-4 1,-2-4 647,2-11 1,0 2 527,6-7 0,5-27 0,3-11 0</inkml:trace>
  <inkml:trace contextRef="#ctx0" brushRef="#br0">12713 14897 7738,'-16'16'323,"8"-1"-373,3 0 0,3-5 692,2 0 1,7-7-99,3 3-252,10 2 0,-1-6 0,4 3 0,1-5 0,-2-4-356,0-1 1,3-7 105,-5 2 1,0 2 215,-5-2 0,-1 0 1,-2-5 126,-2-1 0,-7 6-175,2 0 1,-5 2-18,-5-2 0,-3-2 0,-7 5 0,-2 0 431,-3 1 0,1 1-131,-6 5 1,6 1 9,-1 4-241,3 4 1,0 6 0,1 2 0,-1 1 0,5 4 396,4 2 0,3 1-607,5 5 0,0 1 62,0-1 1,6-1-597,4-4 1,4-2 317,1-2 0,7-6-648,3 0 1,4-2-266,1-7 0,0-1-1815,1-5 2892,6 0 0,22-61 0,-24 23 0,0 0 0</inkml:trace>
  <inkml:trace contextRef="#ctx0" brushRef="#br0">13182 14822 7731,'-8'6'0,"-4"3"532,7 6 1,-5 0 755,5 0 0,0 0-163,5 1 0,0 4-176,0 0-609,0 0 1,0 0-1,0 1 566,0-3-766,7-1 0,-6-2 0,6-1 0,-2-3-314,0 0 177,7-8 1,-9 4-20,7-7 1,-5-7-1359,5-3 918,-6-4 1,4-8-1,-4-1-969,1-1 1057,0-4 1,0 4-1,0-6-146,-2-1 512,6 1 1,-6 0 0,5 1 1073,-1 4-812,-2-4 1,0 12-1,0-3 2295,-1 3-1911,4 9 0,-5 1-217,7 7 1,-4 7 10,4 3 0,-5 10-7,5 6-240,-7 9 0,9-1 1,-5 4 125,1-1 1,-3-1-92,5-6 0,-1 5-115,1 1 0,2-8-145,-7-7 1,1-5-71,-1 0 140,4-1 0,1-7-838,0-3 1,-7-10 20,2-5 0,2-10-255,-2-5 1,0-6 374,-5-4 1,0 1-398,0-6 848,0 6 0,5-8 1,2 8-58,1 6 1,-2-1 997,4 9 1,0-4-518,5 9 1,0 3 401,0 12 1,0 0 78,0 0 130,1 7 1,4 3 0,0 9-89,-1 1 0,-1 7-344,2-2 0,-3 2-248,3-2 0,-3 2-95,-2-6 1,-1 4-1242,-4-5 548,3 0 1,-9-5 0,4 1-3801,-1-1 4443,-2-7 0,-25-21 0,-6-13 0</inkml:trace>
  <inkml:trace contextRef="#ctx0" brushRef="#br0">14379 14685 7646,'-6'-8'393,"4"-6"563,-3 4-569,-4 4 0,6-6 0,-7 7 0,0 0 1,0 0 594,0 0 0,5-1-775,-6 6 0,1 2 0,-5 2 0,0 2 65,0 3 1,0 1-143,0 5 1,-1 2 170,1 3-280,7-3 1,-4 5 0,5-9 0,1-1 0,-1-2-286,4 2-3,1 1 0,4 1 0,3-4 0,5-3-191,3-1 0,2-4 230,0 3 1,1-3 146,-1-2 54,0 0 0,0 5 0,0 0 0,0-2 397,0-1 1,-4 3 75,-1 0-81,-7 0 0,4 2-147,-7 3 1,-5 3 0,-2 1-1,-1-2-446,-4-2 1,-2 0-442,-1 5 1,0-1 23,0-4 1,0 1-1425,0-6 2069,6 7 0,2-30 0,7-1 0</inkml:trace>
  <inkml:trace contextRef="#ctx0" brushRef="#br0">14516 14791 7652,'0'22'0,"0"2"285,0 6 0,1 5 300,4 1 0,-1 6 10,6-2 0,-5 4 692,5 2 0,-2-1-859,3 1 1,0-1-242,-6 0 0,2 1-764,-2-1 1,-3-6 395,3-3 1,-3-4-993,-2-2 478,0-7 695,0-1 0,-14-47 0,-3-10 0</inkml:trace>
  <inkml:trace contextRef="#ctx0" brushRef="#br0">14500 14746 7655,'-8'-15'154,"3"0"0,3 4 105,2 1 1,7 2 1040,3-2 0,5-2-583,6 7 1,-3-5-818,7 5 0,1 0 7,4 5 0,0-5-55,0 0 0,-4 1 136,-1 9 1,-7 4 81,3 6 1,-11 2 0,-5 1 0,-3 4 380,-2 2 0,-2-1 8,-3 3 0,-5 2-133,-11-2 0,5-3-560,-5 2 0,0-6 174,0 1-900,-6-3 0,11-4 0,-5-3-25,5-4 985,0-5 0,15-41 0,2-11 0</inkml:trace>
  <inkml:trace contextRef="#ctx0" brushRef="#br0">14894 14807 7655,'-10'5'4462,"0"0"-3264,7 6-328,-4-9-310,7 5-62,0-7-497,7 0 0,1-7 1,7-3-88,1-3 0,-1-4 0,-2-2 0,-1-1-131,-2 1 0,-5-2 1,5 0 1,-6-4 173,1 5 1,-4 0 352,-1 4-218,0 1 1,-1 5-1,-4 2 1,-5 1-1,-4 4 401,-1 1 0,-5 9-47,-1 3-269,1 10 0,5 4 0,0 8 576,0 3-690,6-3 0,-2 10 0,6-7 289,1-1-642,3 5 0,7-7 0,4 2 107,4-8-566,8-4 0,-4-8 0,7-4-1010,2-5 1349,2 3 0,1-6 0,1 3-1488,-1-3 1094,0-9 803,1-1 0,-1-28 0,0-4 0</inkml:trace>
  <inkml:trace contextRef="#ctx0" brushRef="#br0">15349 14655 7655,'-20'0'827,"0"0"1,-1 0 1033,6 0 1,0 0 386,0 0-1703,0 0 0,1 7 216,4 3 1,-2-2-345,7 2 0,0 0-210,5 6 1,0-5 92,0 5-298,0-5 0,2 11 1,1-7-1,4 2 1,2 2-147,2 1 1,1 0-281,-2-5 0,9 4 159,-4-4 0,3 3-309,-2-7 1,-1-3 222,0 2 1,0-7 61,0 3 1,5-5 26,1-1 1,-1-1 101,-5-5 1,0-2-194,0-7 0,0 0-234,1 0 0,-6-6-1443,0 1 2030,-7-7 0,-10-30 0,-9-15 0</inkml:trace>
  <inkml:trace contextRef="#ctx0" brushRef="#br0">15576 14700 7655,'-8'0'4052,"-1"2"-3141,4 3 1,4-1 592,-4 6-1102,3 0 1,2 0 0,0 0 457,0 2-944,7 1 1,-6-3-1,6 0-1866,0 2 1044,1-5 1,2 5 905,0-7 0,7-20 0,7-11 0</inkml:trace>
  <inkml:trace contextRef="#ctx0" brushRef="#br0">15516 14322 7655,'-15'0'4727,"-1"0"-4286,1 0-1280,0 0 401,7 0 0,1 1 438,7 4 0,40-3 0,11 5 0</inkml:trace>
  <inkml:trace contextRef="#ctx0" brushRef="#br0">16001 14367 7658,'-7'-20'0,"-3"-2"0,-2-2 0,2-3 1909,3 5 0,0 1 0,-1 5 1,-2 1 35,0 0-1906,0 0 1,-6 8 0,3 9 16,3 11 0,-2 4 53,7 8 0,-5 2-37,5 9 1,-2 3 0,4 6-1,-2-1-42,1-4 0,1 4-88,-2-4 1,3 2-357,-3-1 0,4 1 0,1-7 0,0-3-641,0-5 0,0 0-2162,0-7 1828,6-6 1389,-4-1 0,-2-45 0,-8-3 0</inkml:trace>
  <inkml:trace contextRef="#ctx0" brushRef="#br0">15667 14609 7658,'-15'0'4835,"0"0"-2799,6 0-1033,3 0-400,19 0 0,2 0-519,11 0 1,2 0 0,-2 0 0,2 0-1025,2 0 1,1-1-437,-1-4 0,0 3 739,1-3 637,-1 3 0,27-18 0,7-5 0</inkml:trace>
  <inkml:trace contextRef="#ctx0" brushRef="#br0">16167 14549 7658,'0'10'1085,"0"0"1,-5-5 1444,0 5 0,0 0-1487,5 5 0,-5 1-551,0-1 0,0 0 264,5 0 0,0 0-585,0 0 1,0 1-796,0-1-1176,0 0 1,2-2 1023,3-3 1,-4-1-2773,4-4 3548,-3-3 0,-2-43 0,0-18 0</inkml:trace>
  <inkml:trace contextRef="#ctx0" brushRef="#br0">16137 14276 7658,'-8'-7'2194,"-6"6"-2162,12-6-358,-4 7 326,6 7 0,27 15 0,6 10 0</inkml:trace>
  <inkml:trace contextRef="#ctx0" brushRef="#br0">16485 14443 7658,'-15'8'1376,"2"1"90,3-4 1,-4-2 952,4 7-1928,-3 0 0,-2 5 1,-1 1-1,3 0 1,1 5 496,2 4 1,7 2-525,-2-2 1,3 4-397,2-4 0,0-3-246,0-2 0,2-3 0,3-2 0,5 0-592,3 0 1,2-6-2377,1-4 2095,-1-3 1,0-2 1050,0 0 0,20-68 0,-14 26 0,-1 0 0</inkml:trace>
  <inkml:trace contextRef="#ctx0" brushRef="#br0">16804 14519 7638,'-10'0'518,"1"-2"2169,2-3-2139,-4 3 0,7-5 0,-6 7 0,-2 0 349,-1 0 0,-1 2-600,4 3-92,-3 4 1,11 6-1,-3 0 74,3 0-218,2 7 0,0-4 1,0 6-1,0-2 1,2-4-541,3-1 1,-1-2-465,6 1 1,5-6 488,5 0 0,0-7 0,-3 2 0,2-3-2574,1-2 3028,7-7 0,16-48 0,-15 18 0,0-1 0</inkml:trace>
  <inkml:trace contextRef="#ctx0" brushRef="#br0">16925 14458 7638,'-15'0'0,"5"2"0,-1 3 0,1-4-371,-5 4 1,5 2 540,0-2 0,5 7 926,-5-2 1,7-1-400,-3 1-558,5 0 1,1 5-1,0 0 1,1 0 0,5 0 23,4 0 1,3-4-897,2-1 1,2-5 187,3 5 1,-3-7-119,3 2 0,2-3 226,-2-2 0,6 0 437,-6 0 0,5 0 0,-5 0 0,1 0 0,-6 0 0,0-7 0,0-3 0,0 2 0,0-2 0,-1-1 0,-4-4 0,2 0 0,-7 0 0,0 0 0,-5 0 0,-2 0 137,-3-1 0,0 3 455,-10 3 0,3-4-243,-8 4 1,1 4-74,-1 0 0,2 0 1225,-8 1 0,3 0-709,-3 5 1,3 0-243,3 0 0,3 0-180,-3 0 0,3 1-164,2 4 1,0-3-109,-1 3-236,8 4 0,-4-6-536,7 7-1039,0-7-97,5 11 0,2-11 1810,3 7 0,30 0 0,14 6 0</inkml:trace>
  <inkml:trace contextRef="#ctx0" brushRef="#br0">17319 14367 7638,'-10'0'654,"0"0"408,-2 0 0,-2 0 0,-1 0 18,0 0 1,5 0-272,0 0-580,0 0 0,0 0 1,1 2-1,1 1 747,-1 2-675,6 7-151,-10-4 0,11 7 48,-3 1 0,3-6-194,2 0 1,0 0-1,2 3 1,3-1-242,5-2 0,3-5-57,3 5 1,0-4-858,5 4 834,-5-7 0,13 4 0,-5-7-38,-1 0 0,4 5 0,-7 0 0,-1-2-93,-2-1 1,-2 3 734,0 0 1,-5 2 619,0-2 1001,-6-4-1273,2 13 1,-12-6 238,-5 7 1,-7-4-828,-2-1 0,-5-5 12,4 5 0,-4-5-357,5 5 1,-5-7 247,4 2 0,-4-3-1617,5-2 0,0 0-2544,5 0 4211,-1-7 0,15-62 0,2 24 0,-1-1 0</inkml:trace>
  <inkml:trace contextRef="#ctx0" brushRef="#br0">17516 14034 7638,'7'-16'4029,"-4"3"-2726,7 3 1,-7 5-298,2 10 0,2 8-568,-2 8 1,2 11-89,-2-2 0,-2 10-10,7 1 0,-6-3 136,1 3 1,2 4-660,-2 6 0,1-2 130,-1-9-557,-3 4 1,5-10 0,-5 4-1507,3-1-75,-4-1 1,6-13 2190,-7-3 0,-27-30 0,-7-8 0</inkml:trace>
  <inkml:trace contextRef="#ctx0" brushRef="#br0">17440 14367 11720,'0'-8'-586,"2"1"1645,3 7 1,3-2-432,7-3 0,2 3-1969,3-3 1,2 4 1340,4 1 0,43-7 0,5-1 0</inkml:trace>
  <inkml:trace contextRef="#ctx0" brushRef="#br0">17879 14306 7638,'-15'-5'1040,"0"0"1,5 0 1386,0 5 0,0 0-1163,-5 0 1,5 0-896,-1 0 1,1 0 0,-5 2 0,0 1 372,0 2-376,0 7 1,1-3-403,4 6 1,-2 0 0,7 0-436,2 0 1,1 0-327,2 0 0,2-4 93,3-1 1,3-2 0,8 4 0,0-4-38,5-1 0,-5 0 488,5-2 1,2-2 198,3 7 63,-5-6 0,6 4 0,-6-5 0,-1 4 0,0 0 834,0 0 1,-1-1-442,-9-1 0,-2-1 1665,-3 6-1493,-3-7 1,3 11-1,-10-6 465,-5 1-706,-4 4-614,-1-11 1,-2 10-1,-1-6 1,-4 1-565,-2 0-980,6-2 1,-9-5 1824,7 0 0,-34-14 0,-3-3 0</inkml:trace>
  <inkml:trace contextRef="#ctx0" brushRef="#br0">17895 13943 7638,'-16'0'1896,"1"0"2368,-7 0-5713,6 0 3248,0 0 1,10-2-859,6-3 1,8 3-801,7-3 1,0 2 16,6-2 1,-3 3-142,2-3 1,-1-2-1,4 2 1,1 2-20,0 1 0,-4 2-101,5 0 0,-5 0-119,5 0 1,-6 0-1,3 0 1,-2 2 12,0 3 0,0 3 236,-4 7 0,-3 1 4,-3-1 1,2 2-1,-7 3 1,-2 3 558,-1 1 0,-2 5-268,0-4 1,-7 2-402,-3-2 1,2 4 0,-2-6 0,-2 1-1293,-2-4 0,1-3 742,3-2 629,-4 0 0,6-13 0,-7-4 0</inkml:trace>
  <inkml:trace contextRef="#ctx0" brushRef="#br0">18213 14670 7638,'-15'15'0,"5"-1"672,-1-4 1,8 3 1916,-2-3-1654,-3-3 86,6 7-2095,-5-13 1074,7 6 0,14-27 0,2-5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3165BB"/>
    </inkml:brush>
  </inkml:definitions>
  <inkml:trace contextRef="#ctx0" brushRef="#br0">3473 10149 7660,'0'-9'990,"0"-5"-178,0 12 1,0-12-1,0 4-34,0-5 0,-2 6 0,-1 2-287,-3 0 0,-1 4 0,2-6-14,-6 2 0,2 1-399,-1 6 17,6-7 0,-10 5 0,3-3 0,-3 3 0,-2 2 181,0 0 0,-2 0-181,-3 0 1,-2 6-30,-4-1 1,-8 7 0,3-1-1,-2 3 96,0 2 0,0 0-67,-3 0 1,3 0-100,-3 0 1,3 0 0,4 0 0,3 0-146,6 0 1,3-5-250,2 0 13,7-8 155,2 11 0,14-12 183,4 4 0,3-3 0,2 3 0,0-3 90,0 8 1,5-1-31,1 6 1,4-3 21,-4 3 1,6-4 15,-1 10 1,8 1-46,3-2 0,1 8-14,-2-3 1,4 10 11,7 1 0,0 6-43,0-6 0,-2 8 33,-3-3 0,1 5-3,-6 1 1,-6-6 17,-6 1 1,-6-6 3,1 6 0,-5-7 131,-5 1 1,-4-5 216,-7-5 1,0-2 7,0-4 0,-5-3 188,-1 3 1,-6-3 55,1-2 0,-8 0-225,-3 0 0,-4 0-77,4 0 1,-8-5-147,-2-1 1,-2-6-72,-8 1 0,-1-3-63,-5-2 1,0 0-231,0 0 1,-5-7-219,-1-4 1,-4-5-493,4-5 1,8 1-419,9-6 1,5 11-93,5-1-1611,11 4 3030,9 3 0,57 9 0,12 9 0</inkml:trace>
  <inkml:trace contextRef="#ctx0" brushRef="#br0">29737 10213 7585,'-16'-7'231,"0"-2"0,0-7 0,-1 0 0,-3 2 0,-1 2 551,1 1 1,-5 7-1,-1-1 1,-5 3 160,-1 2 1,-5 0-278,0 0-491,-1 7 0,6 4 0,0 9 0,-2 3 0,-1 2 191,-2 3 0,-1 10-211,6 4 1,0 4-18,0 2 0,0 9-1351,0 7 1275,7 8 1,-1 8-1,10 1 1,7 3 0,5 0-528,4-6 0,9-2 350,7-12 0,7-5-324,9-16 0,5-11 0,3-11 0,1-5-302,3-5 0,-3-4 257,2-7 1,-1 0 19,6 0 0,-2-7 0,-3-4 0,-5-3 205,-5-2 1,5 3-278,-1-3 536,0 4 0,-10-13 0,0 4 0,-1-4 0</inkml:trace>
  <inkml:trace contextRef="#ctx0" brushRef="#br0">29433 10854 7593,'-16'0'96,"6"0"0,1-2 327,2-3-62,1 3 0,8-12 0,3 3 0,6-3 0,5-2 0,5 0 460,6 0 0,3 0-719,2 0 0,6-2 1,-1-2-1,0-1 74,2 1 0,-3 4-172,7 6 0,-13-3-29,2 8 0,-5 0-28,-1 5 0,1 8 1,-9 8-1,-6 9 185,-3 6 1,-2 8 128,-1 3 0,-5 12 0,5 3 0,-5 1 215,-1 1 0,-5-2-184,0 2 0,-8 1 229,3-6-385,-5-1 1,5-12 0,1-6-400,2-6 1,-4-1-2231,6-6 2493,-1-8 0,14-21 0,0-11 0</inkml:trace>
  <inkml:trace contextRef="#ctx0" brushRef="#br0">30234 11094 7587,'-11'0'1855,"0"0"-1504,8 0 0,-3 0 0,12 0 0,3-2 78,-1-3 1,12-4-388,-4-7 1,4-6 0,-4 1 0,1 0 175,5-2 0,-5 3-52,5-7 1,-4 8-123,-2-3 1,0-1-8,0 2 1,-6 0 0,1 5 0,0 0-211,-3 0 0,0 5-32,-8 0 226,7 8 1,-5-1 0,3 13 144,-3 7 1,-2 11-92,0-1 0,0 6-28,0 6 36,0 3 0,0 1 0,0 1 0,0 2 1,0 1 326,0 2 0,0-5-298,0-1 1,0-6 52,0 1-129,0-3 0,0-4 0,0-3-329,0-6 211,7-3 1,-4-4-1,8-1-1075,1-3 715,-4-6 0,6 3-1317,-4-7 1021,-2 0 0,4-2-558,-7-3 885,1 3 0,-6-7 411,0 4 0,-22-11 0,-4-9 0</inkml:trace>
  <inkml:trace contextRef="#ctx0" brushRef="#br0">30298 11590 7588,'-9'2'2876,"3"3"-2147,5-3 1,9 5-84,8-7-366,0 0 0,16 0 1,-1 0-1,6-2 1,4-1 386,3-3 0,-3-6-286,2 1-450,0 4 1,-1-2 0,-3 6-1,-3-3 1,-6 3-662,0 1 0,-6 2-86,-3 0 1,-5 7 815,-5 4 0,-18 17 0,-11 6 0</inkml:trace>
  <inkml:trace contextRef="#ctx0" brushRef="#br0">29545 15000 7589,'-9'-11'283,"2"2"1,2 0 898,0 1-821,-1-3 1,1 0 0,0 1-1,-1-1 1,1 0 0,0 0 1547,1-1-1612,-5-2 1,0 3 445,-7 0-489,7 8 1,-5-4 0,3 7 591,-3 0-682,-2 7 1,-5 2 0,-2 9 0,-2 5 0,-4 7 118,-1 6 1,4 10-210,-1 2 1,2 7 54,-2 9 1,-1 7 0,7 4-1,1 3 303,2 2 0,9 0-288,4 0 1,10-3-138,6-8 1,9-8-1,4-19 1,5-4-486,5-5 0,7-9 128,-4-8 1,6-8-370,-6-8 0,7 0 242,-1 0 1,3-1-152,2-5 0,-7-3 225,-3-7 0,1-5 117,-2 0 0,-1-1-265,-10 6 0,-3 6-102,-7-1 0,-1 0-1159,-5-5 1812,5 0 0,-21-7 0,4-2 0</inkml:trace>
  <inkml:trace contextRef="#ctx0" brushRef="#br0">29481 15608 7589,'-16'0'621,"0"0"592,0 0-732,7 0 0,-1-2 0,10-1 0,7-4 108,5-2 0,6-4-230,3-8-259,-3 3 1,12-1 0,-5 6-1,2-1 1,0 2 147,1-3 0,2 8-265,2 2 0,-5 3-8,0 2 1,-2 0 12,1 0 0,-3 9 1,-7 5-1,0 8 179,0 2 0,-5 8-4,0 6 0,-8 1 59,3-2 1,-5-3 0,-1 5 0,0-1 87,0-1 1,-5 0-242,0-5 0,-8 0 89,3 0 1,1 0-705,-2 0 292,8-7 0,-10 4 0,6-8-1366,-2-1 990,6-3 1,-5-6-1837,8 0 1839,0-8 627,0 4 0,22-49 0,4-12 0</inkml:trace>
  <inkml:trace contextRef="#ctx0" brushRef="#br0">30138 15816 7589,'-11'0'1808,"0"0"-1167,8-7 1,-5 4-19,8-8-442,8 0 0,-3-5 0,9 0 0,4 0 0,2-2 217,3-3 0,-4 3-126,8-3 1,-2 3 333,1 2-356,5 0 0,-12 0 1,6 0-1,-2 2 1,-3 3 450,-2 6 0,-2 3-45,0 2-382,0 0 0,-2 2 1,-3 3 56,-6 6 0,-3 5-136,-2 5 1,-2-1-89,-3 7 1,1-6 0,-7 7 0,-1 3 54,-2-1 0,-2 11-174,0-9 1,0 5 9,0 0 0,-6-1-107,1 7 0,1-8 19,10 3 1,-3-6-52,8-6 138,0 5 1,5-14-1,0 5-94,0-4 1,7-10-245,3-2 0,12 1 125,4-2 1,5 1-139,1-6 0,1-8 81,5-2 1,1-4-226,4-3 1,3 1 42,-4 0 1,-1 0-34,2 0 1,-2 6-315,2-1 0,-4 8 802,-7-3 0,28 33 0,8 8 0</inkml:trace>
  <inkml:trace contextRef="#ctx0" brushRef="#br0">4738 10245 7693,'-17'-5'1,"1"0"1,6-1 198,-1 6 1,6-1-1,-6-3 1,-1-1 210,-3 1 1,-1 2 0,2 1 246,4-5-298,-5 4-176,14-5 0,-8 7 1,5-1 155,-1-5 0,1-1-149,10-4 1,2 3-79,8 2 0,6 3 1,3-8-1,5-1 148,9-3 1,7-6-65,8 0 0,10-8-122,10 2 1,-29 10 0,1-1-1,2-1 1,2-1 0,2-1 0,1 1-249,3-2 1,2-1 0,-2 0 0,1 0 237,5-1 0,-1 0 1,-1 1-1,-1 0-56,0 2 0,0-1 0,-3 0 0,-2 0 0,-6 3 0,-2 0 0,0 1 0,-1 1-78,-2 0 0,-1 0 0,38-19 50,-5 4 1,-6-1-21,-10 11 1,-4-4-1,-7 4 1,-2 4-81,-3 6 0,-4 0-56,-7 6 0,-5 1-321,-1 5 0,-6 0 214,1 0 1,-8 0-366,-2 0 108,-1 7 0,1 0 144,0 4 0,-8 3-195,2-3 590,-3-4 0,-16 14 0,-4-3 0</inkml:trace>
  <inkml:trace contextRef="#ctx0" brushRef="#br0">4529 10181 7731,'0'11'47,"-1"-2"1,-3 0 616,-1 0-400,-1-6 1,6 11 0,0-3 0,2 3-1,4 2 814,4 0 1,12 6-155,4-1-658,4 8 1,11-10-1,9 10-26,12 4 1,11 1-1,-31-14 1,2 1-1,1 0 1,0-1 36,2 1 1,1-1 0,2-2 0,1-1-251,-1 2 0,1 0 0,4 0 1,1-1-1,-4-1 0,-1 0 0,-3-2 1,0 0 100,-3 1 1,0-2-1,41 10 80,-6-3 1,-7-3-198,-4-2 1,-5 0 0,-5-2 0,-6-2-177,-3-1 1,-4-6-93,-3 6 0,-4-2-197,-7 2 0,-5 3 0,-2-5 0,-2 1-471,-4 1 1,-1-2 181,-2 2 0,-2 3 12,-3-3 798,-4-4 0,-14 7 0,-2-5 0</inkml:trace>
  <inkml:trace contextRef="#ctx0" brushRef="#br0">26664 9317 7683,'-16'0'29,"-5"0"0,0 0 0,1 0 0,4 2 571,5 3 0,6-1 456,10 6 0,6 1 106,10 5-869,4 0 0,13 0 0,3 2 0,5 3 0,7 4 275,2 0 0,8 3-384,-5-6 1,12 4 0,6-3 0,8 2 7,-39-10 1,0-1 0,2-2 0,1-1-285,0 0 0,0-1 0,0 0 1,0-2 139,0 1 0,0-2 1,-1-1-1,0-1 0,42 4 1,-9 0-249,-9-1 1,-7-2-145,-5 4 1,-4-4 171,-7 4 1,-9 1 0,-5 3 0,-8-1-727,-2-3 0,2 1 371,-4 5 1,-1 0-315,-5 0 0,-5 0 108,-1 0 1,-6 0 0,1 0 892,-3 0 1,-9 0 0,-2 0 0</inkml:trace>
  <inkml:trace contextRef="#ctx0" brushRef="#br0">28521 9989 7670,'-2'-9'188,"-3"4"80,3-4 0,-5 6 1,7-8 270,0-2 1,0 5-142,0-3-110,0 7 0,0-5 0,0 4 970,0-6-746,0 4 1,-2 0-3,-3 7 1,-2 7-279,-4 4 0,-3 5 0,3 5 0,-3 6 352,-2 3 0,-7 2-337,-4 0 0,-5 9 0,-7 5 1,-9 8 265,-9 3 0,-7 1-275,30-26 1,-1 0 0,-2 1-1,-1 0-96,-4 2 0,-1 0 1,-1-2-1,-1-1 1,-2 3-1,0-2 1,1-2-1,1-1-37,2-3 0,0-1 1,2-3-1,1-2-24,-40 22 1,9-9-390,6-2 1,10-9 202,13-12-2848,10-4 1818,9-7-58,21 0 0,7 0 1193,22 0 0,20-21 0,11-8 0,10-2 0,1 0 0</inkml:trace>
  <inkml:trace contextRef="#ctx0" brushRef="#br0">27145 14247 7677,'-16'0'130,"5"0"1,0-1 443,-1-5-243,-2 5 1,6-7-1,8 8 945,9 0 1,6 2-923,1 4 1,7-3-78,3 8 0,6 1-75,6 10 1,-1-3 104,11 8 1,4-6-106,12 6 1,7 0-1379,3 5 1237,5 0 0,-35-16 0,1 0 1,1-1-1,2 0 0,1-1 1,0-1-1,-2-2 0,0 1 226,40 11 1,-5-5-413,-2 3 1,-9-3-29,-7-2 0,-9-6 1,-12 1-1,-8 2 22,-6 1 0,1 2-57,-3 0 0,-9 0-151,-2 0 0,-6 0 84,1 0 1,-4 0 1123,-7 0-958,0 0 0,0 0 631,0 0-543,-7 0 1,-2 0 144,-7 0 0,0-5 14,0-1 0,0 1-96,0 5 0,2-5 3,3-1 0,-3 1-19,3 5 0,-3 0 131,-2 0 0,2-5-34,3-1 0,-3 1 31,3 5 0,-8 0-31,-3 0 0,-1 5 107,2 1 0,-6 4 87,-10-4 0,-4 8-69,-7 2 0,-7 2 77,-4 8 0,-12 3-459,32-19 0,-2 1 0,-5 4 0,-1 0 203,-3 4 0,-1 0 0,0 0 0,1-1-15,1-2 0,2 0 0,1 0 0,1 0-63,-1 0 1,1 0 0,3 0 0,1-1-130,-2-2 1,0 0 0,-26 21 2,5-7 0,18-8-62,3 3 1,9-12-538,8-4-601,10-4 0,10-10 586,12-2 0,8-4 156,7-2 0,9 0 573,2 0 0,8-8 0,8 0 0</inkml:trace>
  <inkml:trace contextRef="#ctx0" brushRef="#br0">7010 9317 7720,'-23'0'3,"5"-7"0,-3 3 283,10-6 0,4 4 1,7-4-1,0-3 1,0-1 295,0-2 1,7 0 0,2 0 0,4-2-111,3-3 1,-4 3-154,9-3-166,4-4 1,-3 7-1,8-5 1,5 0-1,5-2 278,4 0 0,9-11-188,6 4 1,10-10-395,6-1 1,-33 19-1,1 0 185,2-3 1,1 0 0,4-1 0,0 0 0,0-4-1,-1 0 1,-1 0 0,-1 1-75,-3 2 1,-1 0 0,-5-1 0,-2 1-520,34-19 1,-8-2 322,-9 13 0,-6 6 0,-17 10 0,-3 5-362,-6 5 0,-3 4-731,-2 7 0,-7 2 1329,-4 3 0,-3 4 0</inkml:trace>
  <inkml:trace contextRef="#ctx0" brushRef="#br0">6834 9301 7749,'-7'-9'620,"5"0"-73,-3 4 0,5 3-97,5-3 0,6 5 0,10 5 0,8 6 149,6 3 0,8 4-60,10 3 1,11 6-290,11 10 0,-33-19 0,1 0-127,2 3 0,1 0 1,3 0-1,2-1 1,0 2-1,1 1 1,-1-3-1,1 1 99,0-2 1,-1 1 0,-4-1 0,-1-1-59,34 14 1,-7-7-92,-9-4 0,-8-3 23,-2-2 1,-12 0 0,-4-2 0,-4-1-249,-2-2 1,-2-1 28,-3 6 0,1 0-1425,-7 0 1037,1 0 0,-12 6 0,-1-1 1,0-2-1,-2-1 511,0-2 0,-23-7 0,-10-2 0</inkml:trace>
  <inkml:trace contextRef="#ctx0" brushRef="#br0">6402 11046 7724,'0'16'355,"2"2"1,5 5 1035,9 9-1186,14 14 1,13 13-1,8 8 1,5 4-1,-28-34 1,2-1-1,2 2 1,0-1 0,2 0-1,2-1 392,0-1 1,1-1 0,-4 1 0,1 0-358,1-3 0,-1 0 1,30 28-292,-5-12 1,2-5 170,-8 0-77,0-8 1,-6 4 0,-3-7 0,-3 0 0,-2-1-330,-3-5 0,-3 3-714,-1-8 0,-7 0-19,-3-5 1,1 0-1,-2-1-796,-1-5 1815,-10-3 0,-31-49 0,-15-12 0</inkml:trace>
  <inkml:trace contextRef="#ctx0" brushRef="#br0">6578 11126 9700,'39'-11'400,"4"0"0,12 6-314,9-6 0,16-1 105,-33 2 1,2-1 0,3 1 0,1 0 0,5-3 0,1-1 0,1 0 0,0 0 398,-3-1 1,1 0 0,0-1 0,0 0-344,-7 0 0,-1 0 0,-3 2 0,-1 1 102,34-14 1,-4 8-300,-12-3 0,-5 6 0,-17 6 0,-4 3-116,-4 0 1,-10 5-283,-2-4-461,-4 5 0,-8 6 0,-1 2 809,-2 2 0,-16 2 0,-8 5 0</inkml:trace>
  <inkml:trace contextRef="#ctx0" brushRef="#br0">25288 8132 7708,'0'-10'0,"2"1"0,1 0 0,3 0 482,6 5 1,-3-10 0,7 5-1,0 0 1,0 2 0,0 2 918,0 0 1,0-1-816,0 6 0,0 0 560,0 0-926,7 7 0,-3 8 0,8 9 0,6 5 0,7 6 302,5 5 0,9 9-362,4 10 0,-25-25 0,1 0-83,2 0 1,1 1-1,1 1 1,0-1 0,2-1-1,0 0 1,1 1 0,0-1 107,0 0 0,1 0 0,-3-4 1,-2-2-30,32 26 0,-6-11-112,-6-6 0,-4 2 0,-12-3 0,-6-4 123,-8-4 0,-3-3-326,-3 2 0,-5 1 8,5-7 0,-10 1 0,-1-6 1,-1 0-1318,-1 0-87,6 0 969,-14-7-1517,6-2 438,-7-7 0,-1 0 617,-5 0 1,3 0 1047,-8 0 0,-21-29 0,-11-6 0</inkml:trace>
  <inkml:trace contextRef="#ctx0" brushRef="#br0">26712 9237 7695,'0'-9'3846,"-7"-5"-3168,6 5 0,-12-2 378,8 0-797,-1 8 1,-1-4-1,-5 7 1,-8 2 0,-6 3 768,-5 6-843,-8 10 0,-9 4 1,-12 9 296,-8 3-411,29-14 1,-2 2-1,-1 0 1,-1 2 0,-3 2-1,-1 0 1,0 1 0,0-1-1,2 0 1,-1 1-217,2-1 1,-1 0 0,6-3 0,0-2-157,-30 24 0,7-3-594,8-13 0,17-4 895,21-12 0,28-7 0,15-2 0</inkml:trace>
  <inkml:trace contextRef="#ctx0" brushRef="#br0">25592 10758 7687,'-14'-7'182,"3"-4"1,4 2 292,7-2 1,2 8 0,3-3 360,6 5 0,10 1 56,6 0-677,3 7 1,9 0 0,6 5 0,6-1 0,8 1 340,3 3 1,11 1-316,7 0 1,7 0-847,-39-8 0,0 0 691,1-4 0,-2 1 0,42 9 1,-3-4-1,-5 5 0,-2 1 63,-5 0 1,-11 0-185,-15 0 0,-8 0 0,-9 0 0,-5 0-307,-4 0 0,-4 0-50,-2 0 0,-8-6 15,-2 1 1,1 0-71,-2 5 0,-7-6 1141,-8 1 1,-4-7-848,-2 1 0,0 2-55,0-1 121,0 6 0,-1-8 0,1 4-182,0 0 223,0-3 0,0 0 11,0 1-109,8-1 73,-7-5 0,12 0 133,-8 0 529,8 0-283,-12 0 142,14 0-122,-14 0 70,14 0 67,-7 0 21,1 0-62,6 0-146,-7 0 0,7 0 265,-5 0-346,-3 7 1,-8 2 66,-5 7 0,-4 5-42,-12 1 0,-4 13 31,-12 3 1,-15 15-443,30-22 1,-2 2 0,-7 2-1,0 1 268,0 4 0,0 0 0,-4 0 0,-1 0-172,2 0 0,1 0 0,2-3 0,1-1-287,4-1 0,1-1 0,2-1 0,2-1-107,2-3 1,2 0-1,-21 19-681,18-10 0,12-6 1168,9-6 0,2 1 0,8-11 0,1-4 0</inkml:trace>
  <inkml:trace contextRef="#ctx0" brushRef="#br0">25640 13479 8227,'0'-11'3556,"0"1"-2551,0 6 0,7-3-296,4 7 1,8 7-141,3 4-401,6 3 1,-1 9 0,8 4 0,6 3 0,6 2 406,8 0 0,7 6-471,7-1 0,6 6-759,-33-24 1,1-1 676,39 19 0,-38-18 0,-1 0 1,37 16-1,0-3 0,-3-5-361,-8-4 1,-7-2 198,-14-5 0,-1-5 0,-5-2 1,-6-2-143,-8-3 0,-4-3-172,-8-1 421,-8 0 1,-2 0-216,-12 0 1,-2-5 649,-8 0 1,-6-6-1645,1 6 985,-8-8 1,4 10 0,-7-8-1243,0-1 1161,0 4 1,2-4-1,2 5-596,1-2 562,8-2 1,-10 1 371,8-1 0,-1 7 0,6-3 0</inkml:trace>
  <inkml:trace contextRef="#ctx0" brushRef="#br0">27033 14135 9962,'0'16'533,"-9"2"0,-7 4 0,-9 6 655,-6 8-1066,-8 5 1,-5 14 0,-13 3-1,-9 5 1,31-31 0,-1 1-1,-2 1 1,0 0 0,-1 1-1,-1-1 75,1 1 1,-2-2 0,-1 0-1,-1-2-230,0-1 1,1-1 42,-1-1 1,0-1 0,-30 14 0,6-4-298,6-3 0,1-9 1,8-4-1,8-5-644,10-5 1,9-4-1431,9-7 2361,7 0 0,73-43 0,-19 17 0,-1-1 0</inkml:trace>
  <inkml:trace contextRef="#ctx0" brushRef="#br0">25576 15832 7657,'0'11'691,"0"0"0,2-2-414,3 1 0,4 3 0,7-6 1,0 0 261,0 0 1,7 0 68,4-2-463,10-3 0,4 11 1,9-6-1,3 0 1,8 2 338,6 0 1,6-4-285,7 6 1,0-1-1300,0 6 1152,-7-7 1,4 6 0,-10-5 0,-5 4 0,-6 2-98,-7 0 1,-8 0 14,-3 0 1,-1 0-42,-5 0 0,-4-1 0,-12-3 1,0-3-137,0-2 0,-5 4 13,0-6 85,-8 1 608,4-6 0,-8 0-523,-5 0 7,5 0 0,-8 5 88,3 0-31,5 1 1,-8-6 1,3 0 178,5 0-428,-7 0 71,8 0 93,0 0 1,-1 5 46,-5 0 1,3 2-10,-8-1 1,0 3 82,-5 7 0,0 0-43,0 0 82,-7 7 0,-3 3 0,-12 10 208,-4 1 0,-5 10 19,-1 1 0,-12 7-399,-4 9 1,25-30-1,-2 1 210,1 0 0,0-1 1,-4 5-1,-1-1-72,2 0 0,1-1 0,-2-1 0,0-1-54,1-1 0,1 1 1,2 0-1,0 0-291,0-3 1,0 0 144,-26 28 1,18-19 0,13-5-324,6-8 1,6-5-7,7-7-2117,7-7 2563,2-2 0,7-14 0,0-2 0</inkml:trace>
  <inkml:trace contextRef="#ctx0" brushRef="#br0">4225 14007 7676,'-16'-1'962,"0"-3"-537,0-1 1,7 1-1,4 9 1,3 6 1076,2 3-1318,7 2 0,-3 7 1,7 4-1,1 3 1,2 2 628,2 0-693,0 0 1,0 2 0,-1 2 69,-5 1-120,4 1 1,-6-6-1,4 0-201,-1 0 0,-2 0 0,1-2 0,-3-3-1474,0-6 410,-5-3-600,5-2 1795,-7-7 0,-14-59 0,-4-21 0</inkml:trace>
  <inkml:trace contextRef="#ctx0" brushRef="#br0">4049 13511 7686,'-23'0'0,"5"-2"638,-3-3-565,3 3-264,2-12-202,7 12 57,2-12 0,16 10 1,5-4-1,8-1 336,3 0 0,44-9 0,16-7 0</inkml:trace>
  <inkml:trace contextRef="#ctx0" brushRef="#br0">5106 13543 7687,'-7'-11'267,"-4"1"0,2 4 218,-2-4 0,1-1 165,-6-5-488,0 0 0,0 0 0,-2 0 0,-2 0 1,-3 0 52,-2 0 1,-1 5 0,-6 2 0,0 1-54,0-1 0,5 7 28,0 2 0,8 7 1,-3 9 1,4 9-1,2 7 1,2 9 53,4 5 0,2 9-170,8 4 1,0 9 90,0 1 0,8 2-275,2-2 0,12-3 0,4 5 0,5-1-582,1-1 0,0-7 149,0-8 1,0-12-208,0-4 1,0-6-1,-2-7 1,-4-8 748,-4-4 0,-19-17 0,-4 3 0</inkml:trace>
  <inkml:trace contextRef="#ctx0" brushRef="#br0">4529 14199 7690,'-8'16'630,"8"-7"61,10-3 1,12-5 793,4-1 0,12-1-1012,4-5 0,10-4 0,5-12 0,3-3-95,6 1 1,7-7-620,-4 5 1,6-5-68,-6-1 0,-1 0 0,-9 2 308,-6 3 0,11-10 0,2 3 0</inkml:trace>
  <inkml:trace contextRef="#ctx0" brushRef="#br0">6802 13671 7657,'-16'0'183,"0"-5"0,0-2 88,0-2-25,0 5 0,0-3 1,0 7-1,0 0 0,-2 0 1,-1 0 882,-3 0 0,1 2-851,5 3 0,-2 4 34,-3 7 1,3 6-259,-3-1 1,3 9 151,2 2-109,0 0 0,5 14 0,2-5 0,2 2 0,4 0-42,1 1 0,9-3-46,4 2 1,8-9-340,3-2 1,8-8 0,0-9 0,8-5-892,2-4 1,1-6 469,2-6 0,3-8 751,-3-7 0,10-50 0,-24 32 0,-1-1 0</inkml:trace>
  <inkml:trace contextRef="#ctx0" brushRef="#br0">6930 13047 7682,'-16'-9'815,"0"2"1,6 9-536,-1 3 0,7 11 121,-1 11 1,3 10-186,2 6 0,2 10 142,3 6 1,4 3 909,7 2-1085,7 7 1,-3 0 0,5 6 0,0-4 0,0-2-251,3-4 1,0-4-411,-1-10 1,2-1 131,-8-15 1,2-7-1,-2-8 1,4-5-2853,0-1 3197,-2-7 0,15-30 0,4-15 0</inkml:trace>
  <inkml:trace contextRef="#ctx0" brushRef="#br0">7490 13767 7682,'-14'29'1563,"3"3"1,-1 5-924,7 0 0,-1-1-688,6 7 0,0-2 328,0 1 1,7-8 0,4-9 0,3-4-170,2-6 0,2-1-238,3-9 1,-1 0-2150,7-5 2276,-1-7 0,21-66 0,-22 25 0,-1 0 0</inkml:trace>
  <inkml:trace contextRef="#ctx0" brushRef="#br0">7426 13335 7682,'-21'0'0,"0"0"0,-6 2 630,6 3 0,5-1-427,5 6 0,7-4 1,1 3 14,6-2 1,8 3-219,10-4 0,22 0 0,10 0 0,8-1 0,-1-1 0</inkml:trace>
  <inkml:trace contextRef="#ctx0" brushRef="#br0">8083 13623 7682,'-16'0'1285,"0"0"248,0 0 1,0 0-1083,0 0 1,0 0-81,0 0-151,0 0 0,-2 5 0,-2 1 1,-1-3-1,1 1 60,2 1 1,2-1 0,0 5 0,0 0-10,0 0 1,6-1-207,-1 3 0,8 3-150,-3-3 0,4-2 0,4 2 0,4 1-465,4 2 1,4-3 69,2 0 1,6-6 275,-1 6 0,8-3 0,-3 5 0,5-2-155,1 1 1,0-3 238,0 2 0,-2-1 181,-4 6 1,3 2 0,-8 2 0,-1 1 422,-2-1 0,-8 3 230,1-2 0,-8 6 871,3-6-1278,-12 0 0,3 1 0,-8-1 0,-3-1 0,-4-3-252,-3-1 1,-2-1-240,1-5 0,-1 3-496,-3-8 1,-5-1 679,5-10 0,0-27 0,0-14 0,-3-5 0,-1-1 0</inkml:trace>
  <inkml:trace contextRef="#ctx0" brushRef="#br0">8531 13079 7681,'-16'-2'0,"0"-3"897,0 3 1,5 2 371,0 11 1,8 10-1,-3 6 1,5 3-254,1 2 0,0 5 158,0 1 1,0 6-610,0-1 0,5 8-463,0 3 1,8 6-426,-3-1 0,-1-2 0,2 0 0,1-2-950,3-4 0,1-3 844,0-5 0,0-4-1665,0-7 1,-2-1 2093,-3-5 0,-4-17 0,-7-11 0</inkml:trace>
  <inkml:trace contextRef="#ctx0" brushRef="#br0">8195 13527 7678,'-22'0'0,"1"0"4202,-8 0-3123,12 0 1,2 0-125,15 0 0,8 2 0,9 1 1,6 3-120,9-3 1,2-1-594,9-2 1,0-2-332,5-3 0,0 3 0,0-5 0,0 2-1132,0-1 1,5-1 1219,0 2 0,-6 1 0,2-1 0,2-3 0,0 0 0</inkml:trace>
  <inkml:trace contextRef="#ctx0" brushRef="#br0">9379 13479 7669,'-16'0'1256,"0"0"0,0 0-782,0 0 1,5-2 0,1-1 762,-3-3-1125,-1 1 0,-2 5 1,0 2-2,0 3 0,0-1-9,0 6 0,5 1-18,1 5 1,1 5 108,-2 1-245,-3 6 0,7-3 0,-4 7 0,6 0 0,3 0-87,2 0 0,0 0 103,0 0 0,0-2 0,2-3 0,1-5-88,3-5 0,6-2 45,-1-5 1,3 3-189,2-8 208,0 0 0,0-10 0,0-4 0,0-3 0,0-6-213,0 0 0,0-7-26,0-2 1,0-3 33,0-2 0,0 0 73,0 0 1,0-5 292,0-1 0,-5 1 84,-1 5 1,-1 2 101,2 3 0,1 4-88,-6 7 0,-1 5 63,-5 1 1,2 8 244,3 2 1,-3 7-160,3 9 1,-1 9 53,1 7 0,-1 0-62,6 5 1,-6 2-197,1-1 0,2 1 56,-1-2 1,1-3-303,-2 3 1,-3-8-337,3-2 1,-3-8-1601,-2 3 1420,7 2 1,-3-8 616,6 0 0,1-21 0,5-13 0</inkml:trace>
  <inkml:trace contextRef="#ctx0" brushRef="#br0">9843 13335 7669,'-16'-9'0,"5"-3"644,1 6-569,-1 1 567,2 5 0,2 9 0,7 5 1,0 7-1,0 4 579,0 4 1,0 3-999,0 5 1,5 2-40,1 4 0,1-2 119,-2-4-164,-3-3 0,7 7 0,-6-7 0,3 0 1,-3-6 347,-1-3-634,-2-4 155,7-5 0,-5-9-187,3-7 0,2-8 52,-1-14 0,1 3-169,-2-8 173,-3-7 0,12-1 0,-5-6 1,2 0-1,-1 2-203,3-1 0,1-2 292,2 4 0,0 3 163,0 8 1,5-1 309,1 6 0,-1 1 10,-5 5 1,6 7-169,-1 4 0,6 5 134,-6 5 1,0 11-114,-5 11 0,0 3-132,0 2 1,-2 5-49,-3 1 0,3 4-172,-3-4 0,-2 4-231,2-4 1,-3 5-402,3-6 0,2-5-624,-8-5 0,7-8 566,-1 2 1,2-3-564,-3-2 1,4-7 194,-3-3 1108,3-5 0,2-36 0,0-10 0</inkml:trace>
  <inkml:trace contextRef="#ctx0" brushRef="#br0">10787 13399 7669,'-8'-16'0,"-1"5"0,3 1 1885,-3-1 1,-1-3 840,-1 3-1471,0-3 0,-5 7-794,0-4 0,6 4-234,-1 7 1,0 0 20,-5 0 1,0 7-48,0 4 1,6 10-67,-1 6-56,0 3 0,-5 4 0,2 1 324,3 3-339,4 6 1,2-8 0,0 6-507,1 3 255,2-6 0,9 0 1,6-7-1440,6 0 1148,-1-7 0,12-2 0,-1-7-958,6 0 777,-1-7 1,11-2 0,-6-7-1319,2 0 1977,1 0 0,28-35 0,4-10 0</inkml:trace>
  <inkml:trace contextRef="#ctx0" brushRef="#br0">11220 13463 7669,'-16'0'1728,"0"0"-863,0 7-238,0 2-125,7 0 1,3 3 118,12-6 1,3 1 0,7-4 0,0 3-170,0-3 1,5-1-212,0-2 0,1-2-40,-6-3 1,5 1-5,0-6 1,1 4 0,-6-4-65,0-3 0,-2-1-126,-4-2 0,3 0-94,-8 0 36,1 0 0,-6 0 0,0 0-185,0 0 0,-8 0 0,-4-2 1,-8-1-96,-6-3 1,1 3 687,-2 8 0,1 4 29,-6 7 0,0 2 205,0 3 1,0 11-209,0 11 1,7 10 131,3 6 1,4 8 1,2 3 0,8 4-163,2-4 0,13-1-494,9-5 1,7-2 170,10-3 0,-1-6-1030,0-10 0,1-4-298,5-7 0,-3-7-2368,8-3 3665,-8-5 0,26-36 0,-2-10 0</inkml:trace>
  <inkml:trace contextRef="#ctx0" brushRef="#br0">13108 13015 7637,'0'-25'0,"0"-4"1,0 6 0,0 0-1,0 0 355,-7-5 0,3 8 0,-6-5 0,-4 2 0,-4 2 0,-5 1 0,-2 2 985,-4 4 1,-1 3-968,-2 1 1,5 3 63,1 7 0,1 1-93,-2 5 1,-1 4-51,6 12 0,-4 4-49,4 12 1,3 8-39,8 7 1,-3 8 0,5-2 0,0 5 48,4 5 1,-2-3-236,1 3 1,1 8-492,5-3 1,2-1 0,1-14 0,4-6-1502,2-3 1,0-5 507,2-8 0,3-7 1463,-3-14 0,-11-28 0,-2-8 0</inkml:trace>
  <inkml:trace contextRef="#ctx0" brushRef="#br0">12276 13607 7651,'7'-14'202,"4"3"1,3-3-89,2 3 0,12-3 911,4-2 1,13-2-558,3-3 0,7 1-479,9-6 1,0 6-432,0-1 0,0-1-1039,0 6 1272,0-3 0,-5 12 209,-1-4 0,15 11 0,9 9 0</inkml:trace>
  <inkml:trace contextRef="#ctx0" brushRef="#br0">13284 13367 7658,'-16'0'1155,"6"5"-999,-1 1 1,6 6-115,-6-1 454,7 10 0,-10-1 1,5 6-1,-1 3 0,1 1 156,1 2 1,-2 0-399,4 0 0,1-2 0,5-3 1,0-6 376,0-3-364,0-2-220,0-7 0,2-4 0,1-12-93,3-9 1,6-1-53,-1-10 1,-2 2 150,2-2 1,-1-3-1,6 3 1,0-3 148,0-2 0,-2 2-185,-3 3 0,3-1 134,-3 6-287,3-6 1,0 15-1,-1-3 139,-2 2-924,-1 7 0,6-5 0,0 6-211,0 3 181,7 1 1,-3 2 0,5 2 950,-2 3 0,22 14 0,10 7 0,1 4 0,1 0 0</inkml:trace>
  <inkml:trace contextRef="#ctx0" brushRef="#br0">13844 13463 7658,'-16'0'334,"0"0"1,2 2 594,3 3 1,-3-3-398,4 3 1,-5 2-214,-1-1 1,0 6-67,0-1 0,0 3 0,0 2 0,2 2 34,3 3 1,3-3 130,2 3 0,4 2-207,-3-1 1,10-1-108,6-5 0,3 0-57,2 0 1,2-7 102,3-4 0,-1-3-110,7-2 0,-6 0 69,6 0 1,-6-7 11,6-4 0,-6-3 25,6-2 0,-8-2 82,3-3 1,-10 3 89,-1-3 0,-8-2 259,3 1 0,-5-1-570,-1 2 0,-12 3 50,-4-3 1,-5 3-1116,-1 2 1,3 0-39,-8 0 0,7 7-557,-1 4 1,3-2 1652,2 1 0,15 22 0,2 11 0</inkml:trace>
  <inkml:trace contextRef="#ctx0" brushRef="#br0">14196 13463 7658,'-8'0'5101,"-7"0"-4099,14 0-696,-14 7 0,14-3 265,-5 6-346,4 1 1,-3 0-1,0 1 563,1 6-661,2-2 0,2 7 0,-1-5 264,-5 3-342,5-3 0,-7 5 1,8-7-221,0 0 1,0-5-159,0 0 1,2-8-172,4 2 0,1-5-146,3-5 0,5-6 250,-5-10 1,-1 2-19,2-8 0,-1 0 77,6-5 1,0 0 120,0 0 0,1 0 169,-1 0 1,1 0 207,5 0 1,-5 2 197,5 3 1,-10 4 1293,-1 7 282,0 7-1361,5 2 0,-6 14-231,1 4 0,-8 10-208,3 6 1,-4-2-98,-2 1 0,0-1 59,0 2 0,0 1-74,0-6 0,0 4-154,0-4 1,5-6-986,0-6 182,1 1 180,1-2 0,-4-4 2,8-10 1,-8-4 302,3-7 1,1-7 92,-2-4 0,2 2 177,-1-1 1,-5-1-1,5-5 1,1 0 49,-2 0 1,6 2 107,-6 3 0,8 2 1206,-3 4-922,5 3 1,1 2-21,0 11-72,0 3 0,0 9 867,0 4 0,0 10-227,0 6 0,-6 10-169,1 6 0,-2-2-300,2 1 0,1-1-148,-7 2 1,6-2-195,-6-4 0,1-3-251,-6 3 0,5-10-3219,0-6 3470,1-3 0,-13-52 0,-2-12 0</inkml:trace>
  <inkml:trace contextRef="#ctx0" brushRef="#br0">16837 12583 7641,'-7'-16'1403,"-3"0"1,-5 1-984,-1 5 0,0 3 0,0 7 0,-1 0 184,-5 0 1,3 7-375,-8 3 1,2 5 0,-3 1-1,1 0 310,-2 0 1,-1 1-174,-2 5 0,2-3-41,3 8 0,-3-2 25,3 2-286,4 3 1,0-11-1,7 6 1,2 0 0,3-2-656,6 0 482,3-1 0,9-8-97,4-3 0,10 1 0,6-7 1,5-1-345,5-2 1,2 5 222,4 4 0,3-3 207,-3 3 0,-4 0 0,-2 5 0,-3 0 215,-2 0 1,-1 0 967,-5 0-813,-3 7 1,-14-5-1,-3 5 788,-5 0-743,-1-5 0,-12 12 1,-6-5-1,-5 2 0,-7-1 511,-6 3 1,2-1-853,-3-1 0,-2 1-147,2-6 1,-1-1-421,6-5 0,-5 4-783,0-4 0,1-4-178,9-12-188,-3 0 0,14-2 1761,0-3 0,50-47 0,19-17 0</inkml:trace>
  <inkml:trace contextRef="#ctx0" brushRef="#br0">17574 12583 7645,'-16'-8'541,"0"0"1,1-3 2394,5 0-1691,3 8 1,7-3-408,0 12-598,0 10 0,1 3 0,3 10 0,1 3 0,1 5 911,1 4-1080,-6 2 1,8 5-1,-5 2 1,1 1-1,-1 4-269,-2 2 1,-2 0-187,0 2 1,0-4 0,1-7 0,3-2-1227,1-3 0,6 0 1610,-6-11 0,8-25 0,-4-18 0</inkml:trace>
  <inkml:trace contextRef="#ctx0" brushRef="#br0">17237 13063 7645,'-16'0'2305,"0"0"-1268,0 0-329,8 0 1,8 0-25,10 0-60,12 0 1,10-2-1,10-1 1,4-3-1,4 1-87,4-2 1,-3 3-750,8-6 1,-2 6 0,1-1 0,-4 3-1436,-4 2 1,-2 0 282,0 0 1364,0 0 0,7 28 0,2 8 0</inkml:trace>
  <inkml:trace contextRef="#ctx0" brushRef="#br0">18102 13047 7645,'-16'0'1172,"0"0"1,0 5-320,0 1 0,1 6-380,5-1 0,1 3 0,5 2 1,-1 2 107,1 3 1,4-3-507,6 3 0,-3 2-24,8-1 1,5 4-1,5-4 1,1-3 28,1-1 0,-5-2-161,3 0 1,2-5-14,-2-1 0,6-6-76,-6 1 1,1-3 0,-6-2 0,0 0 33,0 0 1,5-7 277,0-4 0,-5-8 47,-5-3 0,-2-6 0,2 1 0,-6-1 530,-3 1 1,-2-3 73,0 3 0,-2-3-695,-3-2 1,-6-5 0,-10 1 0,-4 4-728,0 3 0,-5 10-664,3-2 1,-3 10-2572,-2 6 3864,0 3 0,-7 25 0,-4 11 0,-4 1 0,0 1 0</inkml:trace>
  <inkml:trace contextRef="#ctx0" brushRef="#br0">19382 12903 7643,'0'-11'1893,"-2"2"-620,-3 2-988,3 2 1,-7-1-1,4-1 1,-6 0-17,-3 0 1,-2 2-470,0 5 203,0 0 0,0 7 39,0 4 1,0 5 85,0 5-106,0-3 1,5 12 0,3-3 0,0 3-1,5 0 81,1-3 0,2 1-133,0-6 0,0-1-124,0-5 1,4-7-1,4-4 1,9-3-246,0-2 1,3-9 16,1-7 0,-3-2 188,3-8 1,2 1 0,-1-4 0,-3 2-25,-1-1 1,-7 3 302,-1-2 0,1 3-25,5-3 0,-5 4 162,-1 7 0,-6 0 564,1 0-463,-3 0 0,0 7 118,3 3-299,-3 5 1,5 8 0,-7 5 635,0 8-563,7 5 0,-5 7 0,5-2-218,0-3 0,-3 6-12,6-6 0,-4 7-179,4-7 1,-4-2-254,5 1 1,-1-6-471,6 1 1,6-10 916,-1-6 0,50-39 0,7-10 0</inkml:trace>
  <inkml:trace contextRef="#ctx0" brushRef="#br0">20342 12871 7658,'-10'-2'390,"-1"-2"659,-1-1 1,-3-6-1,1 4-140,4-2 0,-3 4-736,8-6 1,-8 8-1,3-4-132,-5 0 0,-1 5 74,0-4 0,0 6-42,0 6 1,0-3-27,0 8 0,0 5-60,0 5 0,6 8 0,-1-4 0,0 1-196,2 1 0,2 0-40,7 5 0,0-7 78,0-4 1,2-3 0,5-2 0,7-2-662,6-3 0,8-6 397,-1-10 0,-2-1-146,2-10 370,-1 4 1,1-11-1,-2 5-520,-2-3 565,-2 3 1,-5-7 0,0 5-1,-1-1 1,-3 0-157,-1-2 1,-8 3 220,3-7 1,-5 6 154,-1-6 1,0 8 21,0-3 349,0 5 0,-1 2 4,-5 5 114,5 3 0,-7 8-81,8 5 0,0 4 87,0 12 0,2 3-99,4 7 0,-3 7 5,8 4 1,-6 5-13,6 5 1,-8-1-128,3 6 0,-5 1 464,-1 5 0,-1 11-459,-5-1 0,-3 1 473,-7-11 1,-1 0-327,-5 0 1,3-3-156,-8-8 0,6-9-391,-6-17 0,7-4-349,-1-7 1,3-7-190,2-3 1,0-12-915,0-4 0,7-12-128,4-5 1,3-10 1657,2-6 0,0-3 0,0-2 0</inkml:trace>
  <inkml:trace contextRef="#ctx0" brushRef="#br0">21015 12919 7654,'-18'0'147,"-2"-2"0,-1-2 539,1-1 1,3-2-1,-1 3 1,-2-1 488,-1 2 1,0 1-842,5 2 1,-2 0 0,-2 0 0,-1 0 18,1 0 0,3 2 83,1 3-218,0 4 0,1 7-68,5 0 0,-3 2 0,8 1 0,1 2-427,3-1 0,2 3 100,5-1 1,3 4-212,7-4 0,5-1 1,4-5-1,1-2-410,3-3 1,5 1 351,-8-6 1,5-1 198,1-5 0,3 0 1,-1 0-1,-6-2 129,-3-3 0,-3-4 523,-6-7 0,0-5-278,0-1 1,-7-1 972,-4 2-775,-3 3 0,-2-12 0,-2 5 207,-3 0-482,-4 2 0,-13 1 0,-1 1-710,-2 2 396,-1-6 1,-5 12-1,3-3-2333,1 2 2597,8 7 0,-12 14 0,7 11 0</inkml:trace>
  <inkml:trace contextRef="#ctx0" brushRef="#br0">21559 13031 7654,'-6'-16'582,"1"0"0,-6 0 31,6 0 0,-7 5 1008,1 0-1334,-3 1 0,-2-6 0,0 2 0,0 1 1,-2 4 252,-3 2 0,-2-4-340,-4 6 1,-3 0 129,3 5 1,4 2-88,1 3 1,-1 4-95,2 7-47,7 7 1,1-5-1,6 5-107,-2 0 1,6-4 0,-3 6-1,6-1-420,6-5 0,3-1 133,7-2 0,0-5-289,0-1 0,0-4 216,0 4 0,5-6 57,0 1 0,6-3-33,-6-2 1,3 0-182,-3 0 473,-3-7 0,5 3 0,-7-6-265,0-3 340,0-1 0,-2-2 0,-2 2 277,-1 3 0,-2-3-70,2 3 799,-4-3-503,0-2 333,-5 7-438,5 2 1,-7 14 64,0 4 0,2 10-192,3 6 1,-3-2-118,3 1 1,-1 1-377,1 5 0,-2-2 190,8-3 1,-2 1-1009,2-6 0,3-1 481,-3-5 1,1-5-1075,-1-1 0,3-6 1607,-3 1 0,10-67 0,4-18 0</inkml:trace>
  <inkml:trace contextRef="#ctx0" brushRef="#br0">21895 12439 12169,'0'16'1503,"0"8"-1061,0 8 1,5 8 133,1 8 0,6 7-211,-1 3 1,1 5-62,-1 1 0,1 0-1075,-6 0 654,6-7 1,-10-2 0,5-9-2226,0-3 2342,-5-4 0,5-14 0,-7-2 0</inkml:trace>
  <inkml:trace contextRef="#ctx0" brushRef="#br0">22535 12823 7613,'-16'0'0,"5"0"0,1 0 2574,-3 0 1,6 2-1592,2 3 1,3 9 0,2 9-1,0 0-50,0 0 1,2 6-379,3-2-631,4 3 1,2-3-1,-1-3 1,3 0-1,1-5-120,2-1 0,-5-4-1475,-1-3 1,1-4 1670,5-7 0,7-57 0,2-14 0</inkml:trace>
  <inkml:trace contextRef="#ctx0" brushRef="#br0">22375 12391 7618,'-16'0'218,"0"0"0,0 5-246,0 0-27,7 1 55,2-6 0,57 0 0,12 0 0</inkml:trace>
  <inkml:trace contextRef="#ctx0" brushRef="#br0">22999 12775 7618,'-16'0'210,"-5"-6"0,0 1 1,1 0 3039,2-2-2721,-5 5 1,5-5 0,-5 5 0,2-2-1,0-1 1,1 1 341,2 3 1,8 1-766,-1 0 1,7 1-3,-1 5 0,5-3-427,5 8 0,-1-2 116,7 2 1,-1 3 0,6-4 0,2 5-364,3 1 1,-1 0 293,7 0 0,-6 0 102,6 0 1,-1 0-1,6 0 1,0 2 41,0 3 1,-5-3 273,0 3 0,-2-3-27,1-2 1,-4 5 0,-10 1 0,-3-3 1020,-2-1 0,-3-2-547,-10 0 1,-3 0 1179,-7 0-1419,-7-7 1,-2 3-1,-7-6 1,-2-3-1,-1-1-282,-2-2 1,-1 0-1048,6 0 1,0 0 751,0 0-1467,7-7 0,-3-2 0,8-7 1694,6 0 0,34-36 0,15-8 0</inkml:trace>
  <inkml:trace contextRef="#ctx0" brushRef="#br0">23751 12871 7618,'-8'-7'1693,"0"3"486,8-7-1357,0 1 1,-1-6 0,-3 0 0,-3 1 2748,-2 5-2963,-2-4-300,-5 12 0,0-5 15,0 7-234,0 0 0,-5 9 1,0 5-1,1 7 0,2 6 40,2 7 1,2-1-256,4 10 1,-3-7 0,8 3-1,1-2-697,2 1 1,4-1 184,4-5 1,2-2 176,8-3 1,2-4-1,4-7 1,4-2-695,4-3 1,2-4-180,0-7 1,0-7 164,0-4 1169,1-3 0,0-33 0,1-15 0,4-3 0,1-1 0</inkml:trace>
  <inkml:trace contextRef="#ctx0" brushRef="#br0">23832 12054 7618,'-25'-9'1371,"7"2"257,7 7 0,6 2-1190,-6 3 1,8 11-441,-3 11 1,4 10 1998,2 6-1445,8 3 0,-3 11 1,9 6-152,4 4 1,7 10 0,-2-3 0,0 5-327,0 1 1,4 3-634,-6-3 1,1-3-340,-6-13 0,5-7-102,0-4 0,2-7-2626,-1-8 3625,-5-1 0,35-33 0,0 1 0</inkml:trace>
  <inkml:trace contextRef="#ctx0" brushRef="#br0">24424 13079 7618,'0'16'0,"5"7"1162,0 4 0,2-2 1,-3 3-1,3 4 445,2 4 0,-5 8-744,1-1 1,-3 3 425,-2 2 0,-2 0-866,-3 0-293,-4 0 1,-7-7 0,-2-4-131,-3-3 0,-31-7 0,-14 0 0,-8 2 0,1 0 0</inkml:trace>
  <inkml:trace contextRef="#ctx0" brushRef="#br0">9603 15720 7655,'-11'-14'408,"2"2"0,1 3 0,0 0 0,0 0 280,-1-4 1,-2 1-1,-5 0 1,0 3-145,0 2 1,-2-4-245,-3 6-160,3-1 0,-12 6 0,3 4 0,-3 5 0,-2 8 144,0 7 1,2 9-332,3 10 0,-1 10 95,6 6 0,6 3-175,6 2 1,8 6-1295,2-1 1344,14 8 1,13-12-1,10 3 1,6-8-1,3-8-370,2-7 0,5-13-428,1-11 679,-1-10 0,-5-6 0,0-10 0,0-8 0,-2-8-295,-3-11 1,-4-6 308,-7-4 0,-2-5 656,-3 5-322,-4-4 0,-7-2 0,-2-1 426,-3 1-373,-4 0 1,-9 0-1,-3 0 1107,-6 0-981,-3 0 1,-9 0 0,-4 2 1035,-3 3-1139,-2-3 0,-7 11 0,-2-5 43,0 7 0,-3-1-849,6 12 0,1 3 964,5 8 0,0 6-1692,0 10 1,12 11 404,4 11 0,11 10-731,0 6 1632,3 3 0,45 31 0,-17-35 0,1-1 0</inkml:trace>
  <inkml:trace contextRef="#ctx0" brushRef="#br0">10739 15176 7657,'-25'-16'0,"-5"0"0,4 0 703,-5 7 1,1 2 0,2 7 0,1 3 0,-1 8 0,-3 12-1,-1 11 750,0 9 1,6 10-867,-1 6-454,7 10 1,-3 13-1,15-36 1,0 2-1,1 2 1,0 0 0,1 0-1,1 1 141,2 1 0,1-1 1,1-2-1,2 0-380,1 2 1,1 0-1,4-3 1,2 0 511,4-2 0,1-2-336,16 36 1,4-17-1,3-13 1,6-8-1,3-4-827,2-8 0,0-7 0,0-12 0,2-4-1274,4 0 0,1-5 486,3 3 1545,5-3 0,-12-8 0,8 1 0,1 2 0,3 1 0,1 2 0</inkml:trace>
  <inkml:trace contextRef="#ctx0" brushRef="#br0">11620 15304 7638,'-11'-14'256,"2"1"302,2 3 55,-5 6 0,10-1 0,-4 10 0,5 8 0,2 8 830,5 11 0,3 9-792,7 12-377,7 4 0,-5 9 1,5 3-1,-2 8 0,0 6 139,-10-37 1,-2-1 0,7 42-215,-5-1 1,1-6-251,-7-6 0,6-1-170,-6-14 1,1-7 0,-4-22-1736,3-3 1,-2-6 424,8-10 786,-7-4 745,10-22 0,-14-29 0,-5-15 0,4-10 0,0 0 0</inkml:trace>
  <inkml:trace contextRef="#ctx0" brushRef="#br0">11732 15784 7645,'-9'7'0,"-4"-3"0,8 7 0,-2-8 1751,2 3-1226,3 2 1,-4-6 105,12 4 1,8-5-17,7-1-514,8 0 0,1-5 1,7 0-1,1 1 1,-1 2 316,0 2 0,6 0-219,-6 0 1,1 0 100,-6 0-139,-7 7 0,0 8 0,-8 8 279,-1 2-234,-3 1 1,-13 12-1,-2 1 502,-3 2-428,-11 1 1,-7 6 0,-8 0 265,-1 1-334,4-9 0,-13 5 0,5-8-656,-1-1 354,0-10 1,5-2 0,0-10-466,0-3 1,1-4 309,5-7 1,10-4-1637,10-7 1,5-6 1880,1-15 0,31-37 0,16-15 0,-14 23 0,-1-1 0,1 1 0</inkml:trace>
  <inkml:trace contextRef="#ctx0" brushRef="#br0">12708 15272 7645,'0'-16'294,"-2"0"1274,-3 0-1209,3 0 1,-10 0-1,5 0 1,-1 0-1,0 2 1,-1 1-1,-2 3 930,2-3 0,-9 4-545,8-1-593,-15 6 1,14-3-1,-10 7 1,1 0-1,1 2 87,-3 3 1,1 6-85,5 10 0,0 4-26,0 7 1,0 0-113,0 0 1,7 2-135,4 3 0,3-3 0,2 3 0,2-3-544,3-2 1,4-7 19,7-4 1,2-3-905,3-2 1080,4-7 1,7-2 0,0-9-1581,0-3 1515,7-4 531,-5-14 0,-4-20 0,0-10 0,0-7 0,-1-1 0</inkml:trace>
  <inkml:trace contextRef="#ctx0" brushRef="#br0">12740 14632 7645,'-16'5'1273,"0"0"0,2 10-713,3 1 0,4 1 344,7 10 0,0 0-275,0 5 0,2 7 179,3 4 0,4 3-368,7 2 1,0 0-184,0 0 1,0 0 65,0 0 0,-2-5-359,-3-1 0,3-6 1,-3 1-1,1-3-605,-1-2 1,3-7-654,-3-4 0,-2-5 319,1-5 975,1 3 0,5-40 0,0-3 0</inkml:trace>
  <inkml:trace contextRef="#ctx0" brushRef="#br0">13396 14712 12952,'-10'18'1111,"1"3"1,0 7-430,0 8 1,-7 7 0,-7 10 0,-2 6-214,-4 3 0,-1 9-169,-2 4-352,-7 3 1,5 0-1,-1-5-456,6-9 0,6-3 0,7-11 0,2-8-3080,3-6 2377,4-8 1211,7-19 0,29-52 0,6-19 0</inkml:trace>
  <inkml:trace contextRef="#ctx0" brushRef="#br0">13492 15112 18060,'11'0'730,"0"0"-530,-8-7 0,11 3 10,-3-6 1,-2 6-310,2-1 0,-6 1 0,6 1-175,1-3 1,2-1 121,2 2 0,2 3-365,3-3 430,-3 3 1,7 2 0,-5 0 0,1 0 0,-1 2 28,-3 3 0,3-1-20,-4 6 0,3 1 147,-8 5 0,2 0 1,-3 2-1,-4 1 190,-5 3 0,-1 6-31,0-1 0,-1-2 6,-5 1 1,-3 1 0,-8 3 0,-3-1 213,-1-3 1,-6-6-429,6 1 1,-8-3 30,3-2 1,-3 0-1,1-2 1,3-3-176,2-6 0,1-3-623,6-2 414,-7 0 1,11-7-272,-4-4 1,10 2 340,1-1 0,3 4 98,2-4 1,6 4 505,-1-4 1,13 6-193,-2-1 0,3 3 547,-3 2 0,7 0-216,4 0 0,-2 0 257,2 0-454,-1 0 1,6 0 0,0 0 531,0 0-998,0 7 0,0-3 1,0 6-234,0 3 0,-1-4-1842,-5 1 1,-3 1 2257,-7 5 0,-21 7 0,-6 2 0</inkml:trace>
  <inkml:trace contextRef="#ctx0" brushRef="#br0">14741 15624 7441,'-11'0'3379,"0"0"-3309,1 0-8,1 0 265,-5 0-491,12 0-274,-12 0 316,12 0 0,-5 7 15,7 4 1,0-2 88,0 2 0,0-1 0,0 6-98,0 0 0,5-5 101,0 0-147,8-8 0,-4 4 0,7-7-34,0 0 1,0 0 76,0 0 0,-6-7 246,1-4-32,-7 4 1,4-7-1,-4 3 1,1-3 156,-1-2 0,-2 6 61,-2-1 1,-2 7-18,-3-1 0,1-2-59,-7 2 1,1-1 87,-6 6 0,5 0-45,0 0 1,1 0-1,-6 0-45,0 0 0,5 6-464,0-1-233,8 0-752,-4 2 1214,7-5 0,57-16 0,14-13 0</inkml:trace>
  <inkml:trace contextRef="#ctx0" brushRef="#br0">15509 15016 7653,'-9'-7'445,"-3"3"0,4-5 1,0 0 846,-5 1-979,6 4 1,-7-3 0,3 7 0,-3 0-1,-2 0 1,-2 2 0,-1 5 542,-3 9 1,-5 3-628,6 13 0,0-1-44,5 11 1,-6 6-36,1 6 0,2 8 0,8 2 0,4 9 131,0 5 1,5 8-101,-3-1 0,10 0-223,6-5 1,5 0 0,3 0 0,4-3-513,2-8 1,2-6-506,5-15 1,0-9 467,0-7 1,0-4-1,0-10 591,0-4 0,9-25 0,7-8 0,3 0 0,1 1 0</inkml:trace>
  <inkml:trace contextRef="#ctx0" brushRef="#br0">16037 15192 7629,'0'-11'350,"-2"2"281,-3 2 533,3-5 0,-7 8-29,4-6 1,3 13-921,-3 3 0,3 13 82,2 8-129,0 10 1,0 4 0,0 9 11,0 3 0,-5-1 0,-1 6 1,3 3-306,1 1 0,2-5-483,0-4 0,0-5-340,0-5 1,2-5-1,3-14 948,6-8 0,24-71 0,8-25 0</inkml:trace>
  <inkml:trace contextRef="#ctx0" brushRef="#br0">16517 15208 7629,'0'11'166,"0"-1"0,0 3 180,0 8 1,0-1 235,0 6 0,0 1 91,0 5 1,7 5 0,2 3 0,2 0-323,0 5 1,-3-1-312,3-1 1,2-4-204,-8-7 1,6-2-1,-6-1 1,0-4-1331,2-2 1493,-5-2 0,-9-47 0,-11-12 0</inkml:trace>
  <inkml:trace contextRef="#ctx0" brushRef="#br0">16309 15496 7629,'-16'9'0,"0"5"1248,0-3 1,7-2-943,4 1 1,5-1 1054,5 2 0,6-4-91,10-7-1106,4 0 1,7 0 0,2 0 0,3 0 0,4-2-156,0-3 0,4-2-303,-8-4 1,6-3 0,-4 3 0,2-3 293,3-2 0,2-14 0,2-4 0</inkml:trace>
  <inkml:trace contextRef="#ctx0" brushRef="#br0">17333 15016 7944,'0'-9'2628,"0"4"-2272,0 10 0,0 4 1,0 9-1,2 5 132,4 9 0,-3 2-57,8 8-352,-8-6 0,10 10 1,-6-3-1,0 1 1,2 1-373,0-3 1,-6-6-829,3 1 739,3-3 1,-8-4 0,5-3 381,-4-6 0,-2-38 0,0-12 0</inkml:trace>
  <inkml:trace contextRef="#ctx0" brushRef="#br0">17606 14968 7629,'0'11'0,"0"-1"0,-6 1 510,1 5 0,0 2 256,5 3 0,0 4 0,0 7 1,0 2 594,0 3 0,1-1-1006,5 6 0,-3-1-349,8 2 0,-6-4 0,4-7 1,0-2-279,0-3 0,0 1-1237,1-6 1,-1-1 1508,-3-5 0,-19-21 0,3-6 0</inkml:trace>
  <inkml:trace contextRef="#ctx0" brushRef="#br0">17253 15352 8912,'11'-2'1643,"0"-3"0,7 1-1168,8-6 1,4 1-396,2-2 1,8-3 0,2 3 0,5-3-284,1-2 1,-8 0-1897,-2 0 1047,-4 0 1052,-2 7 0,-15-5 0,-2 5 0</inkml:trace>
  <inkml:trace contextRef="#ctx0" brushRef="#br0">17253 15576 7629,'-1'11'2168,"-5"0"-1478,5-8 0,-5 10-338,12-8 1,2 0 0,10-5 0,4-2 441,4-3 0,10-4-482,1-7 0,8 0-43,-3 0-277,5-7 1,1 5-1,0-3 1,0 3 0,-2 2-1448,-4 0 1,3 2 1454,-8 3 0,15 4 0,-2 7 0</inkml:trace>
  <inkml:trace contextRef="#ctx0" brushRef="#br0">18310 15320 7629,'-14'-11'2240,"1"2"0,4 1-773,2-1-1291,-5 5 0,8-3 0,-7 7 0,-1 0 1,-2 0-69,-2 0 1,7 9-278,4 7 1,-3 0-6,3 5 1,0 4-535,5 2 465,0 3 0,2 2 0,1-2 1,4-1-1,2-3-373,4 3 1,3-6 316,5-2 1,-2-3 177,8-2 0,-6-7 0,4-4 0,0-3 52,0-2 0,0 0 60,2 0 0,1-9 185,-7-7 0,1 0 0,-8-7 0,-1 2 600,-3-1 0,-6-4-269,1 4 0,-3 1 308,-2 5 1,-5 0-210,-1 0 0,-12-5-38,2-1-392,-3 1 1,-4 10 0,-2 1 218,0-3-215,-5-1 0,12 3 0,-3 2 360,3 2-2494,2 2 0,0 3 518,0-3 0,7 5-1185,4 0 2621,3 0 0,44 50 0,12 3 0</inkml:trace>
  <inkml:trace contextRef="#ctx0" brushRef="#br0">19126 15096 7629,'-16'-9'2808,"0"-5"-2330,0 3 0,0-3 1,0 0 153,0 3 0,0-1 611,0 6 0,0-4-758,0 4 0,5-4 239,1 4-585,6 1 1,-8 7-39,6 3 1,1 6-1,5 10 1,0 6-91,0 3 0,0 9-12,0 4 0,-2 3-93,-3 2 0,3 0 0,-3 2 0,3 1-536,2 3 1,0-1-388,0-5 0,0-5 287,0 0 1,0-8 0,0 1-1,2-8-2422,3-7 3152,-3-10 0,-16-46 0,-13-19 0</inkml:trace>
  <inkml:trace contextRef="#ctx0" brushRef="#br0">18678 15448 7629,'-11'-11'1023,"1"1"0,4 6-630,-4-1 1969,6 3-631,-3 2-1355,7 0 1,7 0-1,5 0-128,8 0 1,0 0-1,6 0 1,3 0 98,1 0 1,7 0-803,1 0 0,6 0-842,-1 0 0,-2 0 1297,1 0 0,2-6 0,5-2 0,6-1 0,0 0 0</inkml:trace>
  <inkml:trace contextRef="#ctx0" brushRef="#br0">19654 15496 7617,'-10'0'0,"1"-2"0,0-1 0,0-4 311,-4-2 0,5 3 0,-3-2 410,-2 0 0,5-2-316,-3 4 1,6-4 0,-6 4 672,-2 3-685,-1-6 1,-2 7-20,0-3-343,7 3 0,-5 7 0,5 3 0,-2 0 0,1 7 118,-3 4 1,4 1-180,-1 6 0,6-4-28,-1 4 1,3-1-1,2 2 1,0-4-345,0 0 1,2-5-10,3 3 0,4-5 133,7-5 45,7 3 1,-5-12 0,5 3 0,0-3 0,2-2-369,0 0 0,4-7-83,-8-4 1,6-3 30,-6-2 289,0 0 1,-5 0 363,0 0 0,-7-35 0,-2-10 0</inkml:trace>
  <inkml:trace contextRef="#ctx0" brushRef="#br0">19638 15384 10428,'11'2'567,"-2"3"0,0 8 306,0 6-674,1 6 1,6 7-1,0 2 1,0 3-1,0 6 1,0 3 0,-2 2 545,-3 0 1,-4 6-497,-7-1 1,0 0 0,0-5 0,-2 0 208,-3 0 0,-6-7-164,-10-3-167,3-5 1,-7-2 0,6-5 0,-4-6-1,0-8-221,0-6 1,-4-4-1216,6-2 1,-1-8 513,6-2 0,5-12 0,1-6 795,-3-8 0,14-18 0,5-11 0,0-8 0,-1 0 0</inkml:trace>
  <inkml:trace contextRef="#ctx0" brushRef="#br0">20118 15480 7617,'0'-16'1941,"0"0"-1374,0 0 0,-5 5 35,0 1 1,-2 4-16,1-4-355,-3 6 0,-1-3 0,-1 7 0,-1 0 133,-3 0 0,-1 9-208,0 7 1,0 2 0,0 8 0,2 3-28,3 1 1,-1 2 8,7 0 0,-2 0-207,1 0 3,4 0 0,-5-2 0,9-1 0,3-4 1,6-2-406,3-3 1,8-4 252,-1-6 1,7-3-72,-1-7 188,3 0 1,2-7 0,-1-3 0,-3-6 0,-3-4-76,-2-1 0,-2-6 334,-5 6 1,0-8-38,0 2 1,-7 4-169,-3 2 1,-5-2-58,-1 2 0,-7-1-157,-3 6 1,-6-5-164,-6-1 1,4 3-476,-3 8 0,-2-3-923,2 3 1821,-1 4 0,-8 14 0,-4 11 0</inkml:trace>
  <inkml:trace contextRef="#ctx0" brushRef="#br0">20582 15544 7617,'-10'-5'3392,"1"-2"-2132,2-2 1,0 5-695,1-1-453,5-4 0,-8 5 1,3-6-2,-4-3-241,-5 6 46,-1-7 0,0 12 0,0-1 0,2 6-199,4 8 1,-3 3 152,8 2 0,-6 5 146,6 1 0,-1 6 0,6-3 1,0 2-106,0 0 1,0-8 63,0 2 1,8-3-473,2-2 1,6-7 111,6-4 1,-5-3-305,5-2 512,-5 0 0,5-2 1,-1-3-299,-1-6 495,-3-3 0,-2-2 0,-3-2 102,-1-3-45,0 3 1,-1-5 142,1 7 686,-8 0 680,12 0-857,-14 7 0,8 2-269,-3 7 1,-5 2-56,5 3 0,-4 10-28,-2 6-376,0 0 0,5-3 0,0 2-387,-1 1 0,-1 0 301,3-5 0,-5 0-1012,5 0 228,3 0 0,-6-2 868,8-3 0,14-68 0,9-23 0</inkml:trace>
  <inkml:trace contextRef="#ctx0" brushRef="#br0">20935 15064 7617,'-2'16'1590,"-4"0"0,5 0-397,-5 0 1,5 7-735,1 4 0,0 8 0,1 4 0,3 2 256,1 4 0,2 1-415,-1 2 1,-5 0-307,5 0 0,-3-5-253,3 0 0,-4-8 104,3 2 0,2-5 0,-2-5 0,-1-6-1844,-2-3 1999,5-2 0,-13-64 0,5-16 0</inkml:trace>
  <inkml:trace contextRef="#ctx0" brushRef="#br0">21399 15384 7615,'-11'-5'0,"0"-1"0,6-4 2198,-6 4 1,6-1-286,-6 2-1581,1 3 0,-6-10 0,0 6 35,0 3 0,5 1-58,0 2 7,1 0-189,-6 7 1,0 2-156,0 7 1,7 0-844,3 0 536,5 0 172,1 0 0,1 0 0,5-2 0,4-1 0,6-3-169,6 3 0,-3 1 282,8 2 1,-7-5-1,3-1 1,-2 1 78,0-2 1,1 5 278,-6-3 0,-2-2 1030,-3 2-951,-4-1 0,-2 6 497,0 0-626,-6 0 0,-3-5 0,-7-2-96,-1-2-213,-9 5 1,3-10 0,-5 5-1489,0 0 1237,5-5 1,-5 5 0,7-7-642,0 0 1,1-7-1987,5-4 2929,3-3 0,21-52 0,4-12 0</inkml:trace>
  <inkml:trace contextRef="#ctx0" brushRef="#br0">21719 15048 11925,'5'16'1403,"1"0"0,1 7-767,-2 4 1,-1 10-34,6 6-352,-6 10 1,8-1 0,-5 5-180,2-2 1,-5 3-1,3-2 1,-2-3-613,1-3 0,-1 0-685,-5-13 1,0-2 478,0-8 746,0 3 0,-21-26 0,-6 1 0</inkml:trace>
  <inkml:trace contextRef="#ctx0" brushRef="#br0">21527 15448 7615,'-11'0'0,"0"0"906,8 0 1302,-4 7-1511,7-5-81,7 5 1,9-7-1,11 0-548,3 0 0,4 0 0,3 0 0,4 0-1006,0 0 1,0 0 235,-4 0 0,2 0 702,4 0 0,2 3 0,6 1 0,0 1 0,1-1 0</inkml:trace>
  <inkml:trace contextRef="#ctx0" brushRef="#br0">22167 15464 7615,'-16'0'1209,"0"0"0,0 0-535,0 0 0,0 0-253,0 0 1,0 0 0,0 0 0,2 2-46,3 3 1,-3-1-169,3 6 1,2 1-87,-1 5 0,6 0 0,-1 0 1,3 2-173,2 3 0,0-1-8,0 7 0,2-6-87,3 6 1,-1-8 0,6 1 0,3-6-518,1-3 1,2-3 33,0 3 1,0-4 188,0-7 0,2-7 0,1-4 1,3-3-493,-3-2 1,-1-7 567,-2-4 1,0 3 260,0-3 1,0 2-53,0-2 1,-2-1 562,-3 6 1,-2 1 825,-4 5 1291,-3 0-1999,5 7 1,-7 4 375,0 10 0,-2 6-369,-3 10 1,3-1-218,-3 6 1,1 7-415,-1 4 0,3 0-74,-3-5 1,3 0-62,2 0 0,0 0-331,0 0 0,2-5-866,3 0 1,-1-8 326,6 3 1102,-6-12 0,17-24 0,-3-13 0</inkml:trace>
  <inkml:trace contextRef="#ctx0" brushRef="#br0">22599 15128 7615,'-9'2'1959,"4"3"1,-2-1-949,1 6 1,1 6-617,5 6 1,-5 6-27,-1-1 1,1 10 217,5 6 1,0 3-34,0 2-754,0 0 0,0 2 1,0 0-241,0-2 0,0 2 1,0-13-1,0-2-1834,0-1 0,0-3 2274,0-5 0,-21-24 0,-6-13 0</inkml:trace>
  <inkml:trace contextRef="#ctx0" brushRef="#br0">22311 15416 7615,'-16'9'0,"0"5"4447,0-3-2492,7 3-1343,2-5 0,11 5-332,6-3 1,3-4-1,13-2 1,3-3-276,1-2 1,2 0-278,0 0 1,0 0 253,0 0-404,0 0 1,0 0 0,-2 0 0,-1 0 0,-3 0-3866,3 0 4287,1-7 0,16-2 0,4-7 0</inkml:trace>
  <inkml:trace contextRef="#ctx0" brushRef="#br0">22903 15432 7615,'-16'9'0,"0"5"331,0-3 1,2-2 1333,3 1-132,-3 1-840,12 5-321,-5-7 0,9 5 96,3-3-242,-3-4 0,12 2 0,-3-5 0,3 1 155,2-2 0,0-1-142,0-2 1,0 0 239,0 0-497,0 0 0,0-2 85,0-3 1,0-4-407,0-7 0,-2 0 204,-3 0 1,3-2-130,-3-3 0,-2 3 67,2-3 0,-8 3-47,3 2 1,-5-5 130,-1-1 1,-1 3 267,-5 8 0,-3-1-3,-7 6 1,-5 1 270,0 5 0,-8 0-63,2 0 0,3 12-86,-3 4 1,2 11-44,-2 0 1,4 3-45,7 2 0,0 2-33,0 3 1,7-3-161,4 3 1,3-3-282,2-2 0,2-2-162,3-3 1,4 2-497,7-8 1,6-5-379,-1-5 0,6-8 661,-6 3 0,7-5-1313,-1-1 1975,-4 0 0,50-50 0,-34 19 0,0 0 0</inkml:trace>
  <inkml:trace contextRef="#ctx0" brushRef="#br0">23431 15320 7615,'-16'0'202,"0"0"0,0-2-81,0-3 0,0 3 2450,0-3-1597,0 3 1,0 2-52,0 0 0,0 2-505,0 3 0,6-1-71,-1 6 0,2-4 406,-2 4 143,-3 1-762,12 5 0,-5-5 0,7-1 0,0 3-132,0 1 1,2-3-132,3-1 0,-1-6-226,7 1 1,5 2 92,5-1 1,2 1-167,-2-2 1,-1-3 140,7 3 1,-6-1 69,6 1 1,-6-1 298,6 6 0,-6-6-74,6 1 0,-8 2 350,3-1 1,-5 6 125,-1-1 1,-1-2 1080,-5 2-944,-3-1 1,-7 6 178,0 0 0,-1 0-666,-5 0 0,-4 0-380,-12 0 1,-1-2-442,-3-3 0,-5 3 507,5-3 1,-5-4-3813,-1-2 3992,0-3 0,-28-30 0,-8-8 0</inkml:trace>
  <inkml:trace contextRef="#ctx0" brushRef="#br0">23399 14664 7615,'-16'0'137,"-5"0"0,0 0 0,1 0 886,2 0-212,2 0 1,0 0-1,2 1 1,3 5 1172,6 4 0,5 5-1294,5 1 0,4 5-146,7 0 1,7 8 486,4-2-719,3 3 1,15 4 0,5 1-1,5 4 1,7 0 456,6 1 0,-1-3-524,8-5 1,-8 0-1,5 0 1,-5 0 12,-3 0 0,-11 0-277,-15 0 0,-11 0 82,-6 0 1,-10 5-1,-6 1 1,-5-3-323,-5-1 1,-4 5 102,-7 4 0,-2 1-2148,-4-1 1378,5-4 1,-14-5 0,5 2-658,-4 1 0,-2 0 0,0-6 1583,0-5 0,-29-3 0,-6-7 0</inkml:trace>
  <inkml:trace contextRef="#ctx0" brushRef="#br0">23896 14648 8472,'-25'0'1397,"2"0"1,7 0 197,0 0-1143,0 0 1,8 0 0,10 0 29,12 0 1,10 0-345,8 0 1,0 0 0,1 0 0,5 1 121,4 5 1,3-3-172,-3 8 0,3 0 105,-8 5 1,6 0-165,-6 0-40,8 7 0,-6 2 0,4 9 0,-8 3 0,-5 4-87,-3 0 0,-4 10 154,-1-3 1,-1 6 150,-10-1 0,-4-1 0,-2 6 0,-3 3 434,-2 1 0,-13-3-329,-3-1 0,-5-4-714,0 5 0,-4-3 286,-7 3 0,0-4-802,0-7 718,0-7 0,-9 4 0,-5-8-2920,-6-1 3119,-1-3 0,-31-1 0,38-16 0,0 0 0</inkml:trace>
  <inkml:trace contextRef="#ctx0" brushRef="#br0">11460 17337 7974,'0'-16'180,"0"0"0,0-5 1,-2-1-14,-3 3 1,-4 8 0,-9 6 0,-2 3 51,-1 2 0,-8 2 136,3 3-208,-4 4 1,-2 7 0,0 2 317,0 3-398,0 4 1,0 7 0,0 0-87,-1 0 0,3 7 0,4 2 1,4 2-48,4 0 0,2 1 110,0 9 1,2 4-130,4 7 0,2-5 1,10 0-1,4-1-141,4-1 1,6 2 132,6-11 1,8 2-43,7-13 1,6-5 0,-2-7 0,3-4-47,6-6 0,3-6 146,1-9 0,-3-9 4,8-7 1,-7-9 225,1-13-174,-3-2 0,-4-14 1,-3-1 492,-6-2-275,-3-2 0,-4-3 0,-3 2 132,-6 1 1,-5 2-88,-5-2 1,-4 4-124,-7 7 0,-9 7-84,-7 4 0,-9 5-54,-12 5 1,-4 1-488,-7 10 356,0-4 1,0 18 0,0-3-315,0 3 0,0 4 204,0 3 0,5 4-61,0 7 1,9 5-90,2 1 1,2 6-152,9-1 320,7-4 1,7 6 0,7-8-597,0-2 795,7-1 0,80-9 0,-30-5 0,0-1 0</inkml:trace>
  <inkml:trace contextRef="#ctx0" brushRef="#br0">12532 17209 7985,'-7'-23'0,"3"0"0,-6-4 162,-1-3 0,0 12 1,1-1-1,-3 6 0,-1 8 1,-4 5-1,-3 7 256,-6 9 1,-3 7-106,-2 9 1,0 2-9,0 3 0,0 6 10,0 10-161,0 4 0,7 7 0,4 2 0,3 2 1,4 3 96,3 2 0,4 5-100,7 2 0,7 2-240,4-13 1,5-1 0,7-10 0,7-4-398,6-4 1,1-15-21,-5-3 0,5-10-270,1-1 1,6-3 775,-1-2 0,5-40 0,7-15 0,4-2 0,1 1 0</inkml:trace>
  <inkml:trace contextRef="#ctx0" brushRef="#br0">13076 17273 7934,'-2'-21'-133,"-1"-1"0,-3 1-169,3-2 1,1 5 692,2-3 0,0 3 0,0 2 314,0 0-361,0 7 0,2 2-47,3 7 1,2 7-116,4 4 0,1 12 91,-6 9 1,4 2-76,-4 8 0,4 6-233,-4 6 0,-1 6 0,-5-3 0,0 2-119,0 0 0,0-1 101,0 6 0,0-7-118,0-3 106,0-5 1,0-1-1,0-3 1,0-8-1,0-10-983,0-8 652,0-3 84,0-7 0,0-3 0,0-12-87,0-4 0,2-5 0,1-1 1,3-1 398,-3-5 0,6-52 0,-4 26 0,-1 1 0</inkml:trace>
  <inkml:trace contextRef="#ctx0" brushRef="#br0">13156 17689 8028,'0'-10'-195,"0"-1"0,0 6-1,0-6 150,0 7 1,2-8 86,3 7 1,4-1 3,7 6 1,0 0-10,0 0 1,6 0 0,1 0 0,0 0 38,0 0 0,4 0-43,-6 0 0,6 2 310,-6 3-222,0 4 1,-5 2 0,-2 0 0,-3 1 0,-6 2 222,-3 2 1,-2 6-205,0-1 1,-5 0-46,0-5 0,-13 6-74,2-1 0,-6 0-82,1-5 0,-2 6 29,-4-1 0,-3 0-79,3-5 0,-3 0 76,-2 0 0,5 0-234,1 0 0,6-5-109,-1 0 1,3-2-628,2 1 540,7-3 466,2-7 0,50-42 0,10-12 0</inkml:trace>
  <inkml:trace contextRef="#ctx0" brushRef="#br0">13700 17017 8007,'0'-11'-51,"0"1"1,0-3-1,0-1 77,0-2 1,0 5 0,-1 1 389,-5-3 1,4-1-173,-3-2 0,2 5 339,-3 1-162,4-1-492,-12 2 121,5 2 1,-7 7-127,0 0 1,6 2-1,-1 3 1,0 7-62,2 8 0,-5-2 147,4 3 0,2 4 0,3 0 0,3 2-2,2-1 0,0-4 32,0 4 0,6-6-119,-1 1 1,7-3 0,-1-2-1,3 0-142,2 0 0,6-7 4,-1-4 1,0-3 16,-5-2 122,7 0 0,-5-2 0,4-3-252,-5-6 250,-1-3 0,2-7 0,2-2-414,1-2 301,-7 5 0,0-10 0,-3 3-618,3-3 811,-5-2 0,4 0 0,-8 0 0,-1 0 0,-3 0 0,-1 0 0,-1 2 0,-5 3 0,5 4 0,-14 7 0,5 0 234,-5 0-185,-1 0 0,0 5 149,0 0 0,6 8 317,-1-2-143,7 3 0,-4 2 178,2 0-343,4 7 0,-5 2 20,7 7 0,6 0-14,-1 0 0,2 0-49,-2 0 0,4 5 1,7 0 0,-5 6-83,0-6 0,-1 8 77,6-2 1,-5 3-122,0 2 1,-2-2-59,1-3 1,3 3-151,-8-3 1,8 8-71,-3 3 1,-1-6-221,2-6 1,-6-1 64,6 2 0,-1-4-98,6-7 1,0-7-51,0-4 1,0-5 542,0-5 0,29-68 0,-19 25 0,-1 0 0</inkml:trace>
  <inkml:trace contextRef="#ctx0" brushRef="#br0">14485 16585 8007,'0'-16'140,"0"5"124,0 0 0,-8 8-125,-2-3 1,1 12 157,-2 4 1,-5 14-110,-5 8 1,-2 1 287,1 10-288,-2 7 1,-8 0 0,1 3-50,5-3 0,-5-2 1,6 0-1,1-2-248,2-3 1,4 1-646,2-6 0,2-3 459,4-8 1,2-4 0,10-7 0,4-2-862,4-3 1156,4-4 0,45-64 0,-24 22 0,-1-1 0</inkml:trace>
  <inkml:trace contextRef="#ctx0" brushRef="#br0">14485 16985 8007,'0'-11'-100,"0"1"-171,0 6 429,0-10 0,0 10 1,1-5-1,3 0 233,1 1 0,8 4-67,-3-1 0,5-2-224,1 1 1,0-4-143,0 4 0,0-1 57,0 2 1,0 3 0,0-7 0,0 6 1,0-3-1,0 3-182,0 1-365,0 2 423,0 7 0,-7 2 0,-4 7 1,-3 2 72,-2 3 1,-7-1 113,-4 6 1,-3-4 153,-2 4 1,0 1 84,0 5-193,0 0 1,0-5-1,0-1 1,0 1 0,1 0 227,5-1 0,-3-6-263,8 1 0,0-3-7,5-2 0,0 0-20,0 0 1,7-5-27,3-1 0,6-6-76,6 1 0,-3-3 64,8-2 1,0 0-485,5 0 1,0-5 229,0-1 1,0-6-628,0 1 856,7-3 0,-3-12 0,4-7 0,7-1 0,-1-1 0</inkml:trace>
  <inkml:trace contextRef="#ctx0" brushRef="#br0">15109 16585 8002,'-16'-7'0,"2"-2"0,1-6 0,4 3-113,2 1 218,2 8 0,7-4 0,3 7 0,6 0 576,3 0 0,2 7-453,0 3-64,7 12 0,-4-3 0,6 8 0,0 3 0,0 4 162,4 3 1,-1 8-192,-1-2 1,3 3 21,-3 2 1,1 5-175,-1 1 28,3 13 1,-7-6-1,4 12 1,-8 0-1,-4-1 89,-5 5-145,-6 8 0,1-3 0,-10 3 1,-6-4-1,-3-7 16,-2-4 0,-7-1-14,-4-5 1,0 2 9,-5-13 0,9 1-319,-9-6 150,4-8 0,3-2 0,4-13 0,3-7 202,2-6 0,0-94 0,8 32 0,0 1 0</inkml:trace>
  <inkml:trace contextRef="#ctx0" brushRef="#br0">17333 17321 10339,'0'-11'441,"0"1"0,0-3 0,0-1-156,0-2 0,0 0 1,-1 0-1,-3 0-102,-1 0 1,-8 0 0,4 0 0,-1 0-77,-1 0 0,-1 5-129,-10 1 0,5 6-38,-5-1-38,4 3 1,2 2 0,-1 2 96,-5 3 1,10 6 0,-4 8 0,3 6 20,5 5 0,-5-1 25,8 8 1,-1 4 0,6 4 0,0 4 131,0 5 0,2 1-286,3-2 0,3 2-51,2 4 1,5 0-84,-5-11 0,3 2 1,-1-13-1,-1-1-434,1-3 0,-5-6-1066,-1 0 728,-5-8 1015,-1 4 0,-21-35 0,-6-8 0</inkml:trace>
  <inkml:trace contextRef="#ctx0" brushRef="#br0">16789 17689 7667,'-9'7'834,"-5"-5"0,14 5-26,0-7 1,7 0-315,9 0 0,7 0-352,4 0 0,9-7 20,1-3 1,6 1-159,-6-2 1,6 7 0,-4-3 0,0 2-612,0 0 1,-2-1 46,-5 6 1,4 0-1582,-4 0 2141,11 0 0,-2-7 0,16-2 0</inkml:trace>
  <inkml:trace contextRef="#ctx0" brushRef="#br0">17526 17593 7665,'-6'16'0,"1"0"0,-8 0 554,3 0 1,3 6-152,1-1 0,-1 2-47,2-2 1,0-1-177,5 7 0,7-1 0,3 6 1,5-1 56,1-5 0,1 3-221,5-8-17,3 8 0,5-13 0,-2 1 13,-1-4 35,0-10 1,-1 6-1,-1-5 38,-2 1 50,-1 0 1,-8-12 0,-2-3 470,-1-5-423,-7-8 1,3 4-1,-7-6 564,0 2-584,0-6 1,-6 4 0,-1-5 276,-2 3-382,-1-3 1,-6 11 0,0-6-156,0 2 1,-2-4 79,-4 6 0,5 1-709,-5 9 0,5-1 1,1 7-1938,0-8 1389,0 11 1274,7 2 0,51 38 0,21 13 0</inkml:trace>
  <inkml:trace contextRef="#ctx0" brushRef="#br0">17974 17721 7659,'0'-16'1408,"0"0"-931,0 0 1,0 6 417,0-1-547,0 7 0,1-1-115,5 10 1,1 4-24,4 7 1,1 2-1,-7 3 0,6 3-29,-6 2 1,6 4 19,-6-3 0,1 2 306,-6-3-352,7 5 1,-5-12-1,3 6 376,-3-2-381,-2-9 0,0 1-78,0-5-40,0-3 1,-2-12-162,-3-11 0,3-11-63,-4 1 1,5-5 107,1-1 1,0 0 189,0 0 1,1 0-34,5 0 1,-3 2 211,8 3 0,0-1-452,5 7 1,0-6-437,0 6 1,5-1 602,0 6 0,43 14 0,6 4 0</inkml:trace>
  <inkml:trace contextRef="#ctx0" brushRef="#br0">19366 17513 7637,'-16'0'49,"0"-5"0,0 0 265,0 1 1,0 0-1,0 1 156,0-2 0,0-1 0,0 6 0,2 2-95,3 3 0,-3 2-217,3 4 0,2 5 40,-1 0 1,6 2-112,-1 9 1,3-6 135,2 6-208,0-1 0,2 6 0,3 0 0,6 0 0,3-1-2,2-5 1,5 3-9,1-8 0,6-1-30,-1-10 1,-2-3-1,0-7 1,0 0 93,-1 0 0,-2-7-48,4-3 1,-6-6 33,1-6-30,-10-3 1,3-8-1,-5-3 1,0-1-1,-4 1 38,-3 2 0,-7 2-157,-1 0 0,-8 2-219,-2 3 1,-2 2-111,-8 4 1,4 5 166,-4 0 0,1 2-343,-2 8 295,4 1 1,2 5-1,1 2-1112,6 3 1004,-2 4 412,14 7 0,24 36 0,13 8 0</inkml:trace>
  <inkml:trace contextRef="#ctx0" brushRef="#br0">19750 17513 7637,'0'-9'1929,"0"-5"-1343,0 12 32,0-5 123,0 7-488,0 0 1,0 7-1,0 4 215,0 3-355,0 9 0,0 2 0,0 7 0,0 0 0,0 0 26,0 0 0,0 0-61,0 0 0,-5-1-100,0-5 1,-1-3-115,6-7-311,0 0 0,6-14 194,-1-7 0,7-15-254,-1-6 327,3-12 1,2 4 0,0-5 65,0 0 0,0 5 1,0-3-1,0 3 331,0 2 0,2 2-60,3 3 1,-3 6 80,4 10 1,-5 4 298,-1 7 0,0 4-184,0 6 0,0 3 59,0 14 1,-1 1-55,-5 9 1,4-3-480,-3 3 0,-2-3-250,2-2 1,-6 0-470,6 0 1,-2-1 347,1-5-807,4-3 0,-6-7 1299,2 0 0,12-42 0,-5-12 0</inkml:trace>
  <inkml:trace contextRef="#ctx0" brushRef="#br0">20390 17657 7637,'0'16'656,"2"-1"-383,4-5 1,-3-1-216,8-4 0,-6-3 1,6 4-1,1-6 589,2-6 1,8-3-295,-1-7 0,0-5-110,-5 0 0,0-8-58,0 2 1,0-1 86,1 1-234,-9-3 1,0 12 0,-8-3-1,0 3 1,0 2 18,0 0 0,-2 5-59,-4 1 1,-4 6-6,-12-1 77,5 3 0,-7 9 0,8 4 0,0 3 0,0 4 349,0 3 0,0 10-166,0 6 1,8 2 147,2-2 0,-1 2-44,2 4 0,1 3-73,10-3 0,2 2-203,8-3 0,2-8-176,4-7 0,2-8 33,8 3 0,0-12-237,1-4 0,-1-6 299,0-6 0,7-36 0,3-17 0,5-7 0,1 0 0</inkml:trace>
  <inkml:trace contextRef="#ctx0" brushRef="#br0">21463 17481 7632,'-9'-2'1058,"2"-1"-40,0-2 1,0-8 70,-4 2-677,-3 4 0,5-7-7,-7 3 0,2 2-301,3-1 0,-3 6-181,3-1 74,-3 3 0,-2 2 0,0 2 0,0 1-136,0 3 1,0 12 95,0-2 0,0 10-7,0 1 1,5 3 0,2 2 0,2 0 171,3 0 0,3 0-89,1 0 1,1-1-36,5-5 0,3-3 0,8-7 1,3-1-43,1-5 0,8-3 17,-3-7 0,5 0-197,1 0 139,0-7 1,0 4 0,-2-10 0,-2-3-1,-3-3-158,-2-1 1,-1-3 142,-6 2 1,-2-3 47,-3 3 1,1 2-52,-7-8 0,1 6 7,-6-6 0,0 7-38,0-1 0,0-4-130,0-2 0,-6 4 120,1 2 1,-7 3 25,1 2 1,2 0 187,-2 0 1,6 7 36,-6 4 1,6-2 531,-6 1-244,8 1-58,-11 5 0,12 7-104,-3 4 0,3 3 39,2 2 0,7 7 87,4 4 1,-3 3-67,3 2 1,0 6-22,5-1 0,-2 7-19,-3-1 0,3 3 136,-3 2 1,1 6-94,-1-1 0,-2 2 78,-4-1 1,-3-5-129,3 5 1,-3-5 97,-2 0 0,-6-9-198,1-2 1,-7-4-27,1-2 1,-3-2-117,-2-3 1,-2-4 34,-3-7 0,3-7-145,-3-4 1,3 2-984,2-2 0,0-1 503,0-9 1,0-10-1062,0-6 0,0-13 824,0 2 1,7-3-1398,4 3 2220,3-8 0,44-22 0,-15 25 0,0-1 0</inkml:trace>
  <inkml:trace contextRef="#ctx0" brushRef="#br0">22279 17593 7623,'-2'-10'449,"-3"-1"1,3 6-1,-3-6-404,-4 0 0,2-5 280,-4 0 1,-1 6 492,6-1 1,-6 2-547,1-2 1,-3-1 23,-2 6-178,0 1 1,0 5-1,0 0 257,0 0-295,0 7 1,-5 4-1,-1 9 1,3 3-1,3 2 42,5 3 0,-1 2-61,6 2 0,-4 0-108,4 0 1,1 4-14,5-4-113,7-4 1,2-8 0,7-2-266,0-4 359,7-9 0,-3 8 0,6-8-369,3-1 322,-6-10 1,5 3-1,-6-8 56,-3-1 31,6-3 1,-12-1-1,3 0 109,-2 0 0,-2 0-26,-1 0 1,-4-5 136,-7 0 1,0-1-53,0 6 0,0 0 36,0 0 0,-2 0-149,-3 0 0,-4 0 42,-7 0 0,2 0-571,3 0 0,-3 0-59,3 0 1,-3 6-1174,-2-1 1047,0 0 698,0 2 0,7 16 0,2 11 0</inkml:trace>
  <inkml:trace contextRef="#ctx0" brushRef="#br0">22663 17497 7623,'-9'-2'311,"2"-1"1343,0-2-1319,5-1 1,-7 4 0,4-1 0,-4-4-1,-2 0 1155,1-1-1298,-1 3-113,-5 5 1,0 0 0,0 0-1,0 2-4,0 3 0,2 4-165,3 7 0,2 2 17,4 3 1,3 2 0,-3 6-1,3-2-316,2 1 1,2 2 186,3 2 0,4-1-51,7-5 0,0-3 1,2-7-1,1 0-185,3 0 0,4-1 316,-4-5 1,1-3 66,-2-7 0,-3-1 0,3-5 0,-3-4 107,-2-5 0,0-2 37,0-5 1,-2-3-11,-3-7 170,-4 0 0,-1 6 0,-1-1 0,-2 0 0,-1 1 272,-2-1 0,-5 6-373,0-6 0,-8 7 5,2-1 1,-3 5-193,-2 5 0,0-1 54,0 6 0,5 1-191,1 5-53,-1 0 163,-5 0-47,0 0 64,7 7 1,-3-3 134,6 6-87,1-6 1,5 5 346,0-4-90,0-3 46,0 5-3,0 0-34,0-5-30,7 5 152,2 0-95,7-5-145,0 12 0,0-10 96,0 7-119,0-1 1,0 6 104,0 0 1,6 0-58,-1 0 0,0 6 234,-5-1 1,2 2-52,3-2 0,-3 3-57,3 2 0,-3 4-152,-2-3 0,0-4-115,0-1 1,0-5-86,0-1 1,-5 4-274,0-4 1,-6 2-2139,6-13 1125,-8 0-1858,4-5 1845,-7 0 1353,0-7 0,-7-44 0,-2-19 0</inkml:trace>
  <inkml:trace contextRef="#ctx0" brushRef="#br0">23063 17081 7613,'-9'0'1780,"2"0"0,7 7-723,0 4 1,2 5-177,3 5-659,4 4 0,7 14 0,0 4 1,2 5-1,2 3 390,1 3 0,0 4-424,-5-4 0,0-1 8,0-5 0,0-2-1,0-3 1,-5-5-259,0-12 0,-6-3-5275,6-7 5338,-8-7 0,-3-44 0,-9-19 0</inkml:trace>
  <inkml:trace contextRef="#ctx0" brushRef="#br0">23896 17481 7605,'-9'-7'2499,"0"0"-1783,3-4 1,5 2-117,-5 4 0,5 1 20,1-6-234,-8 6 0,7-5 394,-5 4-676,-3 3 0,1-3 0,-8 8 17,0 3 0,5 6-143,0-1 14,0 3 0,-3 2 1,2 0-1,3 0 1,0 0-268,0 0 1,6-5 166,-3 0 0,4-6-13,2 6 0,2-8 0,4 2 0,6-3-171,8-2 1,-1 6 24,8-1 1,-6 0-133,6-5 369,0 0 0,-1 0 0,-1 2 0,-2 2 0,-3 3 305,-2 2 0,-2 1 80,0 6 1,-8 0 526,-2 0-702,3 0 0,-8 0 0,5 2 361,-4 3-419,-10-3 1,0 11-1,-8-8 144,0-1-405,0-3 0,0-1 1,-2 0-548,-4 0 162,5-7 1,-6-2 0,7-7-889,0 0 1,1-1-747,5-5 2158,3-3 0,10-48 0,8-23 0,-2-3 0,0-1 0</inkml:trace>
  <inkml:trace contextRef="#ctx0" brushRef="#br0">24200 16937 7605,'-9'11'1511,"3"-1"0,5 3-702,1 8 1,0-1-140,0 6 0,0 8-193,0 9 1,7 10-15,3 6 1,-1 3-161,2 2 0,0 0-90,5 0 0,0-2-640,0-3 0,-6-6 342,1-10 0,-7 2-787,1-8 500,-3 0 1,-2-12-2620,0-3 2991,0-5 0,-36-50 0,-8-14 0</inkml:trace>
  <inkml:trace contextRef="#ctx0" brushRef="#br0">24040 17465 7605,'-16'9'1045,"5"5"1478,0-3-2027,8-4 0,-3 6-142,12-8 1,4 0 152,12-5-327,-5 0 1,19-2 0,-4-1-558,2-2 0,5-6 0,0 4 1,0 0-1041,0 0 1,4-4 890,-6 6 526,8-1 0,3 13 0,9 2 0</inkml:trace>
  <inkml:trace contextRef="#ctx0" brushRef="#br0">24680 17465 7605,'-25'6'0,"4"-1"0,-3 6 1170,3-6 1,0 6-410,5-6 1,2 7-215,3-1 1,-3 1-181,3-1 1,4 3-119,2-3 1,3 3-263,2 2 0,0-5 56,0 0-50,0-1 0,5 6 1,2 0-1,2-1-221,4-5 1,-5-1 115,3-4 1,-6-3-11,6 4 0,-6-5-431,6-1 393,-7 0 0,10-7 0,-5-3-604,0-5 555,5-1 0,-5-2 0,7-1-79,0-2 321,-7-1 1,5 6 0,-5 0 376,0 0 0,5 6-132,-3-1 1,-3 7 168,3-1 0,0 3-105,5 2 1,-6 2 36,1 3-155,0 11 1,-1 9-1,1 7 91,2 0 0,-4 0-414,1 0 1,-1 0-303,2 0 0,1-1-404,-6-5 1,4-3 394,-4-7-1898,-1-7 2308,2-2 0,-5-42 0,-2-22 0,3-1 0,1 0 0</inkml:trace>
  <inkml:trace contextRef="#ctx0" brushRef="#br0">24984 17033 7605,'0'16'0,"0"0"1521,0 0 0,0 5-643,0 1 0,2 11-383,3-1 1,-1 6-178,6-1 1,1 4-101,5 7 1,0-2-342,0-3 0,-5-2-413,-1-4 1,-1-3-104,2 3 0,1-5-1810,-6-5 2449,-1 3 0,-34-12 0,-6 5 0</inkml:trace>
  <inkml:trace contextRef="#ctx0" brushRef="#br0">24824 17529 7605,'-7'9'0,"5"0"0,-3-4 0,3-1 3429,2 7-2571,0-8 0,7 4-5,4-7 0,10 0-649,6 0 0,3-2-528,2-3 1,0-4 260,0-7 63,7 0 0,30-28 0,-27 18 0,0 0 0</inkml:trace>
  <inkml:trace contextRef="#ctx0" brushRef="#br0">25384 17529 7605,'7'16'1836,"2"-2"-848,7-3-765,0-4 0,0-9 0,2-1 0,0-4 75,-2-2 0,3-4-112,-8-8 1,3 3 74,2-3 1,-7-2 298,-4 1-414,4 1 1,-7 5 0,3 0 0,-5-2 0,-3-1 157,-3-3 0,-8 1-109,-2 5 0,0 5-78,-5 1 1,-2 1 0,1-2-1,1 6 25,-2 3 0,5 4-161,-3 3 1,5 11-16,5 11 1,-1 3 0,6 4 0,3 1 356,1 3 0,2 6-295,0-1 0,2-4-113,3-2 63,4-3 1,7-2 0,2-1-640,3-5 0,-3-3 0,5-8 661,0-5 0,16-17 0,11-11 0</inkml:trace>
  <inkml:trace contextRef="#ctx0" brushRef="#br1">24072 656 7586,'-11'0'836,"0"0"315,-1 0 1,3 0-560,-2 0 0,2-1 1,-3-3-48,1-1 0,6-1-279,-6 6 1,6 0 268,-6 0-415,8 0 0,-12 0 0,5 0 17,-4 0 1,-2 7-1,0 4 1,0 3 114,0 2 0,-2 7-147,-4 4 0,3 3-27,-8 2 0,6 6 0,-4 1 1,4 2-34,6 3 1,1 1-119,9-3 1,-1 3-817,6-8 692,8 1 1,2-12 0,10-1-66,1-2 0,8-3 0,-3-8 0,5-3-284,1-2 0,0-1 138,0-6 1,0 0-16,0 0 0,0-2 9,0-3 1,-2 1-174,-4-7 1,3-1-1029,-8-9 1615,8 3 0,10-48 0,11-3 0</inkml:trace>
  <inkml:trace contextRef="#ctx0" brushRef="#br1">24376 1041 7588,'-11'0'954,"0"0"535,8 0-954,-4 7 51,0-6 0,5 8-334,-4-3-156,5-5 1,1 14-1,0-5 1,1 5 103,5 1 1,3-2-163,7-4 1,0 5-151,0-5 0,1 3-9,5-2 1,-3 1 16,8-7 0,-6 1 0,4-6 1,0 0 1,0 0 1,0-2 242,2-3 1,-4-3 14,-7-2 0,-2-4 0,-2 3 0,-3-3 171,-2-2 0,-1 0-83,-6 0 1,0 0 47,0 0 1,-7 0 75,-4 0 0,-3 5-235,-2 0-59,-7 8 1,3-10 0,-7 8-851,-1 1 418,5 3 0,-6 1 0,6 0-1343,-2 0 1069,6 0 0,-4 1-1579,7 5 2211,0 3 0,35 7 0,10 0 0</inkml:trace>
  <inkml:trace contextRef="#ctx0" brushRef="#br1">24920 961 8977,'0'-9'3711,"0"1"-3507,0 1-279,0 6-4,0-7 253,0 8-142,0 8 0,0 0 1,0 9 252,0-1-229,0 0 1,0 5-1,0 0 1,0 1-1,0-1 77,0 0 1,0 1-52,0-6 1,2 0-305,3 0 1,-3 0 68,3 0-101,-3-7 1,0 3 32,3-7 0,2-1 100,4-9 0,1-4-100,-6-7 0,4-2 19,-4-4 0,4 3 1,-3-8-1,2-1-71,4-2 0,-1-1 144,-1 5 1,3-3 173,-3 8 1,-2-1 200,1 6 1,-4 0 766,4 0-672,-6 8 0,5-5 981,-4 8-1148,-3-1 1,7 8-1,-6 4 272,3 4-341,-1 4 0,0 8 1,2-1 226,2-1-267,-5-2 1,8-2 0,-6 0-37,-3 0 1,4 0 122,-1 0-111,-1 0 75,2 0-763,-5-8 505,12 0 0,-12-10-375,3-4 1,2 1 240,-1-11 1,-1 4-92,-5-10 0,5 3 42,1-3 0,4 5 45,-4-5 0,1-1 293,-2 2 0,-1 5 293,6 5 0,-4 2 343,4-1 1,-4 1-7,4 3-247,1 5 1,5-1-69,0 7 0,-5 8-299,-1-3 1,1 3-9,5-3 1,-2 5-156,-3-5 0,1 4-289,-6 2 1,6-7-519,-1-3 0,-2 1-1799,1-2 2740,-6 8 0,10-26 0,-5 3 0</inkml:trace>
  <inkml:trace contextRef="#ctx0" brushRef="#br1">25800 848 7588,'-11'0'1392,"1"0"1,6-1-278,-1-5 1,1 5 10,-1-5-956,3 12 0,-5 4 0,7 10 0,2 3 478,3 2 0,-3 3-282,3 10 0,2 1 15,-1 3 0,-1 5 140,-5-5 0,5 5-183,1 1 1,-1-2-358,-5-3 1,0-4 0,0-7-1,0-2-358,0-3 1,0-4-640,0-7-1103,0-7 1288,0-2 1,0-9 0,0-3 0,0-8 0,0-5 830,0-3 0,-14-50 0,-4-7 0</inkml:trace>
  <inkml:trace contextRef="#ctx0" brushRef="#br1">25704 816 9256,'16'0'1764,"5"-5"-1577,1 0 1,6-2 102,-1 1-125,3 5 0,2-8 0,0 5 1,0-1-1,-2 1 376,-3 2 0,2 2-83,-8 0 0,-2 8-106,-8 2 1,2 4-45,-8 2 1,0 2-141,-5 4 0,-2-3-130,-3 8 0,2-6 1,-8 4-1,-2-2 12,-1-3 0,-2 3-1029,0-2 0,0-5 164,0-5-39,0-8 0,0 6 854,0-3 0,-7-61 0,-2-9 0</inkml:trace>
  <inkml:trace contextRef="#ctx0" brushRef="#br1">26200 304 11847,'2'16'891,"3"0"1,-1 7-376,7 4 1,-6 10-160,6 6 0,-6 3-3,6 2 0,-8 6-162,3-1 0,1 0-244,-2-5 0,0 0 243,-5 0-567,0-7 1,0-2 0,0-8 0,0-3 0,0-3-2145,0-2 2520,0-9 0,7-28 0,2-12 0</inkml:trace>
  <inkml:trace contextRef="#ctx0" brushRef="#br1">26424 816 7588,'7'9'1025,"4"-3"1,-2-5-538,2-1 1,-1 0 104,6 0-497,0 0 0,6-7 0,1-3 1,0-5-1,0-1 183,-3 0 1,3-1-119,-2-5 1,0 4-66,-5-3 1,-7-2-143,-3 2 0,1-1 0,-2 6-2,-1 0 0,-10 0 103,-4 0 1,-5 7 86,-1 4 1,-5 3 0,0 2 0,1 2 706,2 3 1,-3 1-346,0 10 0,-1-2-95,6 13 1,0-1 0,0 6 0,2 0-54,3 0 1,-1 6-208,7-1 1,-1 0-4,6-5 0,2 0-94,3 0 0,4-1-207,7-5 0,0-2-516,0-8 1,6-2-137,-1-4 1,7-2-698,-1-8 0,-2-2-127,2-4 1,-1-2 1630,6-8 0,15-36 0,2-9 0</inkml:trace>
  <inkml:trace contextRef="#ctx0" brushRef="#br1">27113 272 7588,'0'-9'3042,"-8"2"1,5 7-2723,-8 0 1,8 9 93,-3 7 0,-1 7 275,2 9 1,-6 2-116,6 3 0,0 4-24,5 7-615,-8 0 0,7-1 0,-5-3 1,5-1-1,1-1-1117,0-1 1,0 2 290,0-11 1,0 2-841,0-13 0,0 6 1731,0-6 0,-15-21 0,-2-11 0</inkml:trace>
  <inkml:trace contextRef="#ctx0" brushRef="#br1">26680 640 8618,'-8'0'3386,"2"0"-2680,12 0 0,8 0-109,7 0 0,13 0 120,-2 0 0,9-1-577,-4-5 0,8 3 53,-3-8 1,5 2 119,1-2-450,-8-3 1,0 7-1,-10-5 1,-4 3-1,-4 0 137,-4 0 0,-24-2 0,-4-5 0</inkml:trace>
  <inkml:trace contextRef="#ctx0" brushRef="#br1">27369 736 7584,'-11'0'32,"0"0"1,-1 0 775,-2 0 30,5 0-342,2 0 1,14-5 22,3 0 1,-1-1-50,2 6 0,-6 0 617,6 0-807,-7 0 1,8 2-205,-7 3 0,6-1 1,-4 5-1,2-2-76,3-3 1,-3-3-294,2-1 1,0 0 111,5 0 1,0 0 0,0 0 0,0-1-344,0-5 0,-6-3 287,1-7 0,0 0 35,5 0 200,-7-7 1,-2 4 0,-7-6 0,0 0 0,0 2-363,0 0 1,-2-4 144,-3 6 0,-4 5 84,-7 5 0,0 7 243,0-1 1,-2 3 196,-3 2 0,3 9 274,-4 7 1,5 4-258,1 12 1,0-4 183,0 10 0,5 1-116,0-2 1,8 6 77,-3-6 0,6-1-528,6-10 1,3 3 98,7-8 1,7 0-880,3-5 1,-1-7 12,2-3 0,0-5-400,5-1 1,5-1 1226,0-5 0,8-31 0,-4-15 0</inkml:trace>
  <inkml:trace contextRef="#ctx0" brushRef="#br1">27961 512 7592,'-14'2'659,"3"3"115,-3-3 0,10 12 124,-7-3 1,8 3-410,-2 2 1,3 0-364,2 0 0,0 6 97,0-1-146,0 7 0,0-10 0,0 5 0,0-1 1,0-1-23,0-1 1,5-8-76,0-1 0,3-6-233,-3 6 0,-2-8 0,6 1-346,-2-8 1,6-5 21,-2-7 1,-3-1 9,3-5 399,0-3 0,3-1 0,-1-1 0,-3-1 0,3-1 143,1 2 1,0 3 361,-3 2 1,3 10 1695,-3-4 330,3 3-1690,2 4 1,-2 4-529,-3 10 0,1 10 48,-6 6 1,4 6-496,-4-6 0,6 7 93,-1-1 1,-2-4-59,1-1 1,1 1-385,5-2 0,-5-5-795,-1-5 1,1-2-1001,5 1 2446,0-3 0,7-21 0,2-4 0</inkml:trace>
  <inkml:trace contextRef="#ctx0" brushRef="#br1">28537 592 7592,'-11'0'3221,"1"0"-2295,6 0-243,-3 7 174,7-5-224,0 5-653,7 0 0,2-5 85,7 4 1,0-5-140,0-1 0,2 0-42,3 0 0,-3-1-82,3-5 1,-3 3-11,-2-8 1,0 6-250,0-6 323,0 0 1,-7 1 0,-2-1-129,0-1 246,-5 4 1,5-6-1,-7 3-44,0-3 1,-2 4 178,-3-1 0,-6 2 117,-10-2 1,3 4 138,-3 7 0,-2 0-38,1 0 1,-4 2 128,4 3 1,-4 10 41,4 6 0,1 7-154,5-1 0,2 3-185,3 2 0,-1 4 24,6-4 1,1 3-363,5-8 1,2-2-143,3 2 0,6-8-405,10 3 1,-3-10 35,3-1 0,2-8-538,-1 3 1,6-5-968,-1-1 1164,-4 0 1021,7 0 0,24-49 0,-21 18 0,1-1 0</inkml:trace>
  <inkml:trace contextRef="#ctx0" brushRef="#br1">29065 432 7592,'-7'-9'1741,"3"-3"-958,-6 7 692,-1-8 1,-5 11-664,0-3 0,5 3-358,1 2 0,-1 0-250,-5 0 0,0 0-136,0 0 1,0 2 77,0 3 0,2-1-96,3 7 0,-1-1-248,6 6 1,-1 0 97,2 0 0,3-5 6,-3 0 0,3-1-326,2 6 1,7 0-437,4 0 0,3-1 356,2-5 1,2 3-461,3-8 747,-3 7 0,7-8 0,-6 7 81,3 1 0,4-5 392,-4-1 0,-1 1-230,-5-2 0,-2 2 2081,-3-2-1174,3-3 65,-12 5 1,3-5 88,-10 3 1,0-3-621,-11 4 1,3-3-226,-8 2 0,-2-3-93,1 4 1,-4-5-1470,4-1 1060,-6 7 1,8-5 0,-4 4-1202,0-5 1,3 1-723,5 3 146,0-3 2033,0 5 0,64-42 0,16-10 0</inkml:trace>
  <inkml:trace contextRef="#ctx0" brushRef="#br1">29385 288 7592,'0'-11'2179,"0"1"0,-2 4-1371,-3-4 1,3 4 1005,-3-4-1380,-4 6 1,0-3-37,-7 7-311,0 0 1,0 0-1,0 0 238,0 0-189,0 7 1,0 2 0,-2 5 0,-1 1 0,-1-1-101,6 4 1,0 1-271,9-3 0,-1 0 0,6 0 0,0 0-514,0 0 0,0 0 133,0 0 1,7 0 70,4 0 440,3 0 1,2 0-1,2 0 24,3 0 0,-3 0 0,5 0 0,-1 0 587,-1 0 1,-2 6 154,-8-1 1,2 0 357,-8-5 1,6 0-273,-6 0 1,0 6 93,-5-1 1,-2 0-448,-3-5 0,-4 2-29,-7 4 1,0-10-482,0 4 0,-5-5 159,0-1-685,-8 5 1,10-14 0,-6 5-1525,2-5 1,-1-1 2164,3 0 0,-25-21 0,-13-6 0</inkml:trace>
  <inkml:trace contextRef="#ctx0" brushRef="#br1">29753 224 7581,'-16'7'1493,"0"4"-1381,0 3 1,2 2 0,3 0 286,6 0 0,3 0 13,2 0-433,0-7 1,0 5-1,0-3 1,2 3-48,3 2 0,-1-2 73,7-3 0,-6 2-105,6-8 0,-6 0-54,6-5 1,-1 0-1,6 0-30,0 0 0,-1-7 160,-5-4 1,5 3 0,-7-3 0,3-2 98,0-1 1,-8-2 255,3 0 0,1 0 31,-2 0 0,0 0 0,-5 0 0,0 0 504,0 0 0,0 5-186,0 1 1,-5 4-580,0-4-55,-8 6 0,10-3 1,-8 7-223,-1 0 0,3 0 0,-2 0-855,-1 0 1,-1 7 1030,2 4 0,-10 46 0,3 12 0</inkml:trace>
  <inkml:trace contextRef="#ctx0" brushRef="#br1">29721 784 7581,'0'9'3378,"0"-2"-3195,0-7 1,2 0-137,3 0 1,-1 0 0,7 0 193,1 0 1,2-5-265,2 0 1,0-1 42,0 6 267,0-7 1,0 6 63,0-5 0,-5-1 335,0 2-360,-8-1 1,6 6 326,-3 0 0,-5-1-232,5-5 1,-12 5-209,-4-5 0,-5 4-21,-1 2 1,0 2-427,0 4 0,-5-5 213,0 5 0,-6 3-816,6 1 0,-1-1-163,6 2 0,-5-6-1669,0 6 2669,-1-1 0,-43 21 0,-14 2 0</inkml:trace>
  <inkml:trace contextRef="#ctx0" brushRef="#br1">23976 1921 7655,'-2'-11'0,"-2"1"1,-3-3 0,0-1 1237,0-2 0,-6 5-62,3 1-870,-4 6-292,-2-3 1,5 14 0,2 4-58,2 3 54,-6 2 1,12 9-1,-5 5 56,5 6-67,1 8 0,0-3 0,0 7-17,0 0 0,5 0 1,2 2-1,2 0 12,3-2 1,4 2-13,6-13 1,-5-7 2,5-8 1,1-6-40,-2-6 1,2-3 75,-1-7 1,-5-7 101,5-3 0,-4-12-29,-2-4-41,0-5 0,-6-3 1,-1-3 4,-2-6 78,-1 4 0,-6-7 1,0 5-17,0 0 0,-2 0-46,-3 4 0,-4 3-292,-7-3 0,-6 3 103,1 2 1,-6 5-307,6 1 1,-6 8 155,6 2 0,0 2-121,5 8 0,5 1 74,0 5 1,8 7 309,-3 4 0,19 31 0,5 10 0</inkml:trace>
  <inkml:trace contextRef="#ctx0" brushRef="#br1">24440 2209 7668,'-11'0'-87,"0"0"1076,-1 0-367,5 0 0,-2 0 1,5 2 91,-1 3 1,0 4-535,5 7 0,5 6 0,0-1 0,6 9-130,-6 2 1,8 2 0,-4 9-1,1 1-99,1 2 1,-6 8 30,6-1 0,-6 2-399,6-1 1,-2-5-1,2 3 1,-4-9-630,0-11 0,-4-4 179,8-12 867,-7 4 0,10-54 0,-5-3 0</inkml:trace>
  <inkml:trace contextRef="#ctx0" brushRef="#br1">24456 2049 7664,'0'-16'0,"-2"2"0,-3 3 0,3 2 827,-4 4 1,6 3 0,6-3-313,4 3 1,6 2-491,6 0 0,-3 0-133,8 0 0,-2 5 1,3 2-1,-3 1-18,-2-1 1,1 3 248,-3-4 0,-5 6-49,0-1 1,-2 3 0,-7 2 0,0 2 81,0 3 1,-1-1 69,-6 6 1,0-6-142,0 1 1,-7 3-1,-2-1 1,-2 0-107,0 0 1,1 0-341,-6-2 1,0-5 33,0 0 0,5 0-304,0-5 0,1-4-354,-6-2 1,5-3 984,0-2 0,8-35 0,-4-10 0</inkml:trace>
  <inkml:trace contextRef="#ctx0" brushRef="#br1">25080 1537 9359,'2'18'1207,"3"3"1,2 6-912,4 10 1,3-1-66,-3 6-231,3 8 0,-3 0 1,-3 3-185,0-3-58,-3-2 0,0 2 0,1 0-249,-3-2 1,-1 1 490,-2-11 0,-14 13 0,-4-1 0</inkml:trace>
  <inkml:trace contextRef="#ctx0" brushRef="#br1">24888 2033 7657,'-9'0'4658,"2"0"-4442,28-7 1,-5 5-259,22-3 1,-6-4 41,10-2-928,-6 4 0,12-2 0,-2 6 928,6-3 0,37 1 0,-43 5 0,0 0 0</inkml:trace>
  <inkml:trace contextRef="#ctx0" brushRef="#br1">25656 2001 7657,'-7'16'0,"5"0"343,-3 0 0,1 0 0,1 0 0,-3 0 1116,3 0 0,1 5-1050,2 1 1,0 4-486,0-4 1,2 1 0,1-3 0,3 1-1130,-3-2-370,-1-1 1575,-2-2 0,0-35 0,0-10 0</inkml:trace>
  <inkml:trace contextRef="#ctx0" brushRef="#br1">25480 1569 7650,'-11'-9'0,"1"4"0,1 1 2990,-2-1-1614,4 3-1365,7-5 0,0 9 1,2 3-1,3 6-2604,6 3 2593,3 2 0,52 35 0,-27-20 0,0-1 0</inkml:trace>
  <inkml:trace contextRef="#ctx0" brushRef="#br1">25896 2001 7650,'-11'11'0,"1"-1"2058,6 1-1641,-10 5 0,12 0 0,-3 0 0,5 0 106,5 0 0,-3 2-487,3 3 1,2-1 71,-1 6 0,-1-6 0,-5 1 1,2-1 14,3 1 0,-3-3 88,3 3-334,-3-3 0,-2-2-491,0 0 395,0-7 1,0-4 18,0-10 0,2-4 1,2-7-1,1-2-274,-2-3 1,1-4 253,1-7 1,-3 0-114,3 0 327,4-7 1,-5 5 0,5-3 0,0 3 0,-2 4 344,0 3 1,4-1-10,-6 6 1,7 3-8,-1 8 0,-2-1 0,2 6 0,-1 5 256,-1 4 1,4 8-338,-8 10 1,6 4-61,-6 7 1,2 0-62,-2 0 0,-3 0 66,3 0 0,-3-2-291,-2-3 1,6 1-55,-1-6-97,0-1-114,-5-5 9,0-7 1,2-2 82,3-7 1,-3-12-165,3-4 1,-3-9-43,-2 3 0,0-6 132,0 1 0,2-6 29,3 1 0,-3-4 235,3 9 0,-3 2 162,-2-1 1,6 6 126,-1-1 0,2 5 439,-2 5 1,-1-1 216,7 6 1,-6 1-375,6 5 0,-3 2-113,3 3 1,3 6-94,-3 10 1,2-3-460,-3 3 1,4 2 78,-3-1 1,-2 4-80,2-4 0,-2 4-283,1-4 0,3 4-623,-8-4 0,7-1 1087,-1-5 0,3 7 0,2 2 0</inkml:trace>
  <inkml:trace contextRef="#ctx0" brushRef="#br1">26744 1905 7640,'-16'-7'1907,"0"3"-1496,0-6 1,6 6 185,-1-1-418,0 3 1,1 2 0,-1 0 0,-1 0 179,-3 0 1,-1 7-162,0 4 1,6 3 12,-1 2 0,6 0-13,-6 0 1,7 5-128,-1 1 1,-2 4 141,2-4-334,-1-1 0,6 0 0,2 1 58,3-3-113,-3-1 1,12-4 0,-3-1 0,3-4-91,2-2 0,0-2 132,0-5 0,0-7-47,0-4 1,-5 1 47,0-6 1,-6 3 109,6-8 0,-6-2 20,6 1 0,-6-1-53,6 2 1,-8 3 0,3-3 0,-5-2 71,-1 1 1,6 1 107,-1 5 0,0 5 339,-5 1-185,0 6 351,0-3 0,0 9-179,0 3 1,0 4-13,0 7 1,2 0-277,4 0 0,-5 5-257,5 1 1,-5 4-742,-1-4 1,6 4 463,-1-4 0,2 4-2259,-1-4 2631,-5-1 0,28 9 0,-3 4 0</inkml:trace>
  <inkml:trace contextRef="#ctx0" brushRef="#br1">27065 1345 7598,'-15'1'1806,"5"5"-549,4 4-949,5 5 1,1-5 0,0 3 0,0 3 0,1 5 0,3 4-1,3 4 735,2 1 0,2 2-691,5 0 0,-6 5-60,1 1-239,0-1 1,-1-3 0,-1-1 107,-2-1-398,6 4 1,-10-13 0,6 6 0,0-3 0,-2 1-1585,0-2 1,0-2 874,-1-7 1,-5 0 945,5 0 0,3 0 0,0 0 0</inkml:trace>
  <inkml:trace contextRef="#ctx0" brushRef="#br1">27449 1841 11128,'0'11'1552,"0"-1"1,0 1-1321,0 5 0,0 0-268,0 0-187,7 0 1,-4 0 0,6 0 0,-2 0 0,-1 0-1607,1 0 0,-4-2 1829,8-3 0,0-4 0,5-7 0</inkml:trace>
  <inkml:trace contextRef="#ctx0" brushRef="#br1">27449 1393 7599,'-16'-9'3303,"5"-4"-1631,0 8-1280,8 0-2315,-4 5-535,14 7 2458,2 2 0,49 21 0,12 4 0</inkml:trace>
  <inkml:trace contextRef="#ctx0" brushRef="#br1">27817 1297 7599,'2'14'641,"3"-3"0,-2 5 885,8 0 0,-6 3-697,6 13 0,0-2-600,5 13 1,-6 0 0,1 3 0,2 0-133,1 2 0,0-5-413,-3 5 1,1-2-128,-7-8 1,1 4-1,-6-4 1,0-5-584,0-4 0,0-1-195,0-6 1221,-7-1 0,-38-5 0,-15 0 0</inkml:trace>
  <inkml:trace contextRef="#ctx0" brushRef="#br1">27625 1777 14893,'25'0'730,"5"0"-396,-3 0 1,3 0-44,2 0-489,7 0 0,-4 0 1,6 0-1,0 0 1,-2 0-1925,0 0 2122,6 0 0,10-7 0,11-2 0</inkml:trace>
  <inkml:trace contextRef="#ctx0" brushRef="#br1">28281 1681 7599,'-9'7'897,"2"-3"196,7 6 1,0-4-926,0 4 0,0-4 0,0 4 0,2 3 417,3 1 1,-1 0-341,6-3 0,1 3-244,5-3 0,0 3 0,0 2 0,2-2-398,3-3-300,-3 3-756,12-5 704,-12 0 0,5-2 749,-7-7 0,14-71 0,-13 26 0,0 1 0</inkml:trace>
  <inkml:trace contextRef="#ctx0" brushRef="#br1">28569 1665 7599,'-7'16'0,"-4"0"0,-3 2 1743,-2 3 1,5 4-840,1 7 1,-1 2-692,-5 3 0,0 6 1,0 10-1,0 6-290,0 3 0,-7 9-325,-4 4 0,-3 3-2811,-2 2 3213,7-7 0,4-27 0,-2 1 0,1-2 0,1 0 0</inkml:trace>
  <inkml:trace contextRef="#ctx0" brushRef="#br1">29033 1441 7575,'-16'0'1232,"0"0"1157,0 0-1973,7 0 1,0 5-1,4 0-114,-6-1 1,2 0-63,-1 1 1,6-2 154,-1 8 0,3-6 232,2 6-592,0 0 1,0 5 62,0 0 0,0 0-8,0 0-119,0-7 1,0 5 0,2-5-271,3 0 0,-1 3 0,6-6-187,3-3 1,1-1 304,2-2 1,-5-2 20,-1-3 0,-1-4 597,2-7 0,1 0-222,-6 0 1,4 0 394,-4 0-383,-1 0 1,-5 0 0,0-2 811,0-3-840,0 3 0,0-5 1,-2 9 23,-3 3 0,-2-3-181,-4 3 0,-3 4-204,3 1 1,-3 5-618,-2 1-197,0 0 0,0 7-437,0 4 0,5 8 701,1 2 1,1 8 711,-2-2 0,11 31 0,9 10 0</inkml:trace>
  <inkml:trace contextRef="#ctx0" brushRef="#br1">28969 1905 7575,'-9'7'0,"0"-5"991,4 3 0,3-1 763,-3 1-1699,-4-3 66,7 5 0,-5 0 1,7 4-1,-2 1 545,-3-1 1,3 3-259,-3-3 0,3 3 401,2 2-437,0 0-171,0 0 1,5-5 0,3-2-218,0-2 0,3-2-216,5-5 1,-2-2 173,-3-3-106,3 3 1,-5-12 0,5 3 105,-3-3 0,1-2 0,-4 0 0,-1 0 269,0 0 1,-2 0 127,-5 0 1,0 0-67,0 0 1,-2 5 385,-3 1-93,-4 6 1,-7-8-189,0 6 0,0 1-860,0 5 1,0 7-360,0 4 1,2 3-836,3 2 0,-7 0 1676,8 0 0,-29 43 0,3 10 0</inkml:trace>
  <inkml:trace contextRef="#ctx0" brushRef="#br1">30778 304 7655,'-11'-5'3119,"0"-1"-2298,8 1-606,-4 5 0,8 0 0,3 2 1,3 3 116,2 6 0,0-2-32,2 2-209,3-1 1,-11 6 0,6 0-22,-2 0 1,6 2 0,-2 0-213,3-2 1,-4 3-168,1-8 1,-6 1 70,6-1 0,0 2 1,5-8-880,0-2 0,0-1 521,0-2 1,0-2 595,0-3 0,28-54 0,-18 20 0,0 0 0</inkml:trace>
  <inkml:trace contextRef="#ctx0" brushRef="#br1">31194 160 7655,'-14'11'0,"3"-1"0,-3-4 1680,3 4-1048,-3 1 0,-2 7-81,0 3 0,2-1-318,3 6 0,-3 1 1,3 5-1,-5 2 64,-5 3 0,1 4-117,-7 7 1,6 6-110,-6-1 0,1 2 0,-6-3 0,1 1 60,5-1 0,-3-10-311,8-4 0,7-10-717,8-1 0,1-9 897,5-2 0,32-36 0,20-16 0</inkml:trace>
  <inkml:trace contextRef="#ctx0" brushRef="#br1">31434 400 7655,'-11'0'2420,"1"0"-2121,6 7 0,-3-3 1,9 5-287,3-2 0,-1-2-104,6-5 139,8 0 1,0 0 0,3 0 0,-1 0 0,1 0 96,6 0 1,-4-7-164,-2-4 1,2 3 14,-1-3 1,4 0-1,-4-5 1,-5 0-46,-4 0 0,1 0 36,-3 0 1,-4 0 55,-2 0 0,-3 0 0,-2 0 42,0 0 1,-7 2-4,-4 3 1,-3 4 6,-2 7 0,-2 0 0,-3 0 0,-4 0 232,0 0 1,-5 7-55,3 4 1,2 5 323,-1 5-390,-1-3 1,2 10-1,4-4-23,3 1 1,2-1 0,2 5 0,3-4-266,6-2 0,3-2-117,2-5 0,2 4 157,3-4 0,4 7-509,7-12 0,0 6-62,0-6 0,7-2-264,4 2 1,1-8 222,-1 3 0,3-3-51,-3 2 1,3-3 708,2 4 0,43-47 0,-33 14 0,1 0 0</inkml:trace>
  <inkml:trace contextRef="#ctx0" brushRef="#br1">32186 160 7655,'-16'-7'4980,"0"-2"-4531,0 0 1,0 2-191,0 7 0,5 0-165,1 0 1,-1 0 149,-5 0-173,0 7 0,0 2 109,0 7 0,5-2-1,1-3 1,6 3-224,-1-3-61,-4 3 1,7 2-1,-3 0 1,5 0-330,5 0 1,4 0-1,7 0 0,0 0 179,0 0 1,2 0 3,3 0 1,-3-2 232,3-3 1,2 3 196,-1-3 0,-1 3-120,-5 2 1,0-2 131,0-3 1,-7 3 206,-4-3 0,2 3 348,-1 2 0,-3 0-8,-8 0 1,-4-5-291,-7 0 0,-5-1-202,-1 6 0,-6-5-354,1 0 0,-3-8-385,-2 3 0,0 1-395,0-2 1,0 0 887,0-5 0,-28-28 0,-8-8 0</inkml:trace>
  <inkml:trace contextRef="#ctx0" brushRef="#br1">29593 1777 7702,'0'-9'699,"0"-5"1,0 3 310,0-3 0,0 3 838,0 1-1121,0 6-403,0 4 1,0 9-96,0 7 0,2 5 0,3 1 1,-3 4-52,4-4 0,-3 1 76,2-2-132,-3-3 0,7 10 1,-5-6 1,1-3 1,6-1 0,-4-2 0,2 0 160,3 0 1,-3 0-1479,2 0 0,-1-7 583,6-4 0,0 2-521,0-1 1,0-1 0,0-5 1130,0 0 0,22-35 0,4-10 0</inkml:trace>
  <inkml:trace contextRef="#ctx0" brushRef="#br1">30025 1745 7705,'-10'-2'299,"-1"-3"0,6 3-120,-6-3 1,6 3 62,-6 2 1,6 0 761,-6 0-164,8 0 1,-12 2-251,5 3-346,3 4 0,-8 9 0,5 3 147,-5 6 0,-6 8 1,-2 6-1,-4 4 133,-7 4 0,2 5-302,-5-1 1,-4 4-209,-1 7 0,2-2-15,3-3 1,5-6-517,5-10 278,4-4 1,14-8-1523,4-5 887,3-10 0,11-9 0,5-8 874,6-5 0,13-18 0,5-10 0,1-6 0,0 1 0</inkml:trace>
  <inkml:trace contextRef="#ctx0" brushRef="#br1">30282 1809 7710,'-16'0'428,"5"0"0,0 0 569,-1 0-365,-2 0 1,3 5 346,0 1 0,9-1-756,2-5 0,2 0 128,9 0 0,0 2-151,5 3 1,0-3 1,0 3-103,7-3 0,-4-2 1,6 0-86,-2 0 30,6 0 0,-4 0 1,7-2-71,0-3 0,-2 3 1,-2-5-1,-3 0-340,-2-4 0,4 2 54,-6-1 0,1 4-71,-6-4 260,-7-1 0,3-5 112,-7 0 1,-1 5 43,-9 1 0,-6 1 0,-10-4 0,-4 4 70,0 2 0,-5-3 74,3 4 1,-5 1-71,-5 5 1,3 7 229,-4 4 0,5 3-97,1 2 0,0 7 424,0 4 1,1 3-106,5 2 0,3 0-5,7 0 0,7 0-314,3 0 0,5-2-240,1-3 0,8-4 3,8-7 0,8-2 106,8-3 0,1 1 96,5-6 1,-3-1-796,8-5 1,-2 0-1227,1 0 0,5-5 769,-5-1 1,-1-6-24,2 1 1,-7 2 328,1-1 1,2-1 740,-2-5 0,15-36 0,-2-8 0</inkml:trace>
  <inkml:trace contextRef="#ctx0" brushRef="#br1">31162 1585 7710,'-14'-16'444,"3"0"1,2 2 539,4 3 0,1-2 554,-7 8-164,8-7 1,-11 10-983,3-3 1,2 3-187,-2 2 0,1 0 214,-6 0 1,0 5-86,0 0 0,0 8 61,0-2-313,0 3 0,0 2 1,0-2-4,0-3 0,7 3 1,2-3-1,1 3-450,1 2 0,0 0-371,5 0 1,2 0 347,3 0 1,4 0-96,7 0 1,2 0 125,3 0 1,2 0 349,4 0 1,3 0 43,-3 0 0,3 0 65,2 0 0,-6 0 215,1 0 0,-7-5 403,1-1 1,-3 1 226,-2 5 1,-7-5 201,-4-1-466,-3 1 1,-4 5-507,-3 0 1,-9-5 0,-10-1 0,0 1-143,-5-2 0,-3 3-280,-5-6 1,1 4-3735,-7-4 3984,1 6 0,-13-16 0,-9-4 0,-5 2 0,1 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3165BB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19190 6772 7641,'-16'0'150,"0"0"0,0 0 0,0 0 290,0 0 1,0 0 0,0 0 0,-2 0-61,-3 0-1,1 7 1,-5 3 0,2 6 98,4 6 1,-4 3-340,1 7 1,1 12 0,5 4 1,2 13-1,3 3 1,4 7-85,7 9 0,9-2 0,7-3 0,11-8-232,8-6 1,6-8 98,7-10 1,5-8-223,1-13 1,1-3 0,-4-15 0,3-6-63,-3-7 0,4-12 211,-1-6 1,-6-10 175,-6-6 0,-6 2 0,1-3 0,-5-4 361,-5-4 0,-4-1 194,-7 5 0,-7 0-239,-4 0 1,-3-4 215,-2 4-351,-14-3 1,2 15 0,-17-5 329,-5 2-493,-5 2 1,-9 6 0,2 5-595,3 4 267,-3 5 1,10 8-1,-4 3-217,0 5 1,3 4-317,5 8 1,2 1 299,3 15 1,4-6-1072,7 6 1587,7-7 0,30 10 0,15-5 0</inkml:trace>
  <inkml:trace contextRef="#ctx0" brushRef="#br0">20502 6371 7646,'-16'-14'71,"0"2"1,2 1 632,4-1-360,-5 4 0,6-6 0,-7 4 1,0-3-1,2 1 0,2 3 1343,1 2-1719,0 1 1,-10 8 66,0 3 1,-1 11 192,6 11-97,-7 3 1,-2 17 0,-7 8 0,0 12 0,-1 15 101,14-36 0,0 2 0,2 7 0,0 1-157,-2 4 0,1 2 0,1 6 0,2 0-19,1-2 0,1 1 1,4 0-1,2-1 1,4-9-1,1-3 1,1-5-1,2-1-20,4 36 1,13-15-251,14-15 0,7-15-242,9-18 0,2-3 1,3-4-1,6-3-381,3-6 1,-3-6 136,0-10 1,-1-2 698,6-13 0,-5-1 0,0-9 0,1-6 0,3-8 0</inkml:trace>
  <inkml:trace contextRef="#ctx0" brushRef="#br0">20951 6547 7658,'-11'-1'-1263,"0"-5"1010,8 5 0,-6-7 292,3 8 233,5 0 98,-6 8 1,5-5 1054,-4 8-761,5-8 367,-6 4 245,7 1-749,0-7 1,0 8-128,0-3-266,0-5 0,0 14 0,0-5 0,1 6 58,5 6 1,-3 3-25,8 7 1,-2 1-119,1 5 0,3 3 1,-8 7-1,1 0 119,1 0 0,-5 3-207,3-3 1,-3 2 62,-2-13 0,0 1-106,0-6 0,0-2-26,0-3-623,0-4-269,0-7 439,0 0 1,-2-7-933,-3-4 886,3-10 0,-11-4 85,8-7 0,-2-2-72,1-3 1,5 1 311,-5-7 0,-1 6 281,2-6 0,14-35 0,9-14 0</inkml:trace>
  <inkml:trace contextRef="#ctx0" brushRef="#br0">20967 6996 7658,'7'-16'-63,"-4"5"60,8 0 0,-6 6-31,6-6 1,-2 6 147,2-6 1,3 2 159,-4-1 0,-1-3-41,2 8 0,5-6 109,5 6 0,1 0-97,-6 5 0,5 0 89,0 0 1,2 1-97,-1 5 0,-4 8 0,3 7 0,-9 8-18,-1-3 1,-2 5-21,2 1 1,-4 0 159,-7 0 0,0 0-57,0 0 1,-2 0-54,-3 0 1,-4 0-2,-7 0 0,-6 0 97,1 0 0,-6-2-262,6-3 1,-7-4-174,1-7 1,2-2 231,-2-3 0,8-4 57,-3-7 0,5-2-2848,1-3 1,1-11 2647,5-11 0,3-46 0,7-12 0</inkml:trace>
  <inkml:trace contextRef="#ctx0" brushRef="#br0">21543 6307 7649,'-11'0'0,"0"0"0,-1 0 0,-2 0 701,-2 0 0,0 0 0,0 0 851,0 0-1355,0 0 0,0 6 0,0 1 0,2 2 10,3 3 1,-2 2-44,8 2 1,-6 2-73,6 3 2,0-3 1,5 7-1,0-5-160,0 1-48,0 0 0,2-5 0,3 0 0,6-1 0,3-5-868,2-4 795,0-5 1,5-1-1,0 0 1,1-1-1,-1-5-870,0-4 0,6-10 299,-6-1 1,1-2 757,-6 1 0,0-24 0,0-13 0</inkml:trace>
  <inkml:trace contextRef="#ctx0" brushRef="#br0">21623 5971 7649,'-16'0'1801,"5"0"-821,0 0-636,8 7 0,-4 4 158,7 10 0,0-1-149,0 7 1,2 1 146,3 9-386,4-3 1,1 11 0,-1-6 0,0 0 0,-2 2 27,0 0 1,6-8-391,-2-1 1,-2 1-1064,1-7 1,1-1 107,5 2 1203,0-15 0,14-5 0,4-16 0</inkml:trace>
  <inkml:trace contextRef="#ctx0" brushRef="#br0">22183 5875 7649,'0'-11'2419,"0"1"-2003,0 6 1,-2-1 520,-3 10-718,3 4 0,-10 9 0,5 3 1,-2 8-1,-4 4 0,-1 8 1,-2 4 446,0 5 1,-5 3-637,-1 0 1,-1 4-11,2 7 0,1 0-723,-6 0 543,6-7 0,-1-2 0,10-8 0,4-5 0,2-6-2000,-1-8 0,3-6 2160,8-12 0,25-52 0,13-21 0</inkml:trace>
  <inkml:trace contextRef="#ctx0" brushRef="#br0">22359 6227 7649,'-16'0'213,"0"2"1016,0 3-254,0-3 1,0 5 254,0-7-743,7 0-296,2 0 1,14-5 0,2-2-56,0-2 1,5 0 46,-3-2 0,3-3-81,2 3 0,0-1 0,0 0 0,0 1-45,0-2 1,5 1-94,1 1 0,-1-1 39,-5 7-135,0-8 0,0 11 1,0-3-1,0 3-342,0 2 497,0 0 1,-7 7 176,-4 4-35,-3 3 1,-4 9-1,-3 4 1,-7 3 0,-6 2 528,-4 0 0,-1 0-384,2 0 0,3 6 49,-3-1 0,0 0 10,5-5-402,-4-7 0,13 4 0,-4-8 269,6-1-556,3-3 0,4-2 0,3-5-374,6-4 535,10-5 1,-1-1-1,5 0 124,-2 0 1,5-7-55,-1-3 0,1 1-51,-1-2 1,7 0-59,-8-5 0,8 0-191,-7 0 0,3 0 91,2 0 298,0 0 0,22-7 0,4-2 0</inkml:trace>
  <inkml:trace contextRef="#ctx0" brushRef="#br0">22855 5811 7648,'-7'-9'1353,"5"-5"-817,-3 3-178,3 4 0,6-7 1,5 5-1,8 0 1,5 4 830,1 3 0,11 4-828,-2 3 0,10 9 1,1 9-1,3 2 568,2 4 0,6 8-521,-1 6 1,4 10-65,-9 6 1,4 5 0,-12 5-1,0 8 246,-8 6 0,-17-39 0,0 0-453,-4 1 1,-1 0 0,-2 2 0,-2 1 91,-2-3 1,-2 0-1,-1 2 1,-1 1 0,0 0-1,-1 0 1,-1-1 0,0 0 101,0-2 0,-1 1 1,-5 0-1,-2 0 8,-6 39 0,-9-1-350,4-9 1,-8 5 0,4-9 0,-1-7-92,-1-5 0,-1-1-333,-10-4 1,3-3 46,-8-8-2414,7-11 0,-8-9 2802,7-7 0,-4-2 0,2-3 0,-4-9 0,4-11 0,3-9 0</inkml:trace>
  <inkml:trace contextRef="#ctx0" brushRef="#br0">26232 6163 7668,'-16'-7'4,"0"-2"149,0 0 0,0-3 0,0 7 20,0 1 0,0 2 1,-2 2-1,-1 0 297,-2 0 0,-1 7-172,6 4-193,-7 3 1,5 4-1,-3 2 20,3 1 0,2 9 1,0 0-1,2 8 81,3 3 1,4 1-55,7 6 1,0 0-191,0 0 1,2 6 43,3-1 0,6-5-364,10-5 1,-1-8 0,5 5 0,0-5-812,0-3 1,-4-3 1168,6-13 0,-8-29 0,4-6 0</inkml:trace>
  <inkml:trace contextRef="#ctx0" brushRef="#br0">25768 6756 7709,'-7'14'0,"-4"-4"834,4 5-601,0-6 1,14-1 281,4-2 0,10-4-351,6-2 1,3-8-366,2-2 1,6-10-18,-1-1 0,7-6-92,-1 6 1,3-8 0,2 3-1,0-5 201,0-1 1,-1 2-1151,-5 4 1259,4-5 0,10-1 0,9-9 0</inkml:trace>
  <inkml:trace contextRef="#ctx0" brushRef="#br0">26520 6451 7709,'-7'16'746,"-2"0"0,-5 2-471,3 4 0,-1-5-69,7 5 0,-6 1-172,6-2 1,-1 8-1,6-5 1,0 1-175,0-3 1,6 1 127,-1-2 1,9 1-87,2-6 0,2-6-116,9 1 0,-6-8 20,6 3 199,-8-4 0,10-2 0,-6-2 21,2-4 97,-6-2 1,4-8 0,-7-2-30,0-4 160,0 5 1,-5-12-1,-2 6 142,-2-2 1,-2 4-184,-5-6 0,-1 8 5,-5-3 1,-3 4-29,-7 2 0,-1 2-463,-5 4 1,3-3 55,-8 8 0,8-1-92,-3 6 0,4 0-658,2 0-777,0 8 1744,7 0 0,45 37 0,17 6 0</inkml:trace>
  <inkml:trace contextRef="#ctx0" brushRef="#br0">27001 6387 7709,'-9'-7'1321,"-6"5"-784,14-5 1,-6 16 65,7 7 1,1 2-362,5 9 0,-3-1-288,8 6 1,-6 0 139,6 0 0,-8 0-41,3 0 0,1 0-70,-2 1 1,1-3 113,-6-4 58,0-2 0,0-8 178,0 0-306,0-8-195,0-22 1,0-5 198,0-19 0,0 3 33,0-3 1,0 5-89,0-5 0,1 4-145,5 2 0,1 0 520,3 0 0,5 6-134,-5-1 0,10 7-233,1-1 1,6 3 99,-6 2 1,8 7-2082,-3 4 1997,5 3 0,36 17 0,10 2 0</inkml:trace>
  <inkml:trace contextRef="#ctx0" brushRef="#br0">27881 6051 7689,'0'-16'650,"0"0"1,0 0-539,0 0 72,7-7 1,0 5-1,7-5 1,0 2-1,4-2 140,0-2 0,0 5 1,-2-3-1,2 2-270,3-1 0,-5 1 18,0 5 0,0 7-40,-5 4 0,-2-2 115,1 1 0,-4 3-11,4 8 1,-6 6 0,1 10-1,-1 6 115,1 3 0,-3 7-216,3 1 1,-3 6 99,-2-1-322,0 3 0,2 0 1,1-1-1,3-2 0,-3 1-247,-1 2 1,-2 2-537,0 0 1,-2-7 374,-3-3 1,1 1 594,-6-2 0,-23-7 0,-9-1 0,-6 0 0,0 0 0</inkml:trace>
  <inkml:trace contextRef="#ctx0" brushRef="#br0">27769 6692 9527,'23'0'2036,"4"0"0,5 0-1460,5 0 0,6-2-227,10-4 1,-1-2-362,6-9 1,-1 1 85,2 0 1,-4 0-1552,-7 0 278,0 0 1199,-7 8 0,-16-7 0,-11 6 0</inkml:trace>
  <inkml:trace contextRef="#ctx0" brushRef="#br0">29225 6323 7677,'-16'0'23,"0"-1"1,0-3-1,0-1 1,0-1 319,0-1 1,6 5-1,1-5 1,0 2 234,0 0 1,5-2-455,-1 1-47,-4 4 0,6-5 1,-6 9 194,1 3 1,3 4-94,5 7 1,0 7-145,0 4 0,-5 3-1,-1 2 0,1 0 0,7 0 1,1 0-12,3 0 1,6-1-120,-1-5 1,3-3 40,2-7 0,2-5 1,2-2-1,3-2-71,2-3 0,-6-10 124,2-4 0,3-6 15,-3-6 1,0-3 0,-5-7 0,-2 0-115,-3 0 0,2 0 107,-8 0 1,0 0-245,-5 0 0,0 2-73,0 3 141,0-3 1,0 12-1,0-3-234,0 3 577,-7 9 0,4 2-225,-8 7 125,7 0 0,-3 2 1,7 3 312,0 6 0,0 5-140,0 5 1,7 4 182,4 7 0,-2 0-112,2 0 0,-1 2-105,6 3 0,0-1 21,0 7 0,-1-6 89,-5 6 0,3-6-134,-8 6 1,0-2-7,-5 1 0,0 3 342,0-8 1,-1 1-158,-5-6 0,-3 0-280,-7 0 1,0 0-122,0 0 1,0-6-201,0 1 1,-5-6-916,0 6 0,-1-13 563,6 2 1,0-10-203,0-1 0,0-3-1403,0-2 2191,7-7 0,2-59 0,7-21 0</inkml:trace>
  <inkml:trace contextRef="#ctx0" brushRef="#br0">29977 6211 7677,'0'-16'96,"0"0"0,-5 0-56,0 0 0,-2 0 0,3 0 0,-3 2 305,-2 3 0,4-1 1131,-6 7-1045,0-1 0,-5 8-179,0 3 1,0 4 19,0 7 1,0 7 31,0 4-236,0 3 0,2 2 0,2 2 0,3 2 0,2 1 15,3-1 1,2 1-72,2-5 0,0 4-3,0-10-132,7-3 0,8 0 0,8-7 0,2-1 0,3-5-560,2-4 1,2-6 414,0-6 1,0-3 309,0-7 1,-1-1-110,-5-5 0,3-3 386,-8-7 0,1 0-59,-6 0 1,-8 2 62,-2 3 1,-4-3 39,-2 4 1,0-5 67,0-1 1,-9 7-740,-7 4 1,0-2 206,-6 2 1,-3 1-896,-1 9 0,3 2 459,1 4 1,-1 3-1308,2-3 1844,-1 10 0,6 33 0,0 13 0</inkml:trace>
  <inkml:trace contextRef="#ctx0" brushRef="#br0">30586 6179 7677,'-2'-16'737,"-3"0"88,3 0 1,-7 0 0,5 0-298,-1 0 1,-7 0-1,1 0-332,-3 0 1,-2 7-235,0 4 0,-6 3 115,1 2 0,0 7 0,5 4 0,0 5-18,0 5 0,0 4-71,0 7 1,1 6-43,5-1 1,3 0-1,7-5 1,0 0-5,0 0 1,0-1 91,0-5 0,8-3-681,8-7 465,0-7 0,9 4 1,-5-8-1,3-1 1,0-4-207,0-6 1,4-3 356,-6-7 1,1 0 108,-6 0 1,-6-5 0,1 0 0,0-1 187,-2-1 0,-2 5-80,-7-3 1,5 3 47,0 2 0,1 0 111,-6 0 167,0 7-30,7-5 161,-5 12-518,12-5 0,-11 14 0,6 4 268,-2 3-357,6 2 0,-6 6 0,5-1-141,-1-1 1,0-1-47,5 2 0,-6-3-263,1 4 0,0-5-488,5-1 1,-6-7-502,1-3 0,0 1 207,5-2 1196,0 0 0,14-90 0,-13 32 0,0-1 0</inkml:trace>
  <inkml:trace contextRef="#ctx0" brushRef="#br0">31018 5539 9795,'-9'7'1053,"4"4"0,5 5-473,5 5 0,-2 6 356,8 10 0,5 6-526,5 10 1,6 4-74,-6 7 0,6 0-175,-6 0 1,1 0 84,-6 0 1,0-2-244,0-3 47,-7-11 1,3-3 0,-6-8-233,-3-1 1,-1 1-1,-2-3 1,0-6-1046,0-3 1,0-9 484,0-5 1,-2-2-1198,-3 1 1938,3-3 0,-12-35 0,5-8 0</inkml:trace>
  <inkml:trace contextRef="#ctx0" brushRef="#br0">20070 11558 7677,'-9'-9'2963,"1"0"-2363,2 4 0,3 3-83,-8-3-394,7 3 1,-10 2-1,4 0 1,-5 2-1,-1 5 1,0 9 283,0 9 1,0 9-354,0 8 0,0 8 6,0 14 1,2 7 0,2 4 0,3 5-82,2 5 0,1 3-50,6 2 0,9-11-9,7-15 1,2-7 0,10-11-1,4-5-157,4-9 1,3-9 53,-2-12 1,3-4-34,2-7 1,3-2-1,-6-3 1,0-8-53,0-7 1,-2-4 138,-5-8 1,6-2-31,-1-4 301,0 5 0,-10-14 0,-2 5 0,-2-5 0,-3-1 633,-3 0 0,-8 0-352,-3 0 0,-4 2-71,-2 3 1,-2-1 126,-4 7 0,-10-1-6,-10 6-388,-5 7 0,-1-3 1,-1 7-204,-5 1 92,5 2 1,-7 4 0,8 1-498,0 3 360,-7 6 0,11-3 0,-4 7-394,2 0 1,5 5-378,-2 1 626,0 6 1,2-5-1712,4 4 267,10-4 1752,4 0 0,64-41 0,14-3 0</inkml:trace>
  <inkml:trace contextRef="#ctx0" brushRef="#br0">21255 11302 7678,'-16'-2'823,"0"-3"1,0 3-454,0-3 1,5-2 372,0 1 1,1 1 0,-6 5-227,7 0 0,-5 0 1,3 0-1,-3 2-24,-2 3 1,0 0-331,0 11 1,0-1 0,0 11 0,0 5 147,0 4 1,0 8-110,0 10 1,0 11-29,0 11 0,0 5 0,1 5 0,9-40 1,2 1 38,0 1 1,2 0 0,1 44-343,1 0 1,3-15 162,8-1 1,1-4 0,13-9-1,0-10-65,0-11 1,3-9-878,10-5 0,1 1 348,4-7 0,1-6 0,-5-10 1,2-3-1162,3-2 1,8 0 634,1 0 0,-5-7 1086,-5-4 0,-2-7 0,2-1 0,-2-1 0,3-5 0,6-3 0</inkml:trace>
  <inkml:trace contextRef="#ctx0" brushRef="#br0">21623 11318 7654,'-2'-9'1572,"-3"4"1,3 10-1275,-3 6 0,8 5 0,4 7 0,2 9 164,4 9 0,-5 7 169,3 5-486,0 4 0,5 7 0,-2-2 1,-1-1-1,-5-4 273,0-2 0,-3-2-323,-5-5 1,5-9 0,1-7-1,-3-8 5,-1-7-1470,-2-1-891,0-7 2261,0-2 0,0-28 0,0-6 0</inkml:trace>
  <inkml:trace contextRef="#ctx0" brushRef="#br0">21719 11766 8417,'2'-9'1029,"3"4"0,0 3-654,11 2 0,-1 0-149,11 0 0,1 0 0,3 0 0,-1 2 172,-3 3 1,1 4-187,5 7 1,-7 0-28,-4 0 0,-3 6 1,-2 1-1,-2 2 294,-3 3 1,-4 2-126,-7 2 1,-2 0 6,-3 0-107,-11 7 1,-2-10-1,-5 1 1,2-3 0,-1-4 158,3 0 0,-6-2-815,-2-5 1,4-1 0,0-5 0,2-4-1309,-1-5 0,1-2 933,5-5 1,5-4-907,1-12 1683,6-3 0,11-42 0,11-10 0</inkml:trace>
  <inkml:trace contextRef="#ctx0" brushRef="#br0">22263 11126 7654,'-16'-7'368,"0"-2"293,0 0-126,7-5 1,-3 10-1,5-5 1,-2 0-1,-4 0-23,-1-3 1,-2 0-370,0 1 1,5 4 70,1 7-45,-1 0 0,-3 2 127,3 3-235,-3 4 1,12 9-1,-3 3 1,3 4 0,2 2 32,0-1 1,0 1 23,0 5 1,7-2-213,4-3 1,-2 1 0,3-6 0,4-3-328,4-1 1,3-9-30,-2-4 1,-3-3-90,3-2 0,4-2 1,0-3-1,0-6-1198,-4-3 1737,4-9 0,-11-23 0,-3-11 0,5-8 0,0 0 0</inkml:trace>
  <inkml:trace contextRef="#ctx0" brushRef="#br0">22359 10646 8176,'-16'16'1473,"7"1"-614,4 5 0,3-3-199,2 8 0,0 1 396,0 10-859,7-4 1,2 12 0,7-3-1,0 1 1,0 0 30,0-1 1,0-2-123,0 2 1,-2 1-390,-3-6 0,3-6 0,-5-6 0,2 1-1459,-1-2 1,-1 3 1741,2-6 0,3-15 0,-5-9 0</inkml:trace>
  <inkml:trace contextRef="#ctx0" brushRef="#br0">22935 10566 12060,'-10'12'530,"1"8"1,0 6-211,0 8 1,4 11-1,-6 1 1,-2 9 8,-1 7 0,-2-1-119,0 8-235,0-3 0,6-2 0,-1-2 0,-2-1 0,1-6-1236,1-5 0,-1-8-104,7-15 1365,-1-4 0,20-57 0,4-12 0</inkml:trace>
  <inkml:trace contextRef="#ctx0" brushRef="#br0">23031 10934 7663,'-10'5'3710,"-1"0"-2810,7 1 1,-3-8-573,7-3 1,7 1-28,4-7-155,3 8 1,2-10 0,0 8-1,0 0 1,0-1 249,0 1 0,0 0-138,0 5-145,0 0 0,0 0 0,0 0 0,0 0 269,0 0-408,0 7 1,-7 2 0,-3 9 0,-5 1-2,-1 2 1,-7 3 139,-3-3 1,-5 4-7,-1 7-53,-7-7 0,4 5 0,-6-3 0,2 1 0,3 1-53,2-3 1,2-6 146,0 1-156,7-10 1,2 3 0,7-3-159,0 3 0,7-5-132,4-4 1,5-3 130,5-2 0,-1 0 0,7 0 0,1 0-300,2 0 1,2-5 96,0-1 1,0-1-151,0 2 1,0 1-224,0-6 0,0 6 80,0-1 663,0-4 0,29-7 0,6-9 0</inkml:trace>
  <inkml:trace contextRef="#ctx0" brushRef="#br0">23639 10710 7663,'-8'-7'2119,"0"5"-884,8-5 0,8 14-696,2 3 1,10 6 0,3 8 0,2 6 537,3 5 1,10 17-415,4 1 1,5 10-412,1 6 1,0 7 201,-24-36 1,0 0-1,-1 4 1,0 0 887,19 30-988,-2 8 1,-10-9 0,-3 5-149,-6-3 0,-10-2 1,-6-5-1,-3 3-138,-2 2 0,-7 0-282,-4 1 1,-3-4-240,-2-12 1,-6 5 0,-1-7-1,-4 1-1148,-6-3 1,1-10-2742,-6-1 4342,-3-8 0,2-1 0,-7-7 0,2 1 0,-1 3 0,2 1 0</inkml:trace>
  <inkml:trace contextRef="#ctx0" brushRef="#br0">25912 11430 7717,'0'-16'0,"0"0"0,0 0 1,0 0-1,-2 0 1,-1 0 700,-2 0 1,-3 0-1,5 0 1,-4 0 158,-2 0 1,0 5-198,-2 1-449,-3-1 0,5 0 0,-7 2 427,0 2-608,0 2 1,0 5 0,-2 0 322,-3 0-381,3 7 1,-5 2 0,7 9 0,2 3 0,1 7 59,3 8 0,4 7 113,-4 10 1,6 0-149,-1 11 0,3-3 0,4 12 0,1 0 19,3 2 1,6 6-242,-1-6 93,-4-4 1,7 0 0,-3-8-278,3-5 0,-3-10 0,-1-10 1,1-6-332,-2-6-1699,5-10 2436,-5-8 0,-28-65 0,-10-15 0</inkml:trace>
  <inkml:trace contextRef="#ctx0" brushRef="#br0">25400 12086 8138,'23'0'1364,"4"0"1,5-7-591,5-3 0,4-5-638,7-1 1,0 2-275,0 3 0,0-3-383,0 4 1,-2 1-55,-3-2 0,2 7 575,-8-1 0,22-4 0,-1 0 0</inkml:trace>
  <inkml:trace contextRef="#ctx0" brushRef="#br0">26200 11974 7740,'-5'23'0,"0"4"0,-6 9 169,6 1 1,-1 0 150,6-5 0,7-1 0,4-3 0,3-3 200,2-2 1,7-3-449,4-10 0,-2-3 1,2-7-1,-1 0-102,-1 0 1,5-7 51,-3-3 0,-4-12 105,-1-4 0,-5 1 0,-1-2 0,0-1 263,0-3 0,-7-1 52,-3 0 1,-5-5-140,-1 0 0,0-1 0,-1 8 0,-5 2 335,-4 1 0,-5 7-541,-1-1 0,-5 0 142,0 5-447,-1-4 1,1 18 0,0-3 0,-1 3 0,1 6-843,0 6 1,1 1 354,9 10 0,-1 4 1,7 2 694,1 3 0,38 45 0,-12-32 0,0-1 0</inkml:trace>
  <inkml:trace contextRef="#ctx0" brushRef="#br0">26856 11878 7725,'-7'-9'238,"-3"4"0,-5-2 297,-1 2 0,6-3-179,-1 3 523,8 3 1,-5-3-1,8 10-50,0 6 1,6 9-471,-1 1 0,8 6-214,-3-6 0,4 7 0,1-3 1,-3 2 143,-1 0 0,-2-1-83,1 6 0,3-5-99,-8 0 0,2-6 0,-3 4 1,1-2 261,-1-3-1,-3-8 11,-1-1-290,0-8-111,0 4 1,-1-8 0,-3-6 0,-3-9 0,0-9-240,0-6 0,1-6-165,6 0 0,-5-2 238,0 1 1,-1 4-19,6-3 140,8 3 1,-5 8 0,8-1 330,1-2-355,2 6 1,10 0 0,1 7-345,-1 0-212,14 0 0,-12 7 646,12 4 0,24 25 0,6 6 0</inkml:trace>
  <inkml:trace contextRef="#ctx0" brushRef="#br0">27769 11798 7673,'-9'-2'3,"2"-1"0,0-2 1476,5-8 0,-5 10 0,7-8 658,0-2 1,2 8-1652,3 5 1,4 9-24,7 12 1,-2 11-64,-3 11 1,3 0 262,-3 5-547,3-4 1,-5 10-1,-2-10-190,0-1 0,-4-8 0,6 3 0,-2-5-323,-3-1 1,-2-12-1547,-2-4 1,2-12 130,3-4 1812,-3-8 0,-9-57 0,-8-28 0,3 29 0,1-1 0,-1 0 0</inkml:trace>
  <inkml:trace contextRef="#ctx0" brushRef="#br0">27705 11206 7687,'-16'0'359,"0"0"0,0 0 1079,0 0-1278,7 0-255,2 7 1,7-3-199,0 6 0,7-4 293,3 4 0,55 15 0,13 9 0</inkml:trace>
  <inkml:trace contextRef="#ctx0" brushRef="#br0">28313 11798 7687,'-7'23'1060,"-4"4"0,4 3-489,2 2 0,-2 0-756,1 0 0,1 0 1,5 0-1,0 0 1373,0 0 1,0-1-551,0-5 1,0 3-485,0-8 1,0 0 0,0-5-17,0 0-328,0-7 1,0-5 33,0-15 1,0-1 0,0-17 0,0-4-489,0-8 0,2-6 238,3-1 1,-1 0 197,6 0 0,1 0 0,5 0 0,-2 2 102,-3 3 1,8-1 658,-3 6 1,4 3 887,-4 8-1083,7 4 0,2 9 0,5 3 1066,-3 6-1149,3 10 1,-10 11-1,5 13 1,-2 6-1,-4 8 83,-1 3 0,-2 8-364,0-1 1,-2 0-424,-3-5 0,1 0 279,-6 0 0,4-7-1133,-4-3 1,6-6 212,-1-6 0,-2-3-947,1-7 1386,1-7 631,-2-9 0,12-51 0,-3-19 0</inkml:trace>
  <inkml:trace contextRef="#ctx0" brushRef="#br0">29017 11062 9220,'-14'2'1929,"3"3"1,2 6-2047,4 10 0,3 13 1470,-3 14 0,5 7-930,5 9 0,4 5 1,7 1-1,0-3-400,0-1 0,0-4-496,0-3 0,0 2-245,0-8 0,0-2-305,0-8 1,-5 2 0,-2-6 0,0 0 1022,0 0 0,-13-9 0,2-7 0</inkml:trace>
  <inkml:trace contextRef="#ctx0" brushRef="#br0">28825 11766 7687,'-16'-7'3173,"7"5"1,4-10-2705,10 6 1,6-6-274,10 1 1,11-8-365,11-3 1,3 1-1,2 5 1,0 0-401,0 0 0,6 0-821,-1 0 1389,0 7 0,9 2 0,4 7 0</inkml:trace>
  <inkml:trace contextRef="#ctx0" brushRef="#br0">29433 11798 7687,'-25'20'1427,"4"-4"0,10 3-376,6-8-1097,3-4 0,11 0 0,5-7 0,9-3 1356,8-8 1,-3 0-924,10-10 1,1-4-234,-2-2 0,0-3 1,-5-2-1,0 2 60,0 3 1,-5-3-247,0 3 1,-15-1 70,-1 1 0,-8 4 1,-3 7-1,-1 0-18,-5 0 0,-10 5-62,-10 1 0,-5 6-9,-1-1 0,0 3 1,2 4-1,2 5-9,1 9 0,6 2 197,-6 8 0,7 1 79,-1 5 0,5 5 0,5 3 0,6-1 214,3 0 1,2 4-439,0-6 1,7 4-522,4-9 325,10 3 0,4-15 0,7 5 1,0-4-1,0-7-1641,0-6 1,6-7 509,-1-1 0,6 0 1334,-6 0 0,22-50 0,-1-12 0</inkml:trace>
  <inkml:trace contextRef="#ctx0" brushRef="#br0">30057 11446 7687,'-10'0'2387,"-1"0"0,2 2-2064,-1 3 1,-3 4-423,8 7 0,-6 5 1278,6 1 1,-1 12-506,6-2 0,0 8-119,0-2-381,0 6 1,0-10-1,0 3 1,2-3 0,2-2 721,1 0-435,0-7-367,3-2 0,-5-16-363,8-7 1,-8-9 155,3-12 0,-5 2 0,-1-8 1,2-2-179,4-1 0,-5-7-91,5-1 0,1 1 116,-2 5 1,6 0 28,-6 0 1,6 0-132,-6 0-176,8 7 0,-5-2 0,7 10-2215,-5 2 1527,5 3 1232,-6 3 0,28 23 0,6 13 0</inkml:trace>
  <inkml:trace contextRef="#ctx0" brushRef="#br0">30586 11430 7687,'-16'-7'0,"0"-4"0,0 2 2015,0-1 1,0 4-1244,0-4 1,-2 4 562,-4-4 1,10 6-709,-4-1 0,4 3-172,-4 2-272,0 0 1,5 2 434,0 3-536,1 4 1,1 7-1,3 2-154,5 3 1,1-3 0,0 3-1,0-3-161,0-2 1,1 0-677,5 0 1,3 0 352,7 0 0,5-2 201,0-3 0,2 3 171,-1-3 0,-3-2 225,8 1 0,-7 1 130,1 5 1,-3 0 462,-2 0 1,0 0-99,0 0 0,-7 5-211,-4 1 1,2-1 406,-2-5 1,-1 0-299,-9 0 0,-3 0-239,-2 0 1,-10-2-477,4-3 0,-3 2-637,3-8 1,-6 0-33,1-5 0,-6 0-2327,6 0 3277,0-7 0,-10-44 0,-2-19 0</inkml:trace>
  <inkml:trace contextRef="#ctx0" brushRef="#br0">30730 11542 7687,'-16'9'0,"1"5"440,5-3 1,3-2 640,7 1 0,0-4-386,0 4 138,0-6 1,9 3 0,5-7-625,5 0 1,10-2-1,-3-3 1,6-6-36,6-3 0,-4-4 29,3-3 1,-5 1-161,-5-6 0,1 4 1,-8-3-1,-4 2 333,-4 4 1,-8-4-354,1 1 0,-5 1-38,-5 5 1,-10 5-1,-8 2 1,-2 2 39,-3 4 0,-2 1 343,-2 2 0,0 7-86,0 4 0,5 8 390,0 3-423,1 6 0,1-3 1,3 9-50,5 3 0,8-3 0,3 5 0,5-2-220,1 1 0,1-1-1064,5-5 1,8-5 580,7 0 1,8-3-1201,-3 3 1,5-6 807,1-10 1,5 2 69,0-8 1,3 0 84,-3-5 740,-3 0 0,33-14 0,1-4 0</inkml:trace>
  <inkml:trace contextRef="#ctx0" brushRef="#br0">31514 11430 7674,'-16'-7'0,"-2"-6"0,-3-3 0,3-1 1916,-3 11 1,1 1-921,-1 5 0,1 0-170,-6 0 1,6 7-357,-1 4 1,3 5-117,2 5 1,0 4-94,0 7 0,5 0 118,1 0 1,6 0-214,-1 0 0,3 5-72,2 1 1,5-6-295,1-6 1,11-6 189,-1 1 1,9-5-1018,-3-5 1,6 2 488,-1-8 0,3-2-872,2-8 0,0 0 297,0-11 0,2 3-856,3-8 1969,-3-4 0,5-27 0,4-13 0,-1-9 0,1 0 0</inkml:trace>
  <inkml:trace contextRef="#ctx0" brushRef="#br0">31898 10902 7674,'-11'0'2323,"1"0"0,4 2-1278,-4 3 0,4 6-1900,-4 10 0,6 6 1094,-1 10 1,-2 6 1465,1 10 1,1 4-1128,5 7 1,0 0-400,0 0-180,0 0 1,5-5 0,1-2-648,-3-2 1,4-7 0,-1-7 0,-3-4-774,-1-7 1,-2 1 1420,0-10 0,-14-21 0,-4-11 0</inkml:trace>
  <inkml:trace contextRef="#ctx0" brushRef="#br0">31450 11382 7665,'-9'0'601,"-5"0"-13,12 0 0,2 0 1347,11 0 1,12 0-372,9 0-1691,7-7 1,9 0-1,0-6 1,2 4 0,1 1-673,3-1 0,4-2 355,-4-5 444,-8 7 0,14 2 0,-1 7 0</inkml:trace>
  <inkml:trace contextRef="#ctx0" brushRef="#br0">32346 11366 7665,'-16'9'1831,"6"5"229,-1-3 0,6 8-205,-6 3-1392,0 6 1,-5-3 0,2 7 0,1 0 0,5 0 786,0 0 1,3 0-1335,5 0 0,0-2 0,0-3 1,2-6-128,3-3 0,-1-4-3544,6-3 2823,1-4 0,5-16 932,0-7 0,7-42 0,2-19 0</inkml:trace>
  <inkml:trace contextRef="#ctx0" brushRef="#br0">32250 10950 7659,'-11'0'0,"1"0"381,-1 0-525,-5 0 1,2 2 143,3 3 0,11 32 0,9 15 0</inkml:trace>
  <inkml:trace contextRef="#ctx0" brushRef="#br0">32522 11334 7656,'-16'16'0,"0"0"64,0 0 1,6 0 153,-1 0 0,0 7 0,-3 4 0,3 3 1435,6 2 1,3 0-965,2 0 1,0 0-402,0 0 1,2-2-1,3-3 1,6-6 160,3-3 1,8-4-397,-1-3 1,2-4 149,-2-7-164,-3 0 0,11-7 1,-8-4-1,0-5 0,1-5-351,-1-6 1,6-3 54,-6-2 0,-1 0 0,-8-2 1,-3-1 153,-2-3 0,-2 1 40,-5 5 1,-7 0 7,-3 0-109,-5 0 0,-6 7 0,-2 4 0,-2 5 0,-3 5-687,-3 6 0,1 5-12,3 5 0,-1 4 863,7 7 0,6 36 0,8 8 0</inkml:trace>
  <inkml:trace contextRef="#ctx0" brushRef="#br0">32842 11270 7650,'16'0'1355,"-7"7"0,4 2-769,-8 7 1,0 2 554,-5 3 1,0-1-123,0 6-676,-7 1 1,-2 7 0,-7 1 0,0 3 0,0-3 400,0-1 0,0-2-546,0 0 1,2-2-96,3-3 1,-1-4-341,7-7 1,-6-9-537,6-7 1,-1-7 324,6-9 0,2-7-918,3-4 1022,-3-3 1,12-7-1,-3-1 1,5 3-1,4 1-179,1 2 0,2 0 323,-2 0 1,-1 2 268,7 3 6,-1-3 0,6 12 1,0-2-1,0 8 0,-1 7 984,-5 3 1,3 9-10,-8 4 0,4 5-406,-9 5 1,2 4-9,-13 7 0,6 5-641,-6 1 1,0-1 52,-5-5 0,0-2-1159,0-3 0,-1 1 255,-5-6 1,3 4-1004,-8-4 1859,0-1 0,-33-12 0,-8-2 0</inkml:trace>
  <inkml:trace contextRef="#ctx0" brushRef="#br0">27481 13207 7630,'-11'-2'577,"0"-1"0,1-5 1679,1 0-1749,-5 4 1,10-10 0,-7 3-1,-1-1 1,-1-1 1429,3 3-1747,-4 6 1,5-3 25,-7 7 1,1 2 117,5 3-103,-5 4 1,12 14 0,-8 4 0,1 5 0,1 5 577,3 6 0,5-2-456,1 1 0,0 1-210,0 5 1,7-7 0,3-4 0,6-5-410,6-5 0,3-4-325,7-7 0,0-7-295,0-4 1,1-3 0,3-4-1,1-3-3213,-1-6 4099,5-3 0,-17-21 0,0-10 0,4-3 0,1 0 0</inkml:trace>
  <inkml:trace contextRef="#ctx0" brushRef="#br0">27817 12679 7641,'-16'0'408,"0"0"1,5 0 596,0 0 1,6 7-64,-6 3 0,8 6-121,-2 6-443,3 3 0,2 8 1,2 5 685,3 5-741,-3 10 1,12 2-1,-5 6 1,1-5-1,-1 1 72,-2 0 0,-1 0-247,-6 2 1,5-4-185,0-7 1,1-7 0,-6-4 0,0-5-232,0-5-1365,0-4 876,0-14 1,2-9-207,3-11 0,-3-5 237,3-5 349,4-11 0,-6-2 0,6-5-322,-2 0 666,6 5 1,-10-5 0,6 9 251,-2 3-211,6-3 1,-4 10 1113,7-6 1,0 8-121,0 2 0,0 2 233,0 8 1,0 8-745,0 9 0,0 5-171,0 5 0,0 4-279,0 7 1,0 0-196,0 0 1,0 0 80,0 0 1,3 0-75,-3 0 0,4 0-1445,-9 0 1,1-5 620,-1-1 0,3-6 970,-3 1 0,-4-24 0,0-8 0</inkml:trace>
  <inkml:trace contextRef="#ctx0" brushRef="#br0">28585 13303 9202,'-7'-9'703,"5"0"-1051,-3 4 1020,3 3 438,2-12 0,2 10-740,3-6 1,-1 4-263,6-4 0,-4 4 190,4-4 246,-6 6 0,10-10 256,-3 3-577,-4 4 1,0-7 0,-7 3-244,0-3 1,-2 5-167,-3 4 1,1-2 140,-6 1 0,-1 1-68,-5 5 1,-5 0 6,-1 0 188,1 7 1,0 4 0,-1 8 1009,3 3-793,-6 13 1,9-8 0,-2 12 199,6 0 1,3-3-300,-2 6 0,4-1-389,7 2 1,7 1-212,4-6 1,5-3-533,5-8 0,4 1 390,7-6 1,5-1-322,1-5 0,-1-5-549,-5 0 0,5-8 1412,1 2 0,0-24 0,4-10 0,0-2 0,1 0 0</inkml:trace>
  <inkml:trace contextRef="#ctx0" brushRef="#br0">29241 13191 7641,'-10'-11'0,"-1"1"0,7-1 2038,-1-5 0,-4 5 1,0 1 699,0-3-2101,-5-1-379,5 5 1,-7 2-92,0 7-35,0 0 1,6 7-1,-1 5 165,-2 8 0,-1 5 0,0 9 0,1 1 229,3 3 1,1 6-334,-2-1 0,4-2-152,7 1 0,2-6-140,3 1 1,4 2-329,7-1 0,7-8-575,4-9 748,3-3 1,4-4 0,2-3-2017,1-6 1705,0-3 0,1-2 0,-1-2-1396,-2-3 1421,6-11 0,-7-9 540,4-7 0,-11-6 0,1-6 0,1-3 0,0 0 0</inkml:trace>
  <inkml:trace contextRef="#ctx0" brushRef="#br0">29801 12647 7641,'0'-9'7974,"0"3"-7754,0 12 0,-5 10-73,0 10 1,-2 12 956,1 4 1,4 12-502,-3 5 0,3 5-292,2 5 0,0-1-328,0 6 1,0-1 178,0 2 1,0-6-961,0-10 0,-5 1 299,0-6-323,-1-1 0,1-12 1,-2-5-2312,-2-8 954,5-5 2179,-3-7 0,0-28 0,-2-8 0</inkml:trace>
  <inkml:trace contextRef="#ctx0" brushRef="#br0">29801 13207 7641,'0'-25'0,"0"5"1603,0 4 1,0 9-883,0-9 1,2 4 610,4-4 1,4 5-638,12 1 0,-3 1-252,8-2 0,-1-3-180,6 3 0,0 2-114,0-2 0,6 6 149,-1-6-376,8 1 1,-13-1 0,1 2-1248,-4 2 840,-10 2 1,5-1-3224,-8 1 3708,-8 0 0,-15 5 0,-10 0 0</inkml:trace>
  <inkml:trace contextRef="#ctx0" brushRef="#br0">29785 13319 7641,'0'16'0,"8"0"0,6 0 1589,7 0 1,2-2-288,-1-3 0,8 1 84,7-6 0,8 1-787,-3-2 0,3-3-94,-3 3 0,5-3-3,-5-2-1029,5 0 0,-7 0 1,-2 0-1,-4-2 1,-2-1-2956,0-3 3482,-8-6 0,0-18 0,-8-13 0</inkml:trace>
  <inkml:trace contextRef="#ctx0" brushRef="#br0">30810 13015 7641,'-16'0'1350,"0"0"1,0-2 1775,0-3 0,3 3-3742,-3-3 0,4 3-154,-10 2 1036,-2 0 0,4 0 1,-5 0 83,2 0 1,-4 5-1,4 2 1,0 2-182,0 4 1,0 1-207,1 2 0,5 2 0,-3 1 0,6 3-21,3-3 0,2-1 179,-1-2 0,3 5-334,7 1 1,0-1-1,0-5 1,1 0-195,5 0 1,4 0 263,12 0 0,3-2 20,7-3 144,0 3 0,1-3 0,3 7 0,3 1 0,0-1 185,0 2 0,-3-1-81,-9-3 1,1 0 233,-7 0 0,-6 5 928,-10 1 0,-3 6-566,-2-1 1,-9-2 72,-7 2 1,-9-3-331,-12 3 1,1-4-1078,-7-7 0,1 4-683,-6-4 0,0 2 1296,0-13 0,-21-22 0,-10-11 0,22 8 0,-1-1 0,1 0 0</inkml:trace>
  <inkml:trace contextRef="#ctx0" brushRef="#br1">19430 15560 7654,'-11'0'2637,"1"0"-1346,-3 0 1,-1 6-1085,-2-1 1,0 0 0,0-5 0,0 0 169,0 0 1,0 2-123,0 3 0,0-3-72,0 3 0,-2-1 0,-3 1 0,3-1-275,-3 7 100,-4-8 1,7 11-1,-3-5-350,3 0 98,2 5 1,0-10-645,0 7 670,7-8 0,6 4 1,11-7-1,8 0-91,2 0 1,5 0 288,-1 0 0,6 0-74,-1 0 106,3 0 1,-3 0 0,-1 2 96,3 3-82,-6-3 1,5 18 0,-6-4 180,-3 1-72,-1 1 1,-4 5-1,-1 2 592,-3 0-552,-6 13 1,3-17 0,-7 9 450,0-5-460,-7 4 0,3-10 0,-6 6 835,-3-2-721,-8-2 1,3-10 0,-5 0-2,0 1 1,3-5-216,-6-1 0,4 1-170,-4-2 0,4 0-136,-4-5 0,4-7-1094,-4-3-23,6-5 1,-3-1 584,7 0 0,7 0-69,4 0 0,3 6 842,2-1 0,50-21 0,12-11 0</inkml:trace>
  <inkml:trace contextRef="#ctx0" brushRef="#br1">19862 15512 7665,'-10'0'0,"-1"0"233,-2 0 0,-1-5 723,-2-1-463,7 1 0,-5 5 0,3 0 0,-3 2 195,-2 3 0,6 4-487,-1 7 1,2 5 129,-2 1-203,-3 6 0,11-1 0,-6 9 0,2 3 1,3 0 178,2 0 1,2 4-289,0-6 0,0 0-35,0-5 1,7-7-1,4-3 1,5-6-115,5-6 0,-3-3 41,3-7 0,4-7-85,2-3 0,-2-6 1,0-6-1,0-4-268,0-5 0,-4-2 204,6-5 0,-6-1-87,6-4 287,-8-3 0,-1 11 0,-7-6 10,1 2 91,-5 1 1,6 8-1,-8 3 262,-1 6-63,-3 10 0,-1 2 0,-1 6 144,-5-3-311,4 8 0,-6 9 1,4 10 371,-1 6-277,-8 10 0,11 4 0,-5 9-27,0 3 0,0 4 1,-4 7 1,-1 7-221,7 4 0,-8 11 170,8-41 1,0 0-1,-2 2 1,-1 1 88,0-1 1,0 2-1,1 0 1,0-1-23,1-2 0,1-1 0,-2 42 18,7-23 0,0-5-453,0-16 0,7-8 212,4-13 0,3-8-235,2-14 1,6-7-59,-1-4 1,7-9-278,-1-1 0,-2-9 377,2-2 0,-2-2-514,1-9 0,4 2 229,-3-1 1,-2-4-201,2 3 1,-8 2-1049,3-2 1768,3 1 0,-15-21 0,4-2 0</inkml:trace>
  <inkml:trace contextRef="#ctx0" brushRef="#br1">20438 15464 7665,'-10'0'871,"-1"0"698,-1 0-1190,5 0 1,-2 2 0,5 3 0,-1 6 0,1 5 0,2 3 0,2 6 652,0 6 0,0-3-450,0 9-463,0 4 1,8-5 0,0 5 0,3-2 0,0-5 56,1-6 1,2 1-80,2-8 0,-5-5-248,0-5 32,-1-8 1,6 4-1,0-8 1,0-5-1,0-6-346,0-8 0,0-5-78,1-7 421,-1-7 0,0 5 1,-2-5-1,-2 2 0,-1-2 34,1-2 1,1 5 23,-3-1 1,3 5 323,-8 5 0,1 4 13,-6 7 1,0 14-86,0 8 0,5 8-52,0 7 1,1 6-96,-6 10 1,0-3-181,0 3 1,5-1 42,0 1 1,6-3-116,-6 3 1,8-3-668,-3-2 1,5-1 360,1-5 1,0 3-1465,0-8 1981,0 0 0,21-26 0,6-6 0</inkml:trace>
  <inkml:trace contextRef="#ctx0" brushRef="#br1">21271 15512 7665,'-16'0'2434,"-6"0"-1886,1 0 0,0 0 295,5 0 0,0 0-257,0 0 1,0 2-88,0 3 1,0-1-293,0 6 1,0 3-240,0 8 1,5-1 234,0 7 0,8-6 46,-3 6 1,-1-3-288,2 3 0,0 2 153,5-8 54,7 7 1,2-12-540,7 0-214,0 0 1,0-16 199,0 0 1,5-7-269,0-9 0,1-5 184,-6 0 1,0-8-73,0 2 1,0 3 374,0-3 0,0 2-36,0-2 0,-2-1 564,-3 7 1,1-1-264,-7 6 1,6 0 928,-6 0 1,3 7 91,-3 4-295,-3 3 0,5 15-248,-7 3 1,2 12-206,3 4 0,-3 2-175,3 9 1,-1-3-110,1 3 0,-3 2-525,3-8 1,2 2 334,-2-2 0,6-5-1446,-6 0 0,6-7 634,-6-9 1,8-7-737,-2-3 1,-3-5 1648,3-1 0,7-71 0,-6 27 0,1-1 0</inkml:trace>
  <inkml:trace contextRef="#ctx0" brushRef="#br1">21607 15480 11393,'0'16'1510,"0"0"0,0 7-1137,0 4 1,0 3-127,0 2 0,5 0 50,0 0 1,1 6-41,-6-1 0,0-5-32,0-5 0,0-8-57,0 3 0,0-5 168,0-1-484,0-7 0,0-9 116,0-10 0,0-6-317,0-6 1,0 3 99,0-8 0,0-1-12,0-10 0,0 4-78,0-3 0,7 3-249,4 2 1,-3 0-669,3 0 0,5 0 136,6 0 1120,-1 7 0,38-19 0,10 1 0</inkml:trace>
  <inkml:trace contextRef="#ctx0" brushRef="#br1">21991 15592 7664,'-16'0'1010,"0"0"1438,0 0-1037,7 7-2,2-5-1036,7 5 1,7-7 0,4 0 1297,3 0-1281,2 0 1,0 0 0,2 0-81,3 0 1,-3 0 0,5 0 0,-2 0-229,1 0 1,1-7-164,-2-4 1,-3-1 58,3 1 1,-3-3 0,-2 3 0,-2-3-241,-3-2 0,-4-2-210,-7-3 0,0 3 340,0-3 0,-4 3 1,-4 4-1,-10 1 288,-5 3 0,1 6 63,-4-1 0,1 5 96,-2 5 1,-1 11-16,6 11 1,-4 5 89,4 5 0,1 4-182,5 7 1,7 0-92,4 0 1,3 0-907,2 0 0,12-1 421,4-5 0,11-4-1481,0-12 0,3-4 136,2-12 1713,7-3 0,23-42 0,13-10 0</inkml:trace>
  <inkml:trace contextRef="#ctx0" brushRef="#br1">22695 15368 7611,'-7'21'58,"-4"3"0,-3-1 0,-2 2 0,2-1 792,3 5 0,4-4 1,7 0-1,0-2 586,0-4 0,0 5-852,0-3-405,0 0 1,0-5 0,2 0 0,1 0 55,3 0 0,1-5-254,-2 0 57,-3-8 0,7 4-77,-4-7 13,-3 0 0,5-12 100,-7-4 1,5-6 0,1 1-1,-3-6 139,-1-3 0,3-2-52,1 0 0,4 0 40,-4 0 0,4 2 1,-2 1-1,-1 5 67,0 0 1,0 3-950,-2 5 0,-1 2 147,7 3-630,-1 4 0,6 7 0,0 0-273,0 0-1108,7 7 2545,-5 9 0,16 14 0,5 8 0,0 4 0,0 1 0</inkml:trace>
  <inkml:trace contextRef="#ctx0" brushRef="#br1">23415 15624 7633,'-16'-5'0,"0"0"0,-1-8 0,-5 2 0,4-1 1416,-3 1 1,-2-3-649,2 3 0,-1 4-226,6 2 1,-5 3-234,0 2 0,5 0-285,5 0 0,2 13 273,-2 3-97,4 10 1,7-1 0,0 7-93,0 0 1,7 0 0,4 2 0,3 0-84,2-2 0,7-2-17,4-9 0,3-8-468,2 3 0,7-11 155,4 1 1,-2-6-310,2-6 532,-8-10 1,6-3-1,-5-6 277,1 2 89,-7-6 0,-8 10 1,-12-6 201,-4 2 0,1-4 3,-2 6 0,-7-3-108,-8 3 1,-12 3 156,-4-3 1,-5-2 14,-1 1-1110,0 1 1,-5 5 0,0 2-284,1 3 1,2-1-866,2 6 1,7 1 1704,4 5 0,25 57 0,6 14 0</inkml:trace>
  <inkml:trace contextRef="#ctx0" brushRef="#br1">24008 15608 7633,'-9'-7'0,"-4"4"0,8-8 0,-6 6 2573,6-6-1881,-8 0 1,5-5 0,-8 2 640,0 3-1066,0-3 1,5 7-1,0-4 58,-1 6-221,-10-4 1,5 7-1,-5-1 1,6 8 0,4 11 377,1 9 0,2 7-59,-1 5 1,2-1-238,8 7 1,0-8 109,0 2-655,0 4 0,8-9 1,4 0 261,8-8-512,5-7 0,7-6 1,0-2 239,0-2 1,0-7 0,0-7-1,0-4-17,0-7 0,-2 1 194,-4-10 0,3 6 876,-8-6 0,-5 2 84,-5-2 0,-7-1 1366,1 7-1641,-3-8 1,-4 11-1,-3-5 159,-6 0 1,-11 5-757,-4-3 1,-4 3-589,-2 2 1,-6 0-119,1 0 1,-4 0 429,9 0 0,-4 7-1367,10 4 0,3 3 201,1 2 842,4 0 0,10 7 704,2 4 0,19 24 0,5 8 0</inkml:trace>
  <inkml:trace contextRef="#ctx0" brushRef="#br1">24280 15048 7633,'0'-16'4004,"-6"-2"-2202,1-3-601,0 3-521,5 2-252,0 9 0,7 16-73,3 7 0,-1 9-33,2 12 0,0 6 71,5 10 0,5 9 243,0 8 0,-5 1-1458,-5-2 911,0-3 1,5 12-1,-2-5-409,-3 0 1,1-4 0,-7-10 0,1-5-785,1-5 0,-5-10-1504,3-6 2608,-3-9 0,-17-57 0,-2-14 0</inkml:trace>
  <inkml:trace contextRef="#ctx0" brushRef="#br1">24040 15560 7633,'1'11'903,"5"0"1,4-8 1158,12 2 1,8-3-994,7-2 0,8-7-614,-3-4 0,6 3-126,6-3 0,-4 5 67,3-4 0,-9 4-1166,-1-4 1,-7 6 260,1-1 509,4 3 0,-14 2 0,3 0 0</inkml:trace>
  <inkml:trace contextRef="#ctx0" brushRef="#br1">25272 15576 7637,'-16'0'81,"2"2"1,1 2 390,3 1 0,-1 2 1,-3-2-1,1 4 128,3 0 1,1 5 0,-4-3 0,4 5 26,2 5 1,2-3-395,5 3 0,0 3-72,0-3 0,7 2-56,4-2 1,3-3 0,4 4 0,3-6-99,6-6 0,-2-3-152,1-7 0,1 0 67,5 0 123,0 0 0,-5-1 1,-1-5-1,3-4 0,-1-5 60,-1-1 0,-4-1-30,-7-5 149,0 4 0,-2-5 1,-3 7-1,-6 0 0,-3 0 105,-2 0 1,-7 0-142,-4 0-76,-10 7 0,-4-5 0,-9 5 0,-1-1 0,-3 1 351,3 2 1,-4 1-661,1 6 0,1 0-34,5 0 0,2 0-212,3 0 1,4 0-355,7 0 0,7 7 344,4 4 0,3-2-2498,2 2 2951,7-8 0,59 4 0,21-7 0</inkml:trace>
  <inkml:trace contextRef="#ctx0" brushRef="#br1">26216 15144 7637,'-21'-27'0,"0"1"0,-6-6 1387,6-6 1,-6 1-464,6 5 1,-6 5-208,6 0 1,-1 10-75,6 1-402,0 7 1,0 9-1,2 2 1,2 5 0,3 9 507,2 9 0,-4 7-153,6 5 0,-1 9-261,6 8 1,0 6 0,2-1 0,2 3 108,1 2 1,7-5-340,-1-1 0,3 1-289,2 5 0,2-7 1,2-4-1,1-5-1805,-2-5 0,5 2 1010,-3-8 1,0-7-907,-5-8 0,0-5 1885,0-1 0,-21-28 0,-6-8 0</inkml:trace>
  <inkml:trace contextRef="#ctx0" brushRef="#br1">25576 15640 8661,'-7'-5'1879,"7"0"0,9-3-1210,12 3 0,6 2 288,10-8 1,9 0-442,8-5 1,12 6-353,-2-1 0,10 0-197,1-5 0,-4 7-2062,-2 4 2095,4 3 0,0 9 0,7 2 0</inkml:trace>
  <inkml:trace contextRef="#ctx0" brushRef="#br1">27577 15176 7637,'-9'-11'604,"2"1"554,0-3-728,5-1 0,-5-2 0,5 2 0,-2 1 0,-1 3 1,0-3-1,-1-1 243,1-2 0,-7 5-359,1 1-233,-3 6 1,1-3-1,-1 7 243,-4 0-229,-1 7 1,3 11 0,-2 14 39,-3 9 0,3 12 0,-2 6 1,8 3 89,6 2 0,5 5-50,1 1 0,9 4-324,7-4 0,12-10-417,9-12 437,8-7 0,-4-16 1,7-5-183,0-8 1,-6-12 0,-1-10 0,0-6 16,0-6 1,-7-3 357,-2-7 0,-7-2-187,-9-3 0,-2 3 633,-3-3 0,-4-2 152,-7 1 1,0-4 149,0 4 1,-7-4-350,-4 4 1,-9 1-101,-1 5 0,-9 0-950,-2 0 1,0 2 429,-5 3 0,-3-1-1289,3 6 0,1 3 597,10 8 0,-3-1-207,8 6 0,7 3 1056,8 8 0,33 39 0,9 17 0</inkml:trace>
  <inkml:trace contextRef="#ctx0" brushRef="#br1">28361 14856 7650,'-7'-9'1181,"-7"-4"235,-8 8 1,1-6-576,5 6-1256,0 0 0,0 5 0,-2 0 1987,-3 0-1043,3 0 0,-5 9 1,7 5-44,0 5 0,0 12-122,0 1 82,0 7 0,0 16 1,0 5 340,0 8-450,7 5 0,-3 11 0,6 3-803,4-42 0,1 0 470,-1 46 1,2-11 0,2-2-211,3-3 1,9-5 190,8-12 1,6-10-1518,-1-10 0,3-13 688,2-9 0,5-8-2315,1-8 3159,6 0 0,-7-5 0,8 0 0,-1 1 0,-1 2 0</inkml:trace>
  <inkml:trace contextRef="#ctx0" brushRef="#br1">28553 15016 7651,'-14'-2'1267,"3"-3"1758,-3 3-712,5 2-1897,-7 16 1,7 4 0,4 6 0,3 4 0,2 4 243,0 4 1,5 11-347,1-1 0,6 4-115,-1-4 1,-2 5-322,1 1 1,-1 3 0,4-7-1,-4-6-641,-2-3 0,5-6-106,-1-8 1,-2 0-948,1-11 0,-4 2 1816,4-13 0,-6-57 0,3-19 0</inkml:trace>
  <inkml:trace contextRef="#ctx0" brushRef="#br1">28569 15384 7651,'-16'0'4867,"0"0"-3718,7 0-479,2 0 1,11 0-92,6 0-430,1-7 0,19 5 0,-1-5 0,4 2 0,5-1 179,-3 3 0,4 1-242,-1 2 0,-1 0 0,-7 0 0,-1 2 197,-3 3 1,-11 6-31,1 10 0,-6 2 366,1 4-413,-4 3 1,-9-3-1,-3 8 1,-7 5-1,-6-1 165,-4 0 1,-6-2-172,1-5 0,2-7-622,-1-4 1,-1 3 0,-3-5 0,3-5-1503,6-6 0,-2-7 1326,1-1 1,1-1-78,5-5 675,7-10 0,2-66 0,7 31 0,0-1 0</inkml:trace>
  <inkml:trace contextRef="#ctx0" brushRef="#br1">29209 15016 7651,'-2'-14'488,"-1"1"552,-2 3-687,-1 6 1,1-10-1,-2 3 1,-2-1 1736,-4 1-1732,6-3 1,-7 12 57,3-3 0,3 3-40,-3 2 0,6 0 202,-6 0-473,0 7 1,-3-4 0,1 8-1,5 2 1,-1 1 169,0 2 1,5 0-228,-1 0 0,3 5-11,2 1 0,0-1 0,0-3 1,0 1-324,0 3 0,7-3 134,4-8 1,3 3-945,2-3 618,0-4 1,6 0 0,1-7 0,0 0-1,2 0-1102,0 0 1,-6-7 1579,2-4 0,0-31 0,-2-15 0,2-5 0,0 1 0</inkml:trace>
  <inkml:trace contextRef="#ctx0" brushRef="#br1">29289 14712 7651,'-16'7'0,"6"-5"1187,-1 3 1287,7 4-1984,-3 0 1,7 7 0,0 2 0,0 3-1,2 4 613,3 0 1,-1 10-735,7-3 1,-1 6 575,6-1-750,0-3 1,-5 12 0,0-5 0,1 0 0,0-4 67,-1-3 0,2-4-819,-8-3 1,6 1 244,-6-6-1805,7-1 0,-8-7 2116,7-3 0,-8-25 0,4-13 0</inkml:trace>
  <inkml:trace contextRef="#ctx0" brushRef="#br1">29449 14408 7651,'-16'0'1643,"7"0"0,4 1-677,10 5 1,6 4 0,10 12 0,4 4-159,0 5 1,11 2-319,-4 5 0,5 3 0,0 8 1,4 5 647,0 5 0,6 5-393,-5 5 1,-4 4-195,-6 7 0,-4 0-73,-12 0 0,2 0-142,-13 0 0,-1 0 1,-10 0-1,-4 0 59,-5 0 1,-6-7-1259,0-3 0,-1-19-438,6-8 0,-5-17 1,-2-8-1,0-7 1301,0-4 0,-6-2 0,3-5 0,-5 0 0</inkml:trace>
  <inkml:trace contextRef="#ctx0" brushRef="#br1">30858 14936 7622,'-16'-9'116,"1"-5"0,1 5 0,2-2 1691,-1 0-1311,-4 1 0,8-4 1,-7 1-1,-2 4 1,-2 2-1,-1 4 393,1 1 0,3 2-332,1 0-366,0 7 1,0 9-1,1 11 1,3 5-1,3 5 242,2 6 0,-4 8 45,6 3-487,0-1 0,5 2 0,0 2 1,0 2-1,0-2-1154,0-2 0,5-7 208,0-6-1022,8-6 0,-4-4 1977,7-11 0,0-38 0,0-12 0</inkml:trace>
  <inkml:trace contextRef="#ctx0" brushRef="#br1">30330 15272 7626,'-16'0'3319,"7"0"-1129,2 0-1333,21 0 1,4 0-774,14 0 1,0 0 0,1 0-1,3-2-1026,1-3 1,8 1 623,-3-6 1,5 6-572,1-1 1,-6-2 0,1 1 0,0 3-1291,-2 1 2179,-2 2 0,0 0 0,2 0 0</inkml:trace>
  <inkml:trace contextRef="#ctx0" brushRef="#br1">30986 15240 7629,'-16'11'459,"0"-1"0,5-4 661,0 4 0,6 1-568,-6 5 1,8 5-209,-2 1 1,3 1 0,2-4 0,2 3 6,3-3 1,0 4-247,11-1 1,-3-6-9,8-6 0,4-6 0,0 1 1,1-3 79,1-2 1,-6 0 42,6 0 1,-7-2-21,1-3 0,-3-4 0,-4-7 0,-3 0 316,-6 0 1,-3 0-4,-2 0 0,0-5-7,0-1-382,-7 1 0,-2 3 0,-9-1 0,-2-3 1,-1 3 241,2 1 1,-5 2-2722,3 0 0,-2 2-789,2 3 3144,3 4 0,-5 43 0,7 8 0</inkml:trace>
  <inkml:trace contextRef="#ctx0" brushRef="#br1">31354 15288 7629,'0'11'1726,"0"-1"1,0-4-433,0 4-836,0 1 0,0 5 0,0 0 0,0 0 68,0 0 1,2-5-451,3-1 1,-3 1 51,3 5 0,2 0 208,-1 0 36,-1 0 0,-5 0 443,0 0-88,0-7-493,0-2-167,-7-7 1,5-9 0,-3-5 0,1-7 0,1-2 90,-3-1 0,1-2-263,5 4 1,5-4 74,1 4 1,6-4 138,-1 4-109,3-6 1,4 10-1,1-3-211,3 3-13,6 2 0,-8 5 1,6 2-1935,3 2 1108,1 2 1,-3 5 0,-1 0 1049,3 0 0,1 36 0,2 8 0</inkml:trace>
  <inkml:trace contextRef="#ctx0" brushRef="#br1">31866 14904 7629,'-9'-7'5155,"2"5"-4772,7-5 0,7 9 1,4 3-1,3 7 260,2 8 1,0 5-278,0 7 0,0 7 0,0 2 0,2 2-122,3-1 1,-5 6-344,0 6 0,0-6-571,-5-6 240,-4-6 1,2 5 0,-6-7 0,3-2-3805,-3-7 4234,-1-13 0,-23-40 0,-6-17 0</inkml:trace>
  <inkml:trace contextRef="#ctx0" brushRef="#br1">31818 14824 7629,'-9'-7'0,"2"5"0,14-5 686,4 7 0,5 0 944,5 0 1,0-2-961,12-3-551,-5 3 1,13-5 0,-6 7 0,3 0 0,-3 0 230,-1 0 1,-4 0 61,-3 0 1,-4 0 225,-7 0 0,-9 0-339,-7 0 0,-7 5-181,-9 0 0,-2 3 0,-1-5 0,-3 2-54,3-1 0,-4 3-285,1-2 0,1 6 128,5-6-114,7 1 1,-5-1-1,5 2-507,0 2 0,2-4 457,7 6 0,9-7 26,7 1 1,0 2 375,5-2 1,4 6-71,2-5 0,-2 6 283,1-1 0,1 1-167,5-1 1,-5 3 408,0-3 1,-8 3-150,2 2 0,-3 5-8,-2 1 1,-7-1 33,-4-5 1,-3 7 19,-2 4 1,-7-2-272,-4 1 0,-3-1-29,-2 2 1,-5 3-228,0-3 0,-6-2 91,5 1 0,-6-6-1098,1 1 0,2-5-1424,-1-5-1255,6 3 2362,-3-12 1,14 3 1353,4-10 0,17-39 0,6-17 0</inkml:trace>
  <inkml:trace contextRef="#ctx0" brushRef="#br1">32506 14760 7629,'-9'-9'5047,"0"2"-4377,4 7 0,3 7 116,-3 4-405,3 3 1,2 9 0,0 5 703,0 8-813,7 5 0,-3 7 1,5 0 355,-2 0-664,5 7 0,-5-3 0,6 3 0,-4-4 1,0-6-585,0-4 1,-6-6-84,2-8 1,-1 0-2854,1-11 3556,-3 3 0,-2-81 0,-9-11 0</inkml:trace>
  <inkml:trace contextRef="#ctx0" brushRef="#br1">32474 14744 7629,'0'-9'2522,"0"-5"0,2 10-1572,3-7 1,4 6-554,7-6 0,0 6-102,0-6 0,2 6-905,3-6 0,4 2 393,7-1 0,-1-4-1380,-5 3 1,-3 4 211,-7 1 1385,0 5 0,-21 22 0,-6 6 0</inkml:trace>
  <inkml:trace contextRef="#ctx0" brushRef="#br1">32490 15016 7629,'-2'16'2036,"-3"0"-1447,3 0 0,-3-2 539,10-3 1,1-4-123,10-7-809,-4 0 0,11 0 1,-5 0-1,2 0 0,3-2-7,2-3 1,0 1-616,1-6 1,4-1 0,-5-5-1,2 2 425,0 3 0,28-60 0,-21 31 0,-1 0 0</inkml:trace>
  <inkml:trace contextRef="#ctx0" brushRef="#br1">33114 14664 7629,'-16'0'2191,"0"0"360,0 0 1,0 0-1768,0 0 1,0 0-1,0 0-67,0 0 1,0 5-407,0 0 0,0 8-239,0-3 1,6 5 0,-1 1-1,0 0-162,2 0 1,-3 5-30,7 0 1,-1 6-108,6-6 1,0 6 0,0-4 0,2 2-526,3 4 1,-1-6 426,7-2 0,5 2 235,5-1 1,6 4 0,-4-4-1,2-1 94,3 2 1,2-5 768,2 3 0,-1 2-189,-5-1 1,3-1-1,-6-5 1,-2 0 539,-3 0 0,0 0-370,-13 0 1,0 0-105,-5 0-673,0 0 1,-8 0 0,-7-2 0,-6-1 0,-4-3-855,-3 3 1,-3-1-517,-1-1 0,0 3 1392,0-3 0,-21-4 0,-6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7923 10694 7858,'16'0'413,"-8"7"22,0-5 0,-8 3 0,0-10 81,0-6-156,0 4 1,-6-8-1,1 5 1,1-4-1,3-2 1034,1 0-1233,0 0 20,7 7 1,7 2-90,7 7-6,1 7 1,-1 2 0,2 7 0,2 0-1,5 0 13,6 0 1,-1 0-86,8 0 1,0-6 28,5 1 1,5-7 0,2 1 0,4-3-86,7-2 1,5-9 103,9-7 0,0-2-435,0-9 0,2 2 376,3-1 1,-42 11 0,1 1 0,1 4-1,-1 1 1,36-6-192,-9 8 1,-5 6-120,-2 1 0,-2 0-102,-3 0 379,-11 0 0,-4 5 1,-6 0-1,-3-1 0,-1-2 70,-2-2 1,-5 0-39,-1 0 1,-4-2 57,4-4 0,-1 5-68,2-5 1,1-1 279,-6 2 0,5-6-249,-6 6 1,6 0-103,-6 5 0,0 0-188,-5 0 0,0 0-177,0 0 1,0 0-266,0 0 314,0 7 0,-2-4-134,-3 8 1,-4-6-249,-7 6-130,0-8 907,0 12 0,-42-35 0,-12 1 0</inkml:trace>
  <inkml:trace contextRef="#ctx0" brushRef="#br0">12820 9589 7634,'9'0'2910,"-2"0"-2344,-7 0 1,-7-2-75,-4-3 0,-3 3 0,-2-3 373,0 3-333,0 2-371,0 0 1,0 0 0,0 2 0,0 3 0,0 6 53,0 3 0,0 2 0,0 0 0,0 0-257,0 0 0,2 0-84,3 0 0,4 0 0,7 0-351,0 0 0,2-5 72,3-1 1,6-6 196,10 1 1,-3 2-1,5 1 1,-2-1-81,1 0 1,4 3 309,-4-4 0,-1 4 205,-5-4 0,5 6 0,-1-1 1,-4 1 548,-4-1 0,-8 3-364,1-3 0,-3 3 155,-2 2 1,-2-5 0,-3 0 0,-6 1 59,-3 2 1,-2 0-467,0-3 0,-5 2-137,-1-8 0,-4 6-840,4-6 1,-4 6 488,4-6 1,-4 0-1216,4-5 0,6 0-289,6 0 1831,6-7 0,40-30 0,17-15 0</inkml:trace>
  <inkml:trace contextRef="#ctx0" brushRef="#br0">13348 9525 7874,'0'-11'217,"0"1"1,-28-1 0,-8-5 0</inkml:trace>
  <inkml:trace contextRef="#ctx0" brushRef="#br0">13364 8997 7634,'9'0'2126,"-2"7"-1936,-7 4 1,0 3 0,0 4 0,0 3 538,0 6 1,2 10-1,2 6 1,1 3-385,-2 2 0,1 11 1,0 1-1,1 2 108,-2 6 0,-1-4-63,-2 5-439,0-3 1,0-4 0,0-3 0,0-6 0,0-5 0,0-3 0,0-6-737,0-5 1,2-6 0,3-13 784,6-5 0,-4-24 0,0-13 0</inkml:trace>
  <inkml:trace contextRef="#ctx0" brushRef="#br0">13204 9797 7634,'-16'0'676,"0"0"-2,0 0 1,2-2-584,3-3 186,4 3 0,9-10 0,5 5 1,9-2-1,9-4 186,5-1 1,2-4 0,2-1 0,2-3-305,1 3 0,6 1-1017,-6 2 430,7 7 0,-10-3 0,5 6 0,0 3 428,4 1 0,32 23 0,8 6 0</inkml:trace>
  <inkml:trace contextRef="#ctx0" brushRef="#br0">13956 9605 7634,'-16'11'1533,"0"-1"0,-1-1-712,-5 2 0,4 3-626,-3-3-33,3 3 1,2 2 0,0 0 0,0 2 0,0 1 996,0 3-1121,7 6 0,2-5 1,7 6-1,0-2 1,0 1-1,0 0 0,2-1 47,3-6 0,4-3-172,7-2 0,-5-5 0,0-2 0,1-2-336,2-4 0,2-8 211,0-6 1,0-10-23,0-6 1,6-3-1,-1-4 1,-1-1-262,-3-2 0,-1-6 276,0 5 1,-5 1 253,0 5 1,-6 2 0,4 3 0,0 6 972,0 3-38,-6 2-314,4 7 1,-7 14-177,0 11-182,0 11 1,0-2-1,0 9 440,0 3-663,0-3 0,0 3 0,0-8-544,0-2 136,0-8 1,0 6-1,0-5-2234,0 1 1958,8-7 0,-5-1 0,8-8 609,1-2 0,10-36 0,2-12 0</inkml:trace>
  <inkml:trace contextRef="#ctx0" brushRef="#br0">14421 9557 7634,'-11'7'0,"0"4"0,2 3 1259,-1 2 0,1-5-674,3-1 0,5 6-634,-5 6 210,5-1 0,1 0 0,0 3 54,0 0 1,0 3 0,0 3 0,0-1-160,0-2 1,0-8 247,0 2 407,0 4-289,0-7 1,0-9-413,0-14 1,0-15-1,0-8 1,1-6-266,5-4 0,-3-4 145,8 4 1,-6-4-152,6 4 0,0 1 472,5 5 0,0 2-28,0 3-161,-8-3 1,7 12 0,-3-1 364,8 6-378,-3-1 1,7 12 0,-8-3-37,0 3-2131,0 9 2158,0 2 0,7 35 0,2 8 0</inkml:trace>
  <inkml:trace contextRef="#ctx0" brushRef="#br0">14949 9077 8243,'1'16'1153,"5"0"0,-3 14-899,8 7 0,-6 17 153,6 10 1,2 12 0,6 10 0,2-1 143,-1 2 1,-2-3-755,-10-39 0,0 0 0,13 39 190,0 1 1,-1-17-502,-9-9 1,1-17-1934,-7-10 2447,8 0 0,-18-56 0,3-7 0</inkml:trace>
  <inkml:trace contextRef="#ctx0" brushRef="#br0">14725 9669 7629,'-16'7'1467,"0"-5"2006,7 5-2697,2-7 0,10-2 0,6-1 0,9-4-44,5-2 0,4-7-586,5-6 0,0-1-79,0 2-149,0 3 1,5-7-1,0 6 1,1-3 81,1 3 0,30-13 0,15-2 0</inkml:trace>
  <inkml:trace contextRef="#ctx0" brushRef="#br0">15685 9653 7629,'-7'16'2337,"3"0"2338,-6 0-3861,-1 0 0,2-5 1,4-1-1,3 3 194,2 1 0,0 2 1,2 0-1,3-2-1039,6-3 1,-2 3-123,1-3 0,-4-2-2797,4 2-284,-6-8 3234,10 11 0,-12-40 0,5-3 0</inkml:trace>
  <inkml:trace contextRef="#ctx0" brushRef="#br0">15557 9381 7629,'0'-11'1369,"0"1"0,0 4 1797,0-4 1,-5 4-2459,-1-4 0,-1 4 1,4-4-838,-3-3 1,-1 4 128,2-1 0,3-44 0,-5-15 0</inkml:trace>
  <inkml:trace contextRef="#ctx0" brushRef="#br0">16005 9509 7625,'-14'2'2165,"1"1"-243,3 3-1637,6-1 0,-5 0 0,6 2 0,-3 2 0,3 4 0,1 1 112,2 2 0,0 0-187,0 0-119,0 0 1,0 0 0,2 0 0,1 0 316,3 0 0,1-2-761,-2-3 140,-3 3 0,7-14 163,-4 0 1,-3-7-357,3-9 1,2-5 0,0-2 0,2 0-222,4-1 0,-4-2 508,1 4 1,-6-4 794,1 4 0,4 1 304,2 5 0,-2 2-12,1 3 1,-4 6-386,4 10 0,-1 6-29,2 10-361,3-3 0,-5 12 0,7-3 480,0 3-577,-7-5 1,5 0 0,-3-6-71,3 3-224,-5-1 0,3-10 0,-4-2-127,0-2 1,-2-2-1141,4-5 0,-4 0 648,4 0 1,-4-7-1119,4-4 1,1-8 1934,5-3 0,11-19 0,5-10 0,3-2 0,-1 1 0</inkml:trace>
  <inkml:trace contextRef="#ctx0" brushRef="#br0">16757 9365 7630,'-10'-5'0,"-1"-1"0,0-1 1162,-5 2 0,0 3-509,0-3 1,0-2 3,0 1 1,6 1-256,-1 5 0,0 0 16,-5 0 1,2 2 8,3 3 1,-1 6 355,7 10-580,-8 4 1,11 7-1,-3 0 258,3 0-330,2 0 0,0 2 0,0 1 263,0 3-456,0-8 1,7-2 0,4-6-181,3-3-200,9-8 1,-3 1 0,5-6-1111,-2-3 582,5-8 0,-10-4 0,5-9-297,0-3 899,-5 3 1,0-12-1,-9 5 130,-2 0 1,4-5 70,-6 3 1,0-1 446,-5 1 1,0-1-197,0 6 774,0-6 125,0 10 536,0 2-1142,0 9 1,0 16 0,0 7 582,0 9 1,0 7-243,0 5 1,0 4-294,0 7 1,0 0 893,0 0 0,0 5-189,0 1 1,-1 6 197,-5-1 1,-8-2-850,-7 2 1,-8-10-191,3-1 0,-5-1-1147,-1-10 0,-5-7 580,0-8 1,-1-12-2111,6-4 1,2-6 129,3-6 2258,4-10 0,0-66 0,11 31 0,-1-1 0</inkml:trace>
  <inkml:trace contextRef="#ctx0" brushRef="#br0">18086 9269 7621,'5'-11'47,"2"1"0,0-3 0,0-1 900,-3-2 1,-2 0-360,-2 0 1,-2 7 0,-3 4 0,-4 3 1,-7 2 358,0 0 0,-2 5-403,-3 0 0,3 8 84,-4-2 1,5-3-333,1 3 1,0-2-91,0 2-157,0 3 1,-6-5-1,1 7 1,1 0-1,3 0-285,1 0 0,5-2 6,0-3 0,6 3-222,-6-3 0,8-2 0,-1 1-194,8 3 1,5-6 334,7-2 0,7-3 98,3-2 1,3 5 179,-2 1 6,3-1 1,-5-3 0,7 1-51,0 3 162,-7 6 1,-2-8 0,-7 6 805,0 3-615,-7 1 0,3 2 0,-7 0 1610,-1 0-1350,-2 0 1,-9 2 0,-4 1 174,-3 3 1,-8-1-529,1-5 0,-7-5 12,1-1 1,-3-1-1,-2 2 1,5 1-733,0-6 1,2-1-1042,-1-5 1,3-2-652,7-3 1,1-4 1198,5-7 1,3 0 1028,7 0 0,49-57 0,-17 30 0,-1-1 0</inkml:trace>
  <inkml:trace contextRef="#ctx0" brushRef="#br0">18470 8773 7631,'0'-11'1455,"0"0"268,0 8 0,-2-4-435,-3 7 0,3 8-677,-3 8 1,-3 8-171,3 8 0,0 7-125,5 3 0,-2 6 202,-3 6 1,3 3-227,-3 7 0,3 0-199,2 0-129,0 0 0,0 0 1,0-2-813,0-3 0,0 0 0,0-10 0,0-6-1198,0-7 1,2-8 72,3-12 1973,-3 0 0,5-43 0,-7-10 0</inkml:trace>
  <inkml:trace contextRef="#ctx0" brushRef="#br0">18214 9413 7631,'-11'0'0,"0"0"1009,1 0 97,1 0 1,2-2-105,7-3 0,7-6 67,4-10 1,5 1 0,5-6 0,7-3-538,8-1 0,-2-2-670,3 0 1,2 0-527,-2 0 0,3 7 0,-5 4 0,4 5 664,2 5 0,9 18 0,7 11 0</inkml:trace>
  <inkml:trace contextRef="#ctx0" brushRef="#br0">18886 9253 7631,'-16'0'592,"5"2"160,1 3 0,-1-3-232,-5 3 1,0 4 0,0 2 459,0 3 0,0 2-500,0 0 0,5 5-146,1 1 1,4 1 0,-3-2 0,2 4-17,4 0 1,1 3-245,2-6 1,0 4-270,0-4 192,7 6 1,2-15 0,7 3 0,0-4-248,0-3 1,3-4-394,-3-10 469,4-4 0,-11-9 0,7-3 0,0-6 0,0-3-548,0-2 1,-5-2 407,-1-3 0,-1 3 1,4-5-1,-4 3-109,-2 4 1,-2-1 588,-5 11-47,0-6 470,7 10 357,-5 2 1,5 21-380,-7 11 0,0 11 207,0 0 1,0 8-365,0 3 0,0 4-218,0-4 1,0-1-220,0-5 1,0 0-281,0 0 0,2-7-3045,3-4 2465,-3-3 1,12-4 886,-3-3 0,17-75 0,-11 19 0,0 1 0</inkml:trace>
  <inkml:trace contextRef="#ctx0" brushRef="#br0">19366 8741 7631,'0'-9'1337,"-7"2"1,5 10-715,-3 8 1,-2 8 853,1 19 1,1 3-716,5 7 1,0 5-409,0 0 1,0 8-438,0-2 0,5 1-352,1-1 1,4-4 450,-4-7-500,6 0 0,-10-7 1,5-4-1520,0-3 1,-5-9 2002,3-4 0,-17-39 0,-6-10 0</inkml:trace>
  <inkml:trace contextRef="#ctx0" brushRef="#br0">19078 9237 7631,'-11'-2'3122,"1"-3"0,6 1-1973,-1-6 1,3 4-624,2-5 0,2 1 927,3-6 1,9 0-708,8 0 1,4 0-641,-4 0 1,6 0 88,-1 0-971,10 0 0,-8 5 1,4 2-1,1 2 1,2 4-5150,-1 1 5925,6 2 0,14 7 0,11 2 0</inkml:trace>
  <inkml:trace contextRef="#ctx0" brushRef="#br0">19750 9253 7631,'0'16'862,"0"-7"1251,0 5-1393,7-12 1,2 5-135,7-7 0,0-2 0,2-3 1,2-6 66,1-3 1,6-7-296,-6-1 1,6-5-229,-6 6 0,0-6 0,-6 6 0,-5 2-125,-4 1 0,-5 2-182,-1 0 1,0 0-226,0 0 1,-12 7 0,-6 4-1,-3 3-478,-2 2 0,-6 9 451,2 7 0,3 1 1037,-3 10-407,0 0 0,2 7 0,2 1 0,4 3 0,1-3 735,4-1 1,8 0-494,1 3 0,3-3 132,2 3-362,7-3 0,2-9 0,7-4 31,0-3 1,7-4 0,2-3 0,2-6-172,0-3 1,-6-2-61,6 0 0,-2-2-1474,1-3 0,3 1 192,-8-6 1269,7-1 0,-3-33 0,7-8 0</inkml:trace>
  <inkml:trace contextRef="#ctx0" brushRef="#br0">12500 11654 9429,'-9'7'1503,"4"4"0,3 3 442,2 2-1812,-7 7 0,5-1 0,-3 8 0,3 5 1,2 5 432,0 4 0,0 2-123,0 2-366,0 7 0,0-7 0,0 2 0,0-5 0,0-3-559,0-1 1,0 4-579,0-8 1,5-5 119,1-5 0,1-13 940,-2 2 0,18-32 0,11-3 0</inkml:trace>
  <inkml:trace contextRef="#ctx0" brushRef="#br0">12964 12134 7654,'-11'16'131,"3"0"0,-1 0 1275,0 0-1042,-2-7 0,0 0 0,3-3 0,-1 2 0,2 3 1375,-1 0-1751,3-1 1,5 6 57,0 0-15,0 0 1,7 0-1,4 0 1,1 0 0,1 0-80,-3 1 1,1-3-44,5-4 0,5 3 71,1-8 1,-1 6-1,-5-6 1,2-1 206,3-2 0,-3-10 5,3-2 1,2-6-46,-1-6 0,-1 1 1,-5-9-1,-2-4 139,-3 0 1,-4 0-31,-7 2 1,0 0 159,0 0-294,0 0 0,-2 7 1,-5 4-28,-9 3 1,-5 2-1,-8 0 1,3 2-292,-3 3 1,1-1-211,1 7 0,2-1-352,4 6 0,3 2-45,-3 3 1,8-1-1648,3 7 2450,6-1 0,11 21 0,11 2 0</inkml:trace>
  <inkml:trace contextRef="#ctx0" brushRef="#br0">13428 12038 7651,'16'-5'1559,"0"0"-1226,-7-1 0,-2 8 0,-7 3 56,0 6 1,0 5-3,0 5-226,0-3 1,0 11-1,0-6 1,0 0 0,0 2 662,0 0-599,0-6 0,0 4 0,0-7 0,0 0 1217,0 0-965,0 0 1,-2-7-186,-3-3 0,2-6 0,-6-6 1,0-4 107,0-5 0,4-6-347,-6 0 1,7-9-2,-1-2 0,3 0 1,2-8-1,0 3 293,0 0 1,2-6-105,3 6 0,4-6 326,7 6-628,0-1 0,0 8 0,0 3-997,0 6 0,2 10 0,3 6 1,4 3 1057,0 2 0,13 23 0,4 11 0,2 2 0,-1-1 0</inkml:trace>
  <inkml:trace contextRef="#ctx0" brushRef="#br0">14437 11862 7637,'-11'0'236,"2"-2"1012,2-3-893,-6 3 1,10-3 0,-6 10 0,2 6 0,2 3 385,-3 2 0,7 2-214,-5 3-398,5-3 0,1 7 0,0-5 1,1 1-1,3-1 516,1-3-576,1 6 0,-6-5 107,0 4 0,5-5-416,0-1-40,1 0 1,-8-7-353,-4-3 1,5-6 351,-5-6 0,5-4-40,1-12 1,0 3-614,0-8 810,0 0 1,0-5 0,0 0 0,0-1 0,1-1 234,5 2 1,-3-4 54,8 9 0,-6 4 221,6 2 1,-6 5-178,6 5 0,-6 4 85,6 7 0,-2 7-42,1 4 1,5 10-122,-5 6 0,5 5 9,1 5 0,-6-1-23,1 7 1,0-8-24,5 3 1,-8-5-50,-2-1 1,1-7-3,-2-3 1,1-5-66,-6-1-157,7-7 1,-6-3-292,5-12 1,-3-4 215,3-12 0,-4-4-188,3-12 1,-3 3 135,-2-8 0,0 0 10,0-5 1,0 6 129,0-1 0,5 7 177,0-1 1,1 3 30,-6 2 0,5 13 657,0 3-414,1 10 1,-5 1 243,5 10 1,-4 9 13,3 8 0,4 6-159,1-1 0,-1 3-59,2 2 0,-6 0-181,6 0 0,-6-2-286,6-3 0,-6 2-301,6-8 0,-2 0-633,2-5 0,3 0 1074,-4 0 0,12-35 0,3-10 0</inkml:trace>
  <inkml:trace contextRef="#ctx0" brushRef="#br0">15205 11798 7672,'-16'7'0,"0"2"69,0 7 0,-4 0 0,2 0 0,4 2 779,0 3 0,5-1-172,-2 7 0,8-2-265,-2 1 0,5 3-72,5-8 1,2 0-37,4-5-307,10 0 1,-10-5 0,10-2-1,-1-2 1,-1-3 43,2-3 1,1-8 89,-6-3 1,-6-1 90,1-5-246,0 3 0,-2-11 1,-2 4 86,0-1 0,-5-6 0,3 6 0,-3-1 195,-2-1 1,-6 4-130,1-8 1,-7 7-101,1-1 0,-5-2-225,-5 2 1,3 1-158,-3 9 0,3-3-449,2 3 0,0 4-611,0 2 734,7 3 680,-5 2 0,33 50 0,1 12 0</inkml:trace>
  <inkml:trace contextRef="#ctx0" brushRef="#br0">15557 11734 9675,'0'11'1425,"0"0"0,-5 5-1018,-1 5 0,1 2 0,5-2 0,0 4 64,0 0 1,0 5-433,0-3 1,0-2-1,0 0 1,0-2 37,0-3 1,0-8-30,0-1 0,0-6-383,0 6 92,0-8 440,0 4 1,0-14 0,-2-3 276,-3-5 1,3-1-127,-3 0 0,3-5-89,2 0 1,0-6-1,0 4 1,0 0 58,0 0 1,5-6-159,1 2 0,4 3-88,-4-3 1,6 7 0,-1-3 0,3 2-452,2-1 1,0 8-1468,0 9 0,0-2 294,0 1 0,0 3-1481,0 8 3033,7-3 0,16 55 0,11 5 0</inkml:trace>
  <inkml:trace contextRef="#ctx0" brushRef="#br0">16021 11862 7672,'0'9'3510,"0"5"-2899,0-12 0,5 3-245,1-10 0,8-4 1,0-7-1,6-2 198,-1-3 1,-1 2-260,-2-8 1,0 2-236,0-2 1,-2-1 34,-3 6 1,1 1-62,-6 5 1,-1 0 258,-5 0-495,0 7 0,-7 0 0,-4 6 0,-5-3 0,-5 3-415,-6 1 0,-3 9 642,-2 4 0,0 5 86,0 5 1,2 4-1,1 9 1,4 3 635,2 6 0,2 3-414,5 2 1,7 0 164,4 0-228,3 0 0,9-7 0,4-3-71,3-5 1,9-8-1,4-5 1,3-8-389,2-6 0,2-5-399,3-1 1,-1-7-3096,6-3 3673,-6-12 0,24-24 0,-1-13 0</inkml:trace>
  <inkml:trace contextRef="#ctx0" brushRef="#br0">17734 11590 7632,'0'11'1596,"0"-1"-1236,0-6 0,-8 3-67,-2-7 1,-4 0 0,-2 0 0,0 0 269,0 0 1,0 2-122,0 3 1,0-3 0,0 5-1,0 0 137,0 4 1,0 5-443,0 5 0,-6 4 0,3 7 0,3 2 16,3 3 0,10-3-56,-3 3-25,5 4 1,1-12-1,1 1 1,5-5 0,6-7 66,8-6 0,3 1-281,3-8 1,5-1-1,-6-10 1,1-4-462,1-5 1,-2-2-116,1-5 1,3-1 117,-8-4 0,6-3 0,-6 3 0,-3-1-407,-5 1 1,-1-3 470,-7 3 0,6 3 191,-6-3 1,1 2 110,-6-2 0,0 2 78,0 4 24,-7 3 0,-1-5 1,-4 7 59,1 0 0,6 7 233,-6 4 306,8 3-99,-11 2 1,12 7 268,-4 4 1,5 5-105,1 5 0,1-1 868,5 6-1043,-4 1 1,12 5 0,-4 2 159,5 3 1,1-1 57,0 7 0,1-1-68,5 6 0,-4 0 47,3 0 0,-5 6-20,-5-1-9,-4 8 1,-2-12-1,0 3 145,-1-8 0,-4 3-69,-5-5 1,-4-8-258,-7-2 0,-2-11-113,-3 1 0,1-10-807,-7-1 205,1-8 0,-1-3 0,0-10-1383,-1-4 0,-2-10 393,-2-2 0,0-6-2102,0-6 3462,7-2 0,18-6 0,5-6 0,3-3 0,0-1 0</inkml:trace>
  <inkml:trace contextRef="#ctx0" brushRef="#br0">18582 11638 7632,'-23'0'746,"3"-5"846,-6-1-1341,6-6 1,-3 8-1,7-6 1,0-3-1,0-1 1,0 0 548,0 3 0,5 4-501,0 7 0,6 0-28,-6 0 0,6 2 110,-6 3 0,3 9-12,-3 8-200,-3 6 1,5-1-1,-5 8 1,3 3-1,6-1 155,3 2 0,2-5-271,0 3 0,0-3-73,0-2 0,12-7 0,6-5 0,5-8-439,6-6 1,1-5 130,2-1 1,0-1 187,0-5 1,-2-3 177,-3-7 1,1-5 106,-6 0 1,4-6-58,-4 6 1,-6-8 99,-6 2 0,-1-1 1,2 1 1,-4-3-48,-7 3 0,0 2-69,0-1 1,-7 1-145,-4-2 1,-3 4-95,-2 7 1,-5 2-693,-1 3 323,1-3 0,0 12 1,-1-1-432,3 6 0,1 1-1926,2 6 2891,0 1 0,14 19 0,4 4 0</inkml:trace>
  <inkml:trace contextRef="#ctx0" brushRef="#br0">19078 11638 7632,'7'9'3578,"-7"-2"-2856,0-7 0,-7-7 0,-9-4 43,0-3 1,0 3-693,0 1 1,0 4 27,0-4 0,0 4-463,0-4 323,0 6 1,0-3 0,0 7 0,0 4 0,0 6 0,0 3 93,0 13 0,5 1-64,1 5 1,6 5 0,-1 3 0,3 1-90,2 3 1,7-5 77,4-2 0,5-5-185,5-5 1,-1-4-1,6-8 1,1-5-512,-2-4 1,3-12 420,-6-4 1,4-6 275,-4-6 1,-3 3-46,-8-8 1,1 0 398,-6-5 1,4-5-31,-4 0 0,4-1-112,-4 6 0,1 5-222,-2 1 1,-3 1 175,3-2-75,-3 4-35,5 14 253,-5 2 1,5 9 0,-5 3 54,3 6 1,-3 10 177,3 6 1,2 1-438,-1-1 0,1 3 139,-2-3 0,-1 3-1166,6 2 753,-6 0 1,8-2-1,-4-1-524,0-2 0,1-8-180,2 3 0,3-1-401,-3-5 1,1 3 506,-1-8 786,3-4 0,9-57 0,11-21 0</inkml:trace>
  <inkml:trace contextRef="#ctx0" brushRef="#br0">19446 10918 7632,'-9'2'1296,"4"3"1,-2 6-528,1 10 1,1 11-312,5 11 1,2 15 723,3 6 1,4 13-870,7 3 0,0 5-62,-8-40 1,0 1 0,2 0 0,1-1-25,11 35 1,1-4 0,-3-14 0,1-5-325,-2-9 1,-3-3-850,-5-13 1,3-4-2830,-3-12 3775,3 0 0,-26-49 0,-8-14 0</inkml:trace>
  <inkml:trace contextRef="#ctx0" brushRef="#br0">20374 11494 7629,'9'-11'2412,"-3"1"-2072,-5 6 1,-2-3 0,-5 7 465,-4 0 0,1 0 124,-2 0-665,0 7 1,-3-3 0,2 6 0,1 1 0,-1 0 511,-3-1 0,5 1-620,-1 5 0,0-5 44,-5-1-207,0 1 1,0 3-1,0-1 1,2-3 34,3 3 0,-3-4-120,4 1 0,1 1-319,-2 5 1,7-5 0,-1-1 7,3 3 0,4 1 218,3 2 0,4-5 57,7 0 126,7-8 0,-3 11 0,5-5 0,-2 2 0,-2-2 229,3-2 0,-7 5 60,5-1 0,-5-2-111,-1 2 0,-7-1 579,-3 6 0,-5-5-263,-1 0 0,0 1-107,0 9 1,-3-3-217,-8 4 0,1-5-359,-12-1 89,-3 7 1,2-5 0,-5 2-1381,1-8 1205,0 2 0,2-12 1,4 4-654,3-5 0,2-2-412,0-5 1,7-4 181,4-12 1158,3-3 0,31-49 0,-11 31 0,-1 0 0</inkml:trace>
  <inkml:trace contextRef="#ctx0" brushRef="#br0">20566 11014 7629,'0'-16'1766,"0"7"1,0 5-2070,0 15 1,0 3 1642,0 18 1,2 4-577,4 12 1,-3 0-326,8 0 1,-2 5-31,1 1 1,5 11 48,-5-1 1,3 9-570,-3-3 1,3-1-175,-8-5 1,2-2-214,-1-3 0,-5 0-731,5-11 1,-4-5-1883,-2-17 3111,0-3 0,0-28 0,0-6 0</inkml:trace>
  <inkml:trace contextRef="#ctx0" brushRef="#br0">20486 11670 7633,'-16'2'447,"0"3"1,6-3 1566,-1 3-1254,0-3-362,3-2 0,0-2 1311,8-3-1249,15 3 1,-3-12 0,15 2-645,1-8 1,2 2 0,4-3 0,2 3-1114,1 2 1,6 2 560,-6 3 1,6-1-1468,-6 6 1401,8-6 802,-4 10 0,49 2 0,-39 5 0,0-1 0</inkml:trace>
  <inkml:trace contextRef="#ctx0" brushRef="#br0">21239 11462 7633,'-16'0'0,"0"0"804,0 0 0,-6 0-312,1 0 1,0 0-5,5 0-286,0 7 1,0 0 0,0 6-1,0-1 1,0 4 490,0 4 1,1 8-336,5-1 0,3 3-215,7 2 0,0 0 0,0 0 0,0-2-10,0-3 0,1-4-34,5-7 1,3-2-897,7-3 375,0-4 1,1-7-155,5 0 1,-4-7 96,3-4 0,-3-3-214,-2-2 1,0-5 365,0 0 1,-2-3 160,-3 3 1,3 3 558,-4-3 0,-1 5-292,2 5 1,-2-3 782,2 3 32,3 4-242,-5 0 1,5 9-241,-3 3 0,-2 6-144,-4 10 0,-2-1-260,8 6 0,-7 1 67,1 5 0,2 0-397,-2 0 0,3-7-886,-3-4-1032,-3 4 1559,5-14 659,0 3 0,2-99 0,-1 32 0,0-1 0</inkml:trace>
  <inkml:trace contextRef="#ctx0" brushRef="#br0">21575 10934 7633,'9'16'923,"-4"0"1,-3 2-378,-2 3 1,0 4-498,0 7 1,0 3 315,0 8 1,5 0 462,0 10 0,3 4-435,-3 2 0,-3 1 14,3-1-451,4 10 0,-7-17 0,5 7 0,-2-10 0,0-4-713,-1-2 0,0-10 602,1-1 1,-3-7 154,3-9 0,-24-50 0,-8-12 0</inkml:trace>
  <inkml:trace contextRef="#ctx0" brushRef="#br0">21367 11478 7627,'-9'2'2551,"4"3"-1780,-4-3 1,9 5-324,0-7 0,7 0 994,9 0-1200,7-7 1,2 0-1,7-6 1,0 3 0,0-3-323,0-1 1,5 3-662,0 1 0,6-1 603,-5-5 138,-1 0 0,30-7 0,10-2 0</inkml:trace>
  <inkml:trace contextRef="#ctx0" brushRef="#br0">21959 11542 7627,'-5'16'93,"-1"0"1,1 0 373,5 0-80,0 0 1,2-7 0,3-4 0,6-3 489,3-2 1,7 0-372,1 0 0,4-7-397,-4-4 1,1-3 0,-4-2 0,4 0 79,2 0 1,-5 0-109,1 0 0,-8 0-116,-3 0 0,-6 0-59,1 0 1,-5 2-66,-5 3 1,-4 4 138,-7 7 1,-5 0-1,-2 0 1,-1 0 45,1 0 1,-3 5 557,4 1 1,-4 11-124,4-1 0,1 11 0,5 0 0,0 3 243,0 2 0,2 5-500,3 1 0,4-1-179,7-5 0,0 4 0,2-2 0,3-6-927,6-3 1,5-9 499,5-5 1,-1-8-1160,6 2 0,-4-3 216,4-2 1,-1-7 1344,2-4 0,17-31 0,-1-10 0</inkml:trace>
  <inkml:trace contextRef="#ctx0" brushRef="#br0">22647 11302 7627,'-7'-14'1168,"-4"3"1,2-1 368,-1 6 1,-1-1-756,-5 2 1,0 3-28,0-3 1,0 3-394,0 2 0,0 7-263,0 4 0,0-2 175,0 1 0,0 6 330,0 6-446,7-1 0,-3-3 0,5 1-127,-2 3 0,5-1 0,-1-5 0,3 2 50,2 3 0,2-3-236,3 3 0,1-3-7,10-2 0,-2-5-140,12-1 0,-4 1-32,4 5 1,-1 0 100,2 0 1,3-5 310,-3-1 1,-2 1-57,1 5 0,-6 0 444,1 0 0,-5 0 84,-5 0 0,2 0 298,-8 0 0,0 0-441,-5 0 0,-7 0-160,-4 0 1,-3 0-727,-2 0 1,-5-2 371,-1-3 1,-1 2-1837,2-8 0,3 2 897,-3-2 0,-2-3 1046,1 3 0,-13-17 0,1-6 0</inkml:trace>
  <inkml:trace contextRef="#ctx0" brushRef="#br0">22775 8917 7642,'-16'0'502,"0"0"-107,0 0-341,0 0 0,5 0 1,3 1-1,2 3 1040,8 1 0,5 1-745,9-6 1,7 0-127,4 0 0,5-2 25,5-3 0,2 3 0,4-4 0,7 6-199,-7 6 1,6 10 152,-6 10-256,3 5 0,2 17 0,-1 12 0,-3 18 0,-23-31 1,-3 1-42,0 3 0,-2 3 0,2 4 1,-2 1-196,-5 2 1,-1 1 0,1 0 0,-2 0 241,-3 0 0,-2-1 0,1-2 0,-3-1 64,-1-4 0,-2-1 0,1-4 0,0-2 20,0 39 1,0-6 202,0-6 1,-5-10-101,0-10 0,-6-6-263,6-6 0,-6 1 89,6-11-1508,-8-3 372,11-20 1032,-5-2 1,7-9 138,0-3 0,-21-40 0,-6-15 0</inkml:trace>
  <inkml:trace contextRef="#ctx0" brushRef="#br0">23159 10469 7675,'0'-10'1744,"0"-1"-1056,0 8-486,0-12 1,0 12 303,0-8-203,0 8 0,0-6 290,0 3-495,0 5 1,7-5 0,2 12-1,0 6 105,-3 8 0,1 6-46,-2 12 0,6 3 4,-6 7 0,2 0 4,-2 0 1,-3 1-144,4 5 0,1-4-19,-2 3 77,0-10 1,2-6 0,4-10 225,3-6-350,2-10 0,6-4 1,1-9 205,2-3-281,1-11 0,12-11 1,-1-10-562,-1-6 534,-3-3 0,-1-2 0,0 0-879,0 0 1025,0-8 0,-18 12 0,-3-4 0,1-6 0,-1-1 0</inkml:trace>
  <inkml:trace contextRef="#ctx0" brushRef="#br0">24296 8997 7655,'-7'-16'2440,"3"1"-2317,-7 5 0,8 4 1,-3 12-1,5 4 157,1 5 0,0 8-149,0 4 0,5 10 0,0 6 0,1 3 208,1 2 1,0 2-140,4 3 1,-3-3 80,-2 3 1,-4-5-104,3-5 0,-3 0-160,-2-11 1,0 1-1043,0-11 641,0-8 1,0-14-119,0-11 0,1-10 0,3-6 1,1-5-109,-1-5 1,-1-2 443,3-4 0,-3 4-136,8 7 534,-7 0 0,10 5 1,-5 2-1,1 4 0,1 7 754,1 7 0,-3 5-421,2 2 1,0 9 183,5 7 1,0 7-142,0 9-417,0 0 0,5 0 0,0-2-89,-1-3 1,-4 1-128,-5-6 1,3-1-172,-3-5 1,3-2-354,2-3 1,0-4-803,0-7 0,-6-7 399,1-4 951,0-3 0,12-66 0,-11 32 0,1 0 0</inkml:trace>
  <inkml:trace contextRef="#ctx0" brushRef="#br0">25064 9173 7657,'0'16'544,"0"0"155,0 0 1,-2 0-619,-3 0 0,1 0 61,-6 0 0,4 0 251,-4 0 0,6 0-77,-1 0 0,3 0-282,2 0 1,2 0-32,3 0 1,4-2-94,7-3 80,0 3 1,0-12 0,2 3 0,1-3 0,3-2 128,-3 0 1,-1-2-88,-2-3 1,0-6 175,0-10-184,-7 3 0,3-12 0,-6 5-1,-3 0 1,-1-3 0,-2 6 0,0 1-123,0-2 1,-7 5-9,-4-3 1,-3 5 54,-2 5 1,-5-2-140,-1 8 1,-1 0 18,2 5 1,3 0-786,-3 0 1,8 2 956,3 3 0,20 39 0,1 17 0</inkml:trace>
  <inkml:trace contextRef="#ctx0" brushRef="#br0">25464 9077 7657,'-7'-9'0,"3"-5"1134,-6 3 366,6 4-1103,-10 0 1,12 14 17,-3 4 0,3 3-226,2 2 0,2 7 4,3 4-149,-3 3 1,10-4 0,-5 1-38,2 2 0,-3-1 1,4 1-1,1-5-164,-2 0 0,5-5 43,-3-8 1,3 1-42,2-6-31,-7-1 0,5-7 0,-3-5 8,3-9 1,2-7 0,0-9-1,0-2 48,0-3 1,-5 3 59,-1-3 0,-1 3 3,2 2 1,-4 7-64,-7 4 281,0 3-43,0 2 1,0 9 120,0 7 0,0 7-61,0 9 0,0 0 42,0 0 0,5 0 278,1 0-375,6 0 1,-3 0 218,7 0 1,-5-7 47,-1-4 0,-1-1 56,2 1 0,3-3-123,-3 3 1,3-3-81,2-2 1,-2-2-503,-3-3 0,9-2 236,-4-4 1,3-3-1256,-3 3 0,0-9 193,0-1 1095,7 0 0,9-59 0,-11 32 0,-1 0 0</inkml:trace>
  <inkml:trace contextRef="#ctx0" brushRef="#br0">26536 8500 7657,'11'0'-129,"0"0"0,-8 8 914,3 2 1,-5 12 0,-1 4 0,0 6 227,0 6 0,0 4-466,0 12-425,0 3 0,2 1 0,2-1 1,3-2-1,2-1 74,3 1 0,2-7 4,2 0 0,-1-14-1300,-5-13-1698,5-3 2798,-7-9 0,-6-38 0,-4-15 0</inkml:trace>
  <inkml:trace contextRef="#ctx0" brushRef="#br0">26376 8949 7653,'0'16'-289,"0"0"1,-5 0 114,0 0 1,-1-6 2156,6 1-1360,0-7 1,2 3 0,3-7 0,6-2 423,3-3 1,8 1-948,-1-7 0,7 1-216,-1-6 0,-2-2 0,2-2 0,1-1 116,2 1 0,31-33 0,6-7 0</inkml:trace>
  <inkml:trace contextRef="#ctx0" brushRef="#br0">27113 8805 7653,'-8'32'0,"0"-6"311,-8 1 1,1-2 92,5 2 1,-5 3-1,7-3 1,-3 1-320,0-1 1,8 3 691,-3-3 0,8-4-556,9-2 0,-1-10 1,14-4-1,-1-2-24,3 0 1,3-1-182,-3-9 1,3-4 65,-8-7 0,6 0 0,-6 0 0,-1-2 269,-2-3 1,-8 1-187,1-7 0,-2 1 299,2-6-245,-4 7 0,-7-4 0,0 6 0,0 0 0,-2-2 432,-3 0 1,-4 6-453,-7-3 1,-6 6-705,1 6 488,-8-5 0,5 12 0,-8-6 0,0 2 1,1 3 16,5 3 0,-40 22 0,-3 6 0</inkml:trace>
  <inkml:trace contextRef="#ctx0" brushRef="#br0">27513 8116 7630,'-15'-2'1362,"5"-3"1267,4-6-2238,5 4 1,1-7 0,0 3 0,1-3 0,7-2-1,6 0 1,7-2 601,4-3 1,7 3-751,5-3 0,8-2-155,-2 1-26,3 1 1,-4 5-1,-1 2-29,-2 3 0,-1 4 1,-8 7-1,-3 2-2,-6 3 1,-5 6-110,-5 10 0,-4 6-15,-7 10 0,0-1 0,-2 5 0,-1 0-353,-3 0 1,-6-1 184,1 3 1,-3-4-458,-2-7 369,7 0 0,-4-5 1,6-2-1,0-2 1,-2-3-671,0-3 0,1-1 1019,-3 0 0,-18 0 0,3 0 0</inkml:trace>
  <inkml:trace contextRef="#ctx0" brushRef="#br0">28153 9205 7643,'-16'11'822,"0"-1"1,0-4 1114,0 4 0,0-6-1616,0 1 0,5-3-321,1-2 0,-1-57 0,-5-14 0</inkml:trace>
  <inkml:trace contextRef="#ctx0" brushRef="#br0">23928 14536 7667,'0'-16'-125,"0"0"1,0 0-1,-2 0 1360,-4 0 1,3 7 0,-8 3-704,-1 5 1,-8 2-1,-1 6 1,1 8 92,3 4 1,1 10-102,0-3 1,-6 12-156,1 4 0,-1 6-70,6 6 0,-1 3-114,-5 7 0,10 5-299,-4 1 1,11 4 206,-1-4 1,4-1-128,2-5 1,2-2 0,4-5 0,6-7-158,8-6 1,4-10 54,8-2 1,0-1-57,1-10-272,-1-7 1,0-1 0,1-8 0,3-2 0,1-3 463,-1-5 0,3-2 0,-2-4 0,1 4 0</inkml:trace>
  <inkml:trace contextRef="#ctx0" brushRef="#br0">24328 15016 9816,'0'16'688,"0"0"0,-2 7-494,-3 4 0,3 5 0,-5 3 1,1 4 53,1 2 1,0-5-163,5 1 1,0-5-1,0-5 1,0-6-214,0-3-326,0-2 305,7-7 1,0-14-175,4-11 0,1-11-275,-7 0 431,8-3 1,-10-7 0,6-1 13,-2 3 0,4-1 0,-6 1 0,1-3 196,1 3 1,-4 8 95,8 6 1,-6 3 367,6 2 0,-6 7-69,6 4 1,-2 5 338,2 5 0,3 9-415,-3 8 0,3 6-150,2-1 1,-6 3-111,1 2 0,0 0 7,5 0 0,0 0-138,0 0 1,0-7-217,0-4 0,0 2-466,0-1 0,0-1 233,0-5-1712,0-7 2189,0-2 0,28-57 0,8-12 0</inkml:trace>
  <inkml:trace contextRef="#ctx0" brushRef="#br0">25016 14888 7667,'0'9'1741,"0"5"-1348,0-3 1,0 3-431,0 2 1,-2 0 247,-3 0 0,3 7-23,-3 4 0,-2 3 0,1 2 0,3 0-102,1 0 1,2 0-96,0 0 0,7-2 78,4-3 1,3-4-237,2-7 0,0-5 66,0-1 1,0-6 206,0 1-19,0-10 1,0-9 0,0-9 203,0-2 1,0-2 0,-2-5-1,-3 0 234,-6 0 1,-3-5 198,-2-1 0,0 1-274,0 5 0,-2 2-285,-3 3 0,-4-1 138,-7 6-409,-7 1 0,0 7 0,-6 3 268,3 6-944,-1 10 0,0 4 0,2 9 9,2 3 773,2 4 0,-2 50 0,-2 10 0</inkml:trace>
  <inkml:trace contextRef="#ctx0" brushRef="#br0">25688 14824 7951,'9'2'696,"-4"3"0,-3 4-449,-2 7 1,0 7-1,0 5 1,0 6-1,0 4 0,0 4 53,0-4-202,0 6 1,0-16 0,2 3 0,1-6 0,3-6 432,-3-1-222,-1-9-307,-2-2 0,0-27 1,0-6-1,0-8 160,0-5 1,2 3 14,3-6 1,-3 4-45,3-4 0,2 1 0,1-2 0,-1 7 221,0 8 0,5-1-624,-1 8 1,-2 2-174,1 8 0,1 4 0,5 7 1,2 2-950,3 3 1,-1 4 398,7 7 993,-8 0 0,47 21 0,3 6 0</inkml:trace>
  <inkml:trace contextRef="#ctx0" brushRef="#br0">26440 14904 7657,'0'-11'348,"0"0"1,-5 1 523,0-6 0,-8 0-764,3 0 1,1-2 35,-2-3 1,0 3 230,-5-3-175,0 10 1,0-2-23,0 8-101,7 7 1,-3 9 0,5 10 0,0 7 0,0 8 279,3 7 0,-3 3-192,2 2 0,-1 0-120,6 0 9,0 0 1,0-7-1,2-4-397,3-3 200,-3-9 1,12-4-1,-3-10 1,3-6-1,4-7-477,3-8 0,-3-4 316,4-18 1,-5 3 17,-1-8 1,-1-4-60,-5-2 1,4 2 675,-3-1-265,-4 6 0,2-1 0,-5 8 841,1 2-547,0 8 1,-5 1 465,0 7 1,0 10-338,0 1 1,0 14 156,0 13-487,0-4 1,6 9 0,-1-2 52,-1 6 1,3 1-169,-2-5 1,2 0-205,-2 0 1,-3-5-267,4-1 1,1-6-1279,-2 1 764,7-3 0,-8-4 940,7-3 0,6-68 0,8-23 0</inkml:trace>
  <inkml:trace contextRef="#ctx0" brushRef="#br0">26888 14728 7657,'-14'2'110,"4"3"1,1-2-74,3 8 0,5 0 696,-5 5 0,4 0-191,2 0 1,0 2-70,0 3 1,0-2-252,0 8 0,0-2-121,0 2 1,0 1 51,0-6 0,0 4 153,0-4-95,8-1-218,-7-5 1,8-7-227,-3-4 139,-5-3 1,12-15 0,-8-4-260,-1-6 1,3-4 78,-2-5 0,2 0 101,-1 0 1,-3 0 470,8 0 1,-6 0-167,6 0 1,-6 2 534,6 3 0,-6 4-41,6 7-52,0 0 1,-1 7-36,1 3 1,0 6-143,5 6 0,0 10-506,0 11 0,-6 3 135,1 2 0,-2 0-911,1 0 690,5 0 0,-8-2 1,5-1-2588,-1-3 1253,0-6 1529,5 10 0,7-19 0,2 3 0</inkml:trace>
  <inkml:trace contextRef="#ctx0" brushRef="#br0">27705 14696 7657,'-16'-9'1189,"-6"0"-350,1 4 1,1 1 0,8-5 0,1 2 820,-1 3-1126,-2-4-508,-2 6 0,1-4 90,5 12 1,1 8-110,4 7 96,3 8 1,-5 1 0,7 9 237,0 2-323,0 2 0,1-1 1,5-1-1,3 0 0,1-2-340,1 1 0,0-10 27,5-9 0,0-5-96,0-5 0,0-4 1,0-11-1,0-6-218,0-12 1,0-8-280,0-7 1,0-1 473,0-10 0,-2 4 0,-2-11 0,-3 0-320,-2-4 1,-1-3 488,-6-2 0,0-13-42,0-3 1,-7-3 286,-4 3 0,-3 8 183,-2 8 1,5 11 590,0 16 98,8 6 0,-4 31-321,7 11 0,0 12 739,0 15 1,0 4-488,0 12 1,5-3-199,0 8 0,8 0-214,-2 5 1,3-6-135,2 1 0,-2-6-281,-3 6 1,3-2-279,-3 2 0,3-4-1039,2-7 1,0-7 901,0-4 1,0 2 438,0-1 0,-7-15 0,-2-9 0</inkml:trace>
  <inkml:trace contextRef="#ctx0" brushRef="#br0">28313 14760 7652,'-11'0'0,"1"0"1376,6 7-941,-10 2 1,12 1 0,-3 1-51,3 2 0,2-5-261,0 3 0,7-2 76,4 2 0,3 3 98,2-3 1,0-3-116,0 3 0,0-7-34,0 1 1,5-3 0,1-2 0,-3 0 201,-1 0 1,-2-2-13,0-3 0,0-6-118,0-10 0,-5 1 1,-2-5-1,-2 0 365,-4 0 0,-1-1-202,-2-6 0,-2 1-104,-3 5-188,-4-4 0,-9 12 1,-3-4-1,-6 5 0,-1 2 97,1 5 0,-3 3-1115,3 7 0,2 9-200,-1 7 0,1 7-1932,-2 9 3058,-3 0 0,5 21 0,-7 6 0</inkml:trace>
  <inkml:trace contextRef="#ctx0" brushRef="#br0">28697 14568 7632,'2'-11'2143,"3"0"0,-3 6-1650,3-6 0,-3 6 1,0-4 658,3 2-1097,-3 2 16,12 5 0,-12 1 1,5 5-1,-2 4 1,1 5 134,-3 1 1,1 1-43,1 5 0,-3 3-208,3 7 1,-3-6 6,-2 1 0,0-2 13,0 2 0,0 1 174,0-7-438,0-6 1,2-5-205,3-10 0,-3-10 101,3-17 0,2-3-28,-1-2 137,6-7 1,-8 3 0,6-5-14,3 2 0,-4 2 0,1 5 0,1 1 148,-2 5 1,3 3 315,-6 7 1,4 5 1058,-4 0-941,6 8 0,-5 3 364,4 10 1,-2 5-239,-4 1 1,-1 5 27,6 0 0,-6 8-167,1-3 0,2 3-217,-1-2 1,-1 1 16,-5-7 1,5 6-177,1-6 1,-1-5-57,-5-5 1,2-2-544,3 2 101,-3-4 1,5-9 254,-7-3 0,2-6-174,3-10 0,-3-4 173,3-7 1,-1-2-6,1-3 0,-3-4 112,3-7 1,3 5 194,-3 0 0,6 9 465,-6 2 0,6 2-133,-6 9 619,7-1 1,-3 14-235,7 2 1,-2 12 17,-3 4 1,3 12-425,-3 4 1,3 5-264,2 1 0,0 5 36,0 0 0,-5-5-110,0-5 1,-1-2-359,6 2 1,-5 1-720,0-7 0,-6-5-2490,6-5 3637,-8-7 0,4-19 0,-7-11 0</inkml:trace>
  <inkml:trace contextRef="#ctx0" brushRef="#br0">29577 14263 6473,'-9'0'3094,"-5"0"-1990,12 0-572,-5 0 727,7 0 3041,0 0-4104,0 8 1,0 0 1,0 9 0,2-1-152,3 0 1,-1 1 40,7 5 0,-8 3 0,4 7 1,-1 0-35,-1 0 1,2 0-206,-2 0 1,-3-2 8,4-3 0,-5 1 0,1-8-333,3-6 304,-3 2 0,5-22-52,-7 1 115,0-7 0,0-13 0,0-5 0,0-8 0,0-1-154,0 0 0,0-4 75,0 6 0,0-6 19,0 6 1,6 0-119,-1 4 276,7 9 1,-8-1-1,7 7 131,1 2 29,-5 3 0,13 13 0,-4 0 450,2 0-351,-1 8 1,-1 2-1,2 12 532,4 4-462,-5 4 1,6 3 0,-7-1 170,0 0 0,-1 0-119,-5 0 1,5 0-245,-5 0 0,-1 0-195,2 0 0,-6-7-762,6-4 1,-8-3 83,3-2-782,-5 0 1,1-7-214,4-4 1742,-5-3 0,-8-45 0,-11-10 0</inkml:trace>
  <inkml:trace contextRef="#ctx0" brushRef="#br0">30105 14328 7632,'6'10'-554,"1"-1"0,2-2 1542,3-3 0,-3-2 105,2-2-776,0-8 0,10 5 1,0-8-1,-1-1 1,-2-2 353,-2-2 1,0-6-439,0 1 0,0-1 71,0 6 1,-2 0 14,-4 0-121,-2 0 0,-8 0-23,0 0 1,-2 2 0,-4 4 0,-4 4 234,-4 4 0,-4 2-96,-4 0 0,5 13 445,-5 3-565,5 3 0,-1 5 0,0 2 0,0 4 1,4 2 225,0 1 1,5-1-224,-2 0 1,8 0-479,-3 0 1,4-2 42,2-4 0,8 3-190,2-8 1,5 1-985,1-6 1,5-7 597,0-4 1,6-3-424,-6-2 1,8-2 620,-3-3 1,-1-6 615,2-10 0,9-31 0,4-14 0,8-8 0,-1 0 0</inkml:trace>
  <inkml:trace contextRef="#ctx0" brushRef="#br0">30762 13991 7632,'7'-16'1366,"-5"6"257,3-1 1,-10 7-731,-6-1 1,-3 5 156,-2 5 1,-6-1-598,1 7 0,0-1-159,5 6 0,0 0-287,0 0 0,0 0 76,0 0 0,1-5-131,5 0 0,1-1-418,4 6-677,3 0 685,-5 0 0,12-5-174,0 0 1,10-8 288,1 3 1,0-5 74,5-1 1,2 0 188,-2 0 1,8 6-120,-3-1 0,-1 0 282,2-5 1,-6 6 143,6-1 1,-2 6 221,2-6 1,-6 8 76,-10-3 1,1 4 488,-7 2 1,1 6 217,-6-1 1,-13 8-609,-3-3 0,-10 3-196,-1-3 0,-3 5-122,-2-5 1,0-2-801,0-3 1,1-3 378,5-2 1,-3-7 206,8-4 1,1-7-1668,10-9 1,3-1 1572,7-15 0,28-42 0,-10 26 0,0 1 0</inkml:trace>
  <inkml:trace contextRef="#ctx0" brushRef="#br0">31258 13815 7632,'-7'9'2094,"-2"4"-810,-7-8 1,0 2-144,0-2-746,0-3 0,0 5 1,0-5-1,0 2 53,0 1 1,2 2-234,3-2-98,-3-3 177,12 12-302,-5-5 139,7 0 0,2 4 0,3-6-36,6 2 1,5-4-1,3 6 1,4-1 7,2-1 0,0 0 8,2-4 0,3 3 54,-3 2 0,1 4 254,-1-3-185,3 3 0,-12 2 0,3 0 0,-5 2 0,-5 2 613,-6 1 1,-3 2-488,-2-1 1,-7 1-556,-4 3 1,-8 3 176,-3-8 1,-6 1-1918,1-6 0,-5 0 975,-5 0 1,3-2 959,-3-4 0,-11-10 0,-2-8 0</inkml:trace>
  <inkml:trace contextRef="#ctx0" brushRef="#br0">25528 15912 7616,'0'-10'115,"2"-1"0,1-1 0,3-3 750,-3-1 1,4 6 0,-1-1-164,-3-1 0,-1 3 347,-2-2-768,0 7 1,0-10 0,-2 5 0,-1-1 0,-4 1 535,-2 2 0,-2-1-457,-5 3 1,0 3-194,0-3 0,-2 3-128,-3 2 0,3 2 6,-3 3 0,-2 4 0,1 9 1,3 5 105,1 9 0,2 7-118,0 9 0,7 2 69,4 4 1,-2 2-1,1 8 1,5 0-42,4 1 0,1 2-371,6-3 1,1 0-667,5-16 0,0 2 478,0-13-923,0-6 0,0-10 0,0-10 1421,0-6 0,-7-39 0,-2-10 0</inkml:trace>
  <inkml:trace contextRef="#ctx0" brushRef="#br0">25128 16409 7648,'0'16'0,"0"0"0,0 0 2206,-7 0-949,5-7-452,-5-2 0,14-16-327,4-7 1,3-2-574,2-9 0,5 2-19,1-1 0,6-5-77,-1 5 1,3 1-404,2-2 1,5 8 593,1-3 0,15 12 0,9 3 0,3-1 0,0-1 0</inkml:trace>
  <inkml:trace contextRef="#ctx0" brushRef="#br0">25848 16249 7648,'0'16'-598,"0"0"0,-2 0 358,-3 0 1,-2 0 1402,-4 0 0,-1 5-303,6 0 1,-4 1-195,4-6 1,1 0-56,5 0-479,0 0 1,2-2 0,3-3 266,6-6-387,10-3 1,-1-2-1,5 0 1,0-2-1,0-3-108,3-6 1,-3-5 99,2-5 0,-8 3 35,2-4 0,1-1-112,-6 2 1,2 0 31,-13 5 0,0 5 52,-5 0 0,-2 2 0,-3-1 0,-6-3-6,-10 8 0,-2 0-19,-4 5 1,-3-6-147,3 1 0,-1 0-698,1 5 1,-1 0 368,6 0 0,1 0-1140,5 0 1629,7 0 0,23-8 0,13 0 0</inkml:trace>
  <inkml:trace contextRef="#ctx0" brushRef="#br0">26312 16233 7648,'6'16'1316,"-1"0"1,2-2-1032,-2-4 1,-3 5 307,4-5-151,2 5 0,-4 1-221,7 0 1,-6 1-49,6 5 0,-8-4 64,3 3 0,-5-3 162,-1-2 66,7 0-166,-5 0-199,5-7 1,-7-4 0,0-10 249,0-6-267,0-3 0,0-9 1,0-4 292,0-3-212,0-2 0,0-2 0,2-2 676,3-1-582,4 0 0,2 6 1,0 3-2000,1 1 1146,2 8 0,8-5 595,-1 8 0,43 15 0,5 2 0</inkml:trace>
  <inkml:trace contextRef="#ctx0" brushRef="#br0">27481 16136 9239,'-9'2'1032,"3"4"-870,5 2 0,1 8 0,0 0 0,0 2 133,0 4 0,0-3 3,0 8-73,0 0 0,0 3 1,0-2-1,0-3 0,0 0 208,0 0 1,0-11-474,0 2 108,0-10 0,0-1-193,0-10-28,0-11 1,1-11 0,3-9 0,3-5 0,2-3-522,3-6 0,-3 4 465,2 3 0,0 8-194,5-3 529,0 4 0,0 6 1,0 5-1,0 9 0,0 5 402,0 5 0,0 15 223,0 5 0,0 12-185,0 4 0,-2 0-44,-3 6 0,3-5-185,-3 0 0,-3-1-48,3 0 1,-6-8-402,6-2 1,-6-1-889,6-5-2983,0 4 3983,5-19 0,7-50 0,2-22 0</inkml:trace>
  <inkml:trace contextRef="#ctx0" brushRef="#br0">28105 16072 7642,'-9'16'382,"-5"0"48,3 0 0,2 0 459,-1 0 1,4 2-240,-4 4 0,6-3-60,-1 8 1,3-6-262,2 6 0,7-8-149,4 3 0,-1-4-24,6-2 0,-3-2-87,8-4 1,2-2 228,-1-8-275,6 0 0,-8-2 0,4-4 160,0-4-171,-3-4 1,0-10-1,1 0 321,-3-1-187,-8-6 1,-2 8 0,-6-5 418,3 1-530,-1 8 1,-12-5 0,-4 7-530,-3-5 251,-9 5 0,3-7 1,-6 10-1159,-3 4 1,4-3 656,-1 8 0,6-6-790,-1 6 1534,3-1 0,9 35 0,2 6 0</inkml:trace>
  <inkml:trace contextRef="#ctx0" brushRef="#br0">28537 15992 7642,'-16'0'2811,"2"-1"-1609,3-5 625,4 5-823,7-7-669,0 16 1,0 0-205,0 8 0,7 6-106,4-1 0,3 2 56,2-1 0,0-3-133,0 8 1,0-8-1,0 3 1,2-3-135,3 3 0,-3-6-299,3 0 253,4 0 1,-7-15-1,5 5 1,-2-4-1,1-4-493,-3-4 1,4-10 55,-1-10 424,-1 3 1,-10-8-1,-1 5 1,1-5 0,-2 1-166,-4 4 0,-3-3 301,-2 8 0,-2-1 938,-3 6-578,-4 7 1730,-7 2-1415,0 7 0,2 7-81,3 4 1,4 3-101,7 2 0,2 0-144,3 0 1,4 0-209,7 0 1,0 0 66,0 0 0,5 0 383,1 0 0,6-1 85,-1-5 1,-2-3 76,1-7 1,7 0-194,4 0 0,0-7 7,-5-3 1,6-10-304,-1-1 1,6-8 41,-6 3 1,-5-5-1204,-5-1 0,-13-1 1005,2-5 0,-25-38 0,4 30 0,-1-1 0</inkml:trace>
  <inkml:trace contextRef="#ctx0" brushRef="#br0">31130 13495 7609,'0'-16'392,"-6"5"0,1 1 269,2-3 1,1-1 0,4 0-261,3 3 0,-2-1 241,8 6-388,0 1 0,10 5 0,4 0 0,4 0 0,6 0 480,4 0 1,9 2-386,6 3 0,8 6 371,2 10 1,2 13-542,8 14 0,-6 9 43,-33-23 1,-1 1 0,-2 2 0,-2 3-807,-2 4 1,-2 2 649,2-1 0,-3 1 1,-9 12-1,-3 2 1,1-3-1,0 1 1,-3 2-1,-2-1 1,-4-1-1,-1 0 75,-2-4 0,-1 0 1,-1 2-1,-2-1-251,1-2 0,-3 0 0,-3 2 0,-2-1 192,-3 0 0,-3-1 1,0-1-1,-2-1-240,-1-3 0,-1 0 0,-1-2 0,-3-1 77,-3 0 1,-1 0-320,2 1 1,0-1 0,-2-3 0,-1-2 0,-20 35-626,0-8 1,0-12-433,0-7 0,2-10 481,3-17 0,4-7 976,7-14 0,-2 2 0,7-7 0,8-8 0</inkml:trace>
  <inkml:trace contextRef="#ctx0" brushRef="#br0">24168 14296 7851,'0'-11'921,"0"0"1,-2 8-412,-3-3 0,1 3-152,-7-3 0,1 5 0,-6-5-252,0 4 1,0 2 126,0 0-246,0 0 0,0 0 1,0 0 56,0 0 1,-6 13 0,-1 5 0,0 5 331,0 5 1,0 15-149,1 5 0,5 20 169,-5 6-333,16-29 1,2 3-1,-1 8 1,3 2 0,1 4-1,2 2 1,-1 2-1,1 1 1,1 2 0,2 1 238,0 3 1,2 0 0,5-1-1,1 0-471,4 3 0,0-1 0,2 1 1,2-2 250,1-3 0,0-1 1,2-2-1,-1-3 0,-2-8 1,-1-1-1,0-2 1,1-1 14,0-4 1,-1 0 0,0-5 0,0-1 1,13 27 1,0-6-85,0-15 1,1 0 54,5 0 1,-4 0-139,3 0 1,-3-7 43,-2-4 0,0-1-186,0 1 0,-2-3-96,-3 3 0,1-8-40,-7-3 0,1-6-86,-6 1 1,-6-5 537,1-5-784,-7-4 525,3-7 0,-14-2 0,-6-5 42,-6-9 0,-6-9 23,-7-12 0,-6-4 38,1-7 0,-13-7 51,2-4 1,-3-3-921,3-2 1132,0 0 1,0-2 0,0-3 9,0-6 1,24 36-1,0 0-202,-1-1 1,2 0 0,1-1 0,1 0 129,-1-1 1,1-2-1,3-1 1,1-2 9,-2-1 1,0 0 0,5 0 0,0 2-72,-13-40 1,17 42 0,1-1-80,-2-3 1,0 0 0,3 0-1,0 0 95,3 0 1,0 0-144,-3 0 0,1 0 0,3 2 0,-1 1 0,-11-44-117,0 2 1,9 39 0,0 0 60,2 2 0,0 1 0,-8-40-111,8 10 0,-1 8-15,6-3 1,2 13 130,4 9 0,2 15-100,8 11 0,0 10-174,0 1 1,0 8 671,1-3 1,4 17-826,0 5 0,8 16 612,-3 0 1,0 26-1,0 12 1,3 4-1,1 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17718 10550 7634,'39'-8'98,"3"-2"0,12 3 1,4 0-1,5 1 437,1 1 0,7-6 1,5 4-1,6-2-665,3-3 0,-39 7 1,-1 1-15,41-7 1,-40 6 0,0-1 0,0-1 0,0-2 0,3 1 0,0 0-24,2 1 0,0-2 1,3-1-1,0-1-237,-1 0 1,1 1-1,1-1 1,2 0 496,1 3 0,1 0 0,1-2 0,1-1 0,2 0 0,0 1 0,0-1 0,1 0 249,0 0 0,0-1 0,-2 3 0,0 0-190,4-1 1,2-1 0,2 0 0,0-1 0,0 1 0,1 1 0,-2 0 0,0 0 164,0 1 0,-1 0 0,2 1 0,1 0-169,-2 0 0,0 0 0,5 1 1,0 0-103,1 2 0,-1-1 0,1 0 0,0 0 0,-3 2 0,0 1 1,1-1-1,0 1 3,1-1 1,1 1 0,3-3 0,0-1-92,2 2 0,1-1 1,-2 2-1,0 0-32,-4-2 1,-1 1-1,0 2 1,0 1-1,3-3 1,1 1-1,-1-1 1,0 1-105,0-1 1,-1 1 0,0 2 0,-1 0 86,-2 0 0,-2-1 0,2 2 1,0 0-138,2 1 1,0 0-1,-1 0 1,1 0 357,0 0 0,-1 0 1,1 0-1,0 0-99,-6 0 1,0 0 0,2 0-1,1 0 55,-1 0 1,2 0 0,1 0 0,1 0 32,0 0 0,0 0 1,-3 0-1,0 0 57,-3 0 0,0 0 0,0 0 0,-1 0-75,1 0 0,1 0 0,3 3 1,0 1-29,-4 2 0,0-1 0,0-1 0,-1 1-149,-6 0 1,-1 1 53,2-2 0,0 2 1,-3 3-1,-1 0 0,3 1 1,-1 0-25,-2 0 1,0 1 0,-6 0-1,0-1-132,-2-1 0,0-2 1,0 1-1,1 0 225,-1 0 0,-1 0 0,0 2 0,0 0-18,-5-2 1,0 0-1,43 11-69,-8-8 1,-2-2 42,-3 2 0,1-6-53,-7 6 0,-6-8-357,-10 3 0,-3-5 5,-2-1 0,-9-1-353,-7-5 0,-9 3-479,-12-8 1375,-4 0 1,-64-54-1,21 25 1,1 1-1</inkml:trace>
  <inkml:trace contextRef="#ctx0" brushRef="#br0">20102 7764 7639,'2'11'158,"3"-1"1,-3-4 7,4 4 0,2-1 1,1 4-1,2-3 1,-2 3-1,0 1 17,0 2 1,-4 0 0,4 2-1,0 1 194,0 3 1,-4 5-77,6-6-165,-8 7 1,10 3-1,-6 6 1,0 0 0,2 2 17,0 4 1,0 3 0,3 2 0,-1 0-151,1 0 1,-3 2-44,2 4 0,-1 2 56,6 9 1,0-1 0,0 0 0,0 0 57,0 0 1,6 5-5,-1 0 1,0 1-58,-5-6 0,6-2 0,1 0 0,0-1 24,0-1 0,6 4 38,-3-10 0,-1 1-267,2-2 1,5 2 0,5 6 0,-1-4-174,-2-2 0,3 0 268,0-2 1,8 2 182,-3 4 0,3 2 0,-1-6 0,-1 2 174,1 3 1,6 1 11,-2-3 0,4-2-205,-9-8 0,5-6 84,5 1 1,-3-8 55,3 3-351,-3-4 0,3-8 1,2-1 114,2-2-204,2 6 1,3-11-1,-1 5-215,-3 0 384,1-5 1,5 5 0,-2-7 46,-3 0 0,3 0-16,-3 0 0,3-6 145,2 1 0,4-7-26,-4 1 0,9-3-17,-9-2 1,3-2-44,-3-3 1,6-4-10,-1-7 1,2 0 86,-2 0-90,-3-7 1,11 3-1,-8-5 1,-1 2 1,-3 0-39,-1 2 1,-1-3-92,-5-2 0,3-6 148,-8 0 0,6 0 30,-6-6-44,1-3 0,-1-7 0,0-8 45,-1-1 0,3-7 110,-2 0 0,1-8-304,-30 33 0,0-2 0,2-1 0,1-1 163,0 1 0,-1-1 0,1-3 0,0-1 23,-3 2 0,0-1-85,0-1 0,0 0 0,-1-1 0,0 0 0,-1 0 0,0 0-97,0 0 0,-1 0 0,-3 1 0,0 0 63,0 1 0,1 1 1,-2-2-1,0 0 84,-1 1 1,0 1 0,-1-1 0,0-1-186,-2 2 0,1 0 0,0 0 1,0 1 449,8-42-198,-1 5 0,-5-8 0,-2 5 50,-3-1 0,-2 1-51,-4 9 1,-3-1-162,3 7 0,-3-4 10,-2 9 0,-2-2 16,-3 12 77,3 1 1,-5 3 0,5 0 272,-3 2 1,1 4-183,-6 12 0,6 0 305,-1 0 0,-4 2-292,-2 3 0,2 9 575,-1 8-874,-1-1 0,-5 2 0,0 4-55,0 3 1,0 2-415,0 0 1,5 7 95,1 4 1,-1 1-312,-5-1 0,2 3-10,3-3 0,-1 3 858,6 2 0,1 14 0,5 4 0</inkml:trace>
  <inkml:trace contextRef="#ctx0" brushRef="#br0">26408 7684 7782,'0'-11'1028,"0"1"211,0-3 0,2 6-717,3 2 0,-1 3-375,7 2 0,-1 2 0,6 3 1,0 6 157,0 3 1,2 4-171,3 3 0,3 4 0,4 7 0,-1 0-59,1 0 0,-3 0-586,2 0 1,-2-2 198,1-3 1,3 3 0,-8-5 0,0 0-733,3-4 1,-7-5-273,5-5 1315,-5 3 0,-1-69 0,0-9 0</inkml:trace>
  <inkml:trace contextRef="#ctx0" brushRef="#br0">26872 7540 7669,'-17'0'101,"-5"0"0,5-5 37,-5-1 1,6-1 108,6 2 346,2 3-152,1-5 1,6 9-81,-5 3 1,4 9 0,2 11 0,0 4-17,0 4 1,-5 10-227,0 0 1,-8 3-135,3 2 1,-6 5-1,-4 3 1,-1-1-537,1 0 1,2-4 117,2-8 0,2-6-830,3-10 822,4-4 441,7-14 0,7-23 0,2-13 0</inkml:trace>
  <inkml:trace contextRef="#ctx0" brushRef="#br0">27049 7316 7674,'-16'0'522,"0"-2"-91,0-3-253,7 3 0,-4-12 0,10 3 1,4-3-1,8-4 0,6-2 301,1-1 1,5 0 0,2 3-1,0 0-315,0 2 1,4-7-28,-6 12 0,6-5-193,-6 11 62,1 0 0,-12 5 1,1 0-1,0 1 1,-3 5-228,-2 5 0,-4 10 0,-2 6 0,-2 3 231,-4 2 1,3 0-30,-8 0 1,2 5 278,-1 1-171,-5-1 0,12-7 0,-6-1 0,2-5 0,3 0 117,3-5 0,1-1 132,0-2-302,0-7 1,7 3 0,3-6-1,5-3 1,2-1 30,5-2 1,-3-7 0,8-4 0,0-3-124,-2-2 0,5-2 47,-4-3-237,5 3 0,-5-5 1,-1 7-1,0-2 1,-2-1-1251,0-3 1496,-1 8 0,-6-7 0,0 3 0</inkml:trace>
  <inkml:trace contextRef="#ctx0" brushRef="#br0">27961 7396 7669,'-16'0'3219,"0"0"-1750,7 0-1048,-5 0 1,14 0-120,0 0-195,7 0 1,14 0 0,2 0-1,2-2 1,2-1 321,-2-3-620,5 1 0,-10 0 1,6-1-1,1 1 1,0 0-1692,-1-1 0,-6 1 1882,1 5 0,32-36 0,8-8 0</inkml:trace>
  <inkml:trace contextRef="#ctx0" brushRef="#br0">28473 6852 7669,'-16'0'0,"0"0"0,0-2 1581,0-4-1165,0 5 1,2-14-70,3 5 1,4 1-95,7-2 0,7 8 50,4-3-270,3-3 1,2 8 0,0-5-1,0 5 1,0 1 338,0 0-448,0 0 0,2 0 1,1 1-1,4 3 0,1 3-148,-1 2 1,0-6 0,-4 5 0,3-3-246,-3 0 0,4 2 164,-1-1 231,-1-5 1,-5 12-1,0-6 1,0 2 0,-2 3-53,-3 3 1,-2 1 474,-4 0 0,-3 1 0,2 5 1,-8 3 649,-7 0 1,-5 5-549,-5-4 1,1 5-209,-6 1 0,6-2 1,-1-3-1,3-6 204,2-3-1094,7-2 448,2-7-266,7-2 1,7-7-11,4 0 0,8 0-178,3 0 1,1 0 364,-2 0 1,-1 0 44,6 0 1,-4 0 375,4 0 0,-4 2-51,4 3 1,-1 4 44,2 7 1,-2 0 30,-4 0 1,-3 2 98,3 3 1,-3-3-17,-2 3 0,-5 2 65,0-1 1,-8 6 577,2-1 1,-5-2-355,-5 1 1,-4-1 437,-7 2 0,-2 3-446,-3-3 1,1-2-39,-6 1 0,1-6-519,-2 1 1,-5-3-629,0-2 1,0 4-79,-5-4 1,-2 3-2029,1-8 2769,1-4 0,-31-21 0,-8-13 0</inkml:trace>
  <inkml:trace contextRef="#ctx0" brushRef="#br0">6594 11414 7809,'-11'0'376,"1"0"0,-3 0 561,-1 0 1,-2 0-454,0 0 0,0 0 1,0 0-3,0 0 1,5 0-159,1 0-137,-1 7 1,-5 0-1,-2 6 1,-1-1-1,-3 4 94,3 4 1,-1 6 0,1-2-1,-1-1-89,6 0 0,-2 3-341,5-4 1,4 4 0,2-4-1,3-3-287,2-1 0,7-2-20,4 0 343,10 0 0,4-5 0,7 0 0,0-1 0,2 1-186,3 0 0,-3-1 160,3 6 115,-3 0 0,-2 6 0,-2 1 0,-1 0 0,-4 2 118,-2 0 1,-9 1 194,-9 6 1,-3 0-82,-2 0 1,-2 0 0,-3 0 0,-7-1 172,-8-5 0,-5 3-236,-7-8 1,0 6-344,0-6 1,0-1 145,0-10 0,5 3-905,1-8 0,6-1-10,-1-10 91,10-3 1,4-12 0,7-2 875,0-2 0,15-13 0,6-7 0,1-7 0,0 0 0</inkml:trace>
  <inkml:trace contextRef="#ctx0" brushRef="#br0">7010 11958 7775,'16'0'946,"-5"0"-133,0 0-622,-1-7 1,6-2-1,0-7 1,0 0-1,0 0 216,0 0 0,-2 0-136,-3 0-197,3 0 0,-12 0 0,3 0 0,-3 0 0,-4 2-106,-3 3 1,-4 4 16,-7 7 1,-2 0 35,-3 0 0,2 2 0,-6 3 0,0 6 514,0 3 0,0 9-60,-2 4 1,4 5-90,7 5 0,2-1 0,3 7 1,6-1 15,3-1 1,2 4-298,0-8 0,13-1-224,3-10-163,10-3 1,1-8 0,9-5-292,1-4 0,2-5 1,-3-2-1,1-5-1348,-1-4 1,-3-5 1920,-1-1 0,22-35 0,4-10 0</inkml:trace>
  <inkml:trace contextRef="#ctx0" brushRef="#br0">7570 11718 7809,'-23'0'1272,"5"0"-923,-3 0-623,-4 0 1,7 4 308,-3 6 1,5 1 258,5 10 1,-3 4 23,4 2 1,2-2 251,3 2 0,3-1-215,2 6 0,2 4-16,3-4-305,4 3 1,6-11-1,-3 2 63,-1-4-30,-1-5 1,6-2 0,0-3 253,0-1-657,0-8 1,2 4 0,2-8-33,1-5 39,0-3 1,-5-8-1,-1-5 18,-5-4 1,5-5 56,-5-1 0,-3 0 329,-1 0 0,1 0-63,-2 0 0,0 0 603,-5 0 1,0 6 83,0-1 463,-7 7-250,-2-3-491,-7 14 0,6 9-230,-1 11 0,8 3-140,-3 2 1,4 0-164,2 0 1,2 6 60,4-1 1,-3 7-468,8-1 1,-1-4 244,6-2 1,0 3-1219,0-3 0,0 0 103,0-5 1388,8-7 0,22-16 0,12-11 0</inkml:trace>
  <inkml:trace contextRef="#ctx0" brushRef="#br0">8035 11702 7809,'-11'0'0,"0"0"1343,8 7 1,-10 2-596,8 7 0,0 0-207,5 0 0,0 7-165,0 4 0,0 3-342,0 2 0,5 0 73,0 0 26,8-7 1,-12 5 0,5-5 299,-4 0 44,-2-2 0,5-7 239,0 0-284,1-7-98,-6-2-222,0-7 0,0-9 1,0-7-15,0-8-37,0-7 1,0 5-1,0-1-52,0-2 0,5-1 68,0-2 1,2 2 149,-1 3 0,-3 4-179,8 7 1,-2-5 56,1 0 1,5-1-956,-5 6 0,10 5 454,1 1 0,6 4-2994,-6-4 3390,15 6 0,19 4 0,20 9 0</inkml:trace>
  <inkml:trace contextRef="#ctx0" brushRef="#br0">8579 11654 7809,'-2'-16'1304,"-3"0"1,1 5-575,-7 1 0,6 1-129,-6-2 0,6-3-15,-6 3 10,1-3 1,-6 5 148,0 4-709,0 3 1,5 2 0,0 2 331,-1 3-154,5 4 1,-6 14 0,6 4 376,-2 3-444,6 2 0,-4 5 0,7 3-241,0 1 100,0-6 1,1 4 0,5-7-228,4 0 59,5-7 1,2 0 0,3-7-1540,1-2 998,8 3 1,-10-17 0,6 4-1322,-2-5 1562,6-8 462,-11-2 0,12-42 0,-5-10 0</inkml:trace>
  <inkml:trace contextRef="#ctx0" brushRef="#br0">8819 11254 7791,'-11'-11'524,"0"1"0,6 1 2021,-6-2-1803,8 4-745,-4 7 0,7 7 763,0 4 0,0 10-250,0 6 0,5 8-190,0 3 0,3 4 1,-3-4-195,-3 6 1,5-3 0,-5 7 0,1 0 0,2 0 11,-1 0 0,0-2-179,1-3 0,-3-6-326,3-10 0,2-4-222,-2-7 0,3-7 39,-3-4 30,-3-10 1,10-6 0,-5-10-1343,2-6 1531,-5-10 1,10 2-1,-5-6-536,0 1 953,-2 3 0,0 10 1,2 3 151,0 0 1,3 3 506,-6 5 0,4 5 448,-4 1 1,6 6-492,-1-1 1,3 3-159,2 2 1,2 7-165,3 4 0,-3 5-503,3 5 1,-3-3-205,-2 3 1,0-1-435,0 1 0,0-3 339,0 3 422,0-3 0,0 12 0,0 4 0</inkml:trace>
  <inkml:trace contextRef="#ctx0" brushRef="#br0">7154 12807 7832,'0'-11'451,"0"0"0,0-1 1,-2-1 632,-3 3 1,-4-4 0,-7 3-682,0-3 1,0 3 0,0 2 0,0 0-16,0 0 0,-2 6-60,-3-3-243,3 5 0,-5 1 0,7 0 0,0 1 0,0 5 58,0 4 1,0 10-1,2 5 1,3 3-200,6 6 0,-2 11-103,1 3 0,3 7 1,6 9-1,5 0-92,1 0 0,7 0 103,5 0-70,0 0 1,-5-7 0,2-6-1,2-6 1,-1-9-295,-5-8 0,2 0-1055,-5-6 731,3-1 318,-5-12 1,0 0 517,-4-4 0,-24-31 0,-1-3 0</inkml:trace>
  <inkml:trace contextRef="#ctx0" brushRef="#br0">6578 13495 7851,'11'-16'460,"-1"0"0,-4 4-311,4-4 0,6 3 248,6-8 0,1 3 0,-2 2 0,6-2 245,3-3 1,7 3-838,1-3 1,-1 8-1520,-5 3 1169,7 6 0,-3-8 545,7 6 0,21 1 0,10 5 0</inkml:trace>
  <inkml:trace contextRef="#ctx0" brushRef="#br0">7378 13463 7851,'0'16'0,"0"0"31,0 0 0,0-5 1,2-1 220,3 3 0,6-1-46,10-1 0,-3-2 125,4-4-237,2-3 1,-4 5 0,5-9 0,0-3 0,-2-6 508,0-3-485,-2-2 1,1 0 0,-1-2-1,-3-1 1,-4-3 222,-3 3 0,-8-4-193,3 1 0,-5 1 1,-2 5-1,-5 2 140,-4 3 1,-10-3 83,-1 3-311,-8 4 1,4 0-1,-7 7 1,0 0 0,2 0 2,3 0 0,-1 0-131,7 0-161,-1 7 0,8-3 0,2 6 1,3 3-1112,2 1 0,3-5 673,9-4 0,4-3 666,7-2 0,23-11 0,9-6 0,5-1 0,-1 0 0</inkml:trace>
  <inkml:trace contextRef="#ctx0" brushRef="#br0">7987 13079 7827,'-11'11'116,"0"-1"0,8 3 81,-3 8 1,5-1 176,1 6 0,0-4 0,0 6 0,1 2 195,5 1 1,-3 4-372,8-8 0,-6 1-6,6-1 0,-8 1 342,3-6-125,3-1 0,-8-5 71,5 0 1,-4-9-359,-2-7 1,0-12-42,0-10 0,0-1 0,0 4 0,0-4 79,0-2 0,0 0 304,0-2 0,1-1-229,5 6 0,1-4 73,3 4-220,5 1 0,-6 0 0,7-1-249,0 3-556,0 1 0,1-3 717,5-1 0,45-20 0,-24 20 0,0 1 0</inkml:trace>
  <inkml:trace contextRef="#ctx0" brushRef="#br0">9011 12871 7767,'-16'0'-18,"0"0"328,0 0 0,5-2 0,2-3 0,2-6 1080,4-3 1,1 3-647,2 0 0,7 8-294,4-2 1,5 3 256,5 2-609,-3 7 1,12 4 0,-2 10 0,6 6 0,4 3 110,-3 2 0,4 0-33,-1 0 0,-1 5-318,-5 1-99,0-1 1,2-5 0,0 0 0,-1-2-1,-4-3-926,-4-6 0,-4-3 1,-5-4 1166,0-3 0,-7-25 0,-2-13 0</inkml:trace>
  <inkml:trace contextRef="#ctx0" brushRef="#br0">9555 12695 7798,'-16'-9'0,"5"0"268,1 4 0,4 3 911,-4-4-788,6 5 1,-10 2-1,5 5 1,-2 4 539,1 5 1,4 6-567,-4 0 0,1 13-104,-2-2 0,-3 11 0,3 1 1,-3 8 206,-2 7 0,-2 3-65,-3 2-756,3 0 0,-5 0 0,7-2 0,0-5 0,2-9-2529,3-9 2882,4-12 0,7-39 0,0-17 0</inkml:trace>
  <inkml:trace contextRef="#ctx0" brushRef="#br0">7907 14984 7875,'-11'0'149,"0"0"705,-1 0 521,5 0-146,-8 0-903,14 0 0,-5-2 227,12-3-209,2 3-172,8-5 0,-5 7-122,0 0 1,-6 0-262,6 0 230,0 7-87,-3 2 1,7 7 0,-6 0-1,1 0 72,1 0 0,-2 2 87,1 3 0,5-1 313,-5 6-308,5 1 0,1 7 1,0 1-1,0 3 1,0-3 56,0-1 1,0-4-35,0-3 0,5-4-128,0-7 1,6-2 37,-6-3 0,2-6-131,-1-10 0,-4-6 10,3-10 1,2-4 21,-2-7 0,-1-5 44,-9-1 0,3-6-18,-4 1 0,3-7-105,-2 2 1,-3-3 83,-2 8 1,-4 4-9,3 2 0,-3 3-85,-2 2 1,0 12-529,0 4 567,0 11 0,0 0-12,0 10 0,0 0 179,0 11 0,0-3-44,0 8 1,0 4 56,0 2 1,0 1-84,0-1 0,0 3 27,0-3 1,7 1 23,3-1 1,-1 1-4,2-6 0,-2 4 159,2-4 0,3 4-61,-4-4 1,5-3 142,1-8 1,0-4 107,0-7-211,0 0 1,5-2-1,0-3 225,-1-6 1,3-10-64,-2-6 0,3-10-205,-3-6 0,-3 2-118,3-1 1,-9-1 43,-1-5-23,0 0 0,3 2 1,-3 1-442,-6 2 1,-1 10 206,1 1 0,-3 1-1177,3 10 1,-1 5 1386,1 5 0,4 22 0,7 0 0</inkml:trace>
  <inkml:trace contextRef="#ctx0" brushRef="#br0">9443 13911 7857,'-5'-10'0,"-2"1"0,-1 0 1715,1 0-632,2 5 1,3-3 0,-1 9 214,-3 3 1,-4 11-1016,4 11 0,-1 10 124,2 6 0,1 10-281,-6 6 1,4 11 204,-4 4-302,5-28 1,-1 1 0,-2-1 0,-2 2 0,1 7 0,-1 2 0,-2 2 0,0-1 0,0 3 0,0-1 33,-2 2 0,-1-1 0,1 2 1,0 0-112,0 2 0,1-1 0,-1-5 0,0-1 0,3-8 0,0 0 0,1-4 0,1 0-575,-9 39 1,4-19-482,3-12 0,4-19-2343,7-14 3447,7-10 0,-5-4 0,5-7 0</inkml:trace>
  <inkml:trace contextRef="#ctx0" brushRef="#br0">9955 14440 7809,'0'-16'508,"0"0"602,0 0-512,0 0 1,0 5-1,2 0 1,3 1 785,6 1 1,-2 3-1144,1 12 1,3 3 0,7 8 0,3 5 74,2 4 0,-1 5-180,3 1 0,3 1-21,-3 5 1,3 1-194,2 4-27,0 3 0,-7-7 1,-2 5-1,-1-1 0,-3 0-762,-5-2 1,2-2 0,-7-9-1,2-5-948,0-9 0,-6-7 1815,6-9 0,-8-43 0,4-10 0</inkml:trace>
  <inkml:trace contextRef="#ctx0" brushRef="#br0">10467 14344 7809,'-7'-9'868,"-2"2"-454,-7 7 224,0 0-304,0 7 0,6 7 0,-1 9 0,0 2 0,1 3 546,-1 3 0,0 6-523,-5 0 1,0 8-125,0-3 1,0 5-1,0 1 1,0 0-518,0 0 0,6-6-293,-1 1 1,0-4 235,-5-1-334,7-1 0,0-21 675,4 0 0,-4-64 0,-7-23 0</inkml:trace>
  <inkml:trace contextRef="#ctx0" brushRef="#br0">10547 13911 7809,'-10'-9'2005,"-1"4"-816,7 3-813,-3-5 0,7 4-115,0-8 0,2 2 332,3-2-445,11-3 0,2 3 1,5-8 309,0-2-363,2-1 0,2 6 1,0 0-1,-1 0 1,1 2 102,0 3 1,-8 4-182,3 7 1,-10 0-143,-1 0 0,-2 9 0,1 5 1,-4 8-138,-5 3 1,-8 3 230,-3 9 1,-1-1 33,-5 7 0,4-6 551,-10 6-396,4-8 1,1 6 0,-3-5 638,-1 1-572,-1 0 0,8-6 0,2-5 398,1-4-349,7 3 0,-3-13 277,7 4-515,0-11 0,7 3 1,6-8-448,6 0 1,1-2 227,7-4 0,-6-1 77,6-3 1,-1-5-373,6 5 1,-1-5 231,-5-1 1,5 0-1685,-5 0 1282,4 8 0,-3-7 1,-2 6 647,-2 1 0,13-7 0,-2 6 0</inkml:trace>
  <inkml:trace contextRef="#ctx0" brushRef="#br0">11364 14328 7809,'-25'0'0,"2"5"2438,7 0-1243,0 1 0,5-5 0,4 3 453,5 1 0,6-1-1336,12-10 1,0 3-123,0-8 1,5 1-303,0-6 0,8 1 0,-4 3 0,1 1-2463,1-1 2575,0-3 0,8-14 0,4-7 0,4-3 0,0-1 0</inkml:trace>
  <inkml:trace contextRef="#ctx0" brushRef="#br0">11844 13783 7809,'-25'7'1275,"2"-5"-9,7 5-622,7-7-266,2-7 0,8-2 0,5-7 0,5 0 0,3 0 122,2 0 1,0 0 0,2 2-1,1 2-150,2 1 0,3 2-283,-3-2 0,-3-1-269,3 6 1,2 1-1,-2 5 1,1 0-365,1 0 0,-5 2 88,3 3 0,-9 4 520,-1 7 1,-2 6 0,2 1 0,-6 0 502,-3 0 1,-2 4 354,0-6 0,-7 7-538,-4-1 1,-3-2 0,-2 0 0,0-2 163,0-3 1,5 1-311,0-5 0,3 3-199,-3-8 0,4 3-529,7 2 0,2-7 47,3-3 0,4-5-493,7-1 755,7-7 1,-4 4 0,8-8 0,2-1-1,1-1-247,2 2 1,0-1 233,0 7 0,0-1-115,0 6 0,0 0 123,0 0 0,-2 0 140,-3 0 0,-4 7-99,-7 4 0,-2 5 729,-3 5 1,1-1 143,-6 7 1,-3-1 487,-8 6 0,-6-5-400,-10 0 1,1-1 283,-6 6 0,-1-5-630,-5 0 0,0-8-187,0 3 1,0-4-887,0-2 0,5-2 462,1-4 1,6-2-1475,-1-8 1,5-2-159,5-4 1,4-4 1794,7-12 0,28-52 0,-10 27 0,0-1 0</inkml:trace>
  <inkml:trace contextRef="#ctx0" brushRef="#br0">12900 13703 7782,'-21'0'1235,"-1"0"0,1 0 3581,5 0-5800,7 0 0,4 0 1818,10 0 1,4-2 0,7-3 0,2-6-151,3-3 1,-1-2-667,6 0 0,-1 0 1,4 0-1,-4 0-519,-2 0 0,3 5-482,-4 1 1,4 4 0,-4-2 0,-1 0 982,2 5 0,-5 15 0,5 6 0</inkml:trace>
  <inkml:trace contextRef="#ctx0" brushRef="#br0">13092 13943 7772,'-16'7'938,"0"4"0,2 3-94,3 2-383,-3 0 107,12 0 0,-3-7 0,10-3 0,6-5 1,3-1 637,2 0 0,0-7-1047,0-3 0,5-3 1,1 1-1,-1 1-426,2-1 0,-5-3 267,3-1 0,40-35 0,-26 20 0,-1 1 0</inkml:trace>
  <inkml:trace contextRef="#ctx0" brushRef="#br0">13876 13303 7754,'-17'0'916,"-5"0"1,4 2-366,-3 3 1,3-1-594,2 6 144,0 1 0,0 5 0,0 2 0,2 1 0,3 4 1161,6 2-1083,3 2 1,2 7 0,0 1 0,2 3-1,3-1 329,6 2-506,3-5 0,9 11 0,2-8 0,2-3 1,0-6-104,1-7 0,-3-3 1,3-3-1,3-5-79,-1-4 0,6-5 201,-10-1 0,4-7 0,2-5 0,-1-10 167,-5-10 1,-3-1 151,-7-10 0,4 0 0,-2-5 1,-6 0 437,-3 0 0,2 2 792,-6 3-1168,-7-3 0,-7 3 0,-8-7 0,-6 1 0,-8 4 485,-4 4 0,-10 6-978,3 8 0,1 4 0,0 9 0,2 3-215,3 6 0,2 5-1247,2 5 0,0 6 685,0 10 0,7-1 867,4 6 0,18 22 0,4 11 0</inkml:trace>
  <inkml:trace contextRef="#ctx0" brushRef="#br0">22471 12391 7662,'-9'-2'1026,"4"-4"-388,10 5 1,6-5-1,8 12 1,3 4-178,-3 5 1,1 6 0,-1 2 0,5 2-48,0 3 1,-2 3-265,4 1 0,-6 0-102,1 0 1,3 0 252,-3 0-794,0 0 1,1-7 0,-1-4 0,-2-5-1,-1-5-2602,-2-6 3095,0-3 0,0-59 0,0-14 0</inkml:trace>
  <inkml:trace contextRef="#ctx0" brushRef="#br0">22967 12326 7794,'-16'0'311,"0"0"1,0 2 572,0 4 0,0 2-356,0 8 0,0 2 449,0 4-671,0 3 1,-2 12 0,-1 2 0,-4 2 0,-2 5 388,-4 6 0,-1-1-732,-2 8 0,5-7 0,3-1 0,0-6-343,5-8 1,-2-5-434,5-5 365,3-4 448,13-14 0,29-38 0,6-15 0</inkml:trace>
  <inkml:trace contextRef="#ctx0" brushRef="#br0">24536 12551 7645,'-11'1'1344,"0"5"-1481,8 3 0,3-1 0,11 0 0,3-3 781,2 0 1,0 1-20,0-6-461,7 0 0,0 0 0,7 0 0,0 0 0,4 0 185,0 0 0,5 0-157,-2 0 0,10-6-96,1 1 1,2-6-385,8 6 192,1 0 0,0-1 1,-1 1-1,3 1 1,1 3-52,2 1 1,-7 0 85,-4 0 0,4 0-102,2 0 0,1 0 1,1 0-1,-3 0 248,3 0 1,1 0-164,2 0 0,6 0-260,-1 0 1,2-6 489,-2 1 0,-1-8 49,7 3-130,-1 3 0,5-8 0,-5 7 53,-4-1-133,-5-6 0,-1 12 0,-1-6 12,-5 2-230,-10 2 0,-3 5 0,-10 0 20,-4 0-263,1 7 1,-20-4-1210,4 8 1679,-11 0 0,-19-3 0,-12 0 0</inkml:trace>
  <inkml:trace contextRef="#ctx0" brushRef="#br0">27081 12182 7645,'0'9'2522,"1"-2"-2186,5-7-139,3 8 0,12-5 1,2 8-1,2-1 146,3-1 0,4 7-203,6 0 0,-3 0 0,8 6 1,0 3-250,5 1 1,-2 5 267,-3 1-208,-4 0 0,-9 5 0,-3 0-54,-6-1 0,-3 5 0,-4 0 0,-3 1 173,-6 1 0,-10-6-4,-6 6 0,-3-7 146,-2 1 0,-2-10 0,-2-6 1,-1-3 329,1-2 1,-4-2-210,-3-3 1,4-4-1046,1-7 0,-2 0 411,-3 0 1,2-9-1166,-2-7 1,1-2 1465,-6-9 0,-8-21 0,0-10 0</inkml:trace>
  <inkml:trace contextRef="#ctx0" brushRef="#br0">21303 12551 7618,'-11'0'230,"0"0"1,6 0 282,-6 0 0,6 0 0,-4 1 104,2 5 1,0-5-175,2 5-238,3-4 0,-12-2 0,3 0 1,-3 0 640,-2 0 1,-7 0-450,-4 0 0,-3 0-22,-2 0-280,-7 0 0,-6 0 0,-12 1 1,-9 3-1,-5 3-105,-5 2 0,-4 0-247,-6 2 1,-3 3 161,42-8 1,-2-2-1,4 0 1,0 0-1,-44 3 1,0-2-730,0 0 1,0 2 355,43-4 1,1 0 0,-36 0 182,6 8 1,6-6-12,-6 6 90,0-7 1,8 8 0,3-7-270,1-1 435,1-2 1,3-2 0,2 0-282,2 0 17,2 0 0,7 0 0,1 0-887,3 0 879,6 0 0,-1 0 312,10 0 0,-5 1 0,11-6 0,3-7 0</inkml:trace>
  <inkml:trace contextRef="#ctx0" brushRef="#br0">19030 12086 7638,'0'-16'0,"0"0"289,0 7 1,-7 2 967,-4 7-836,-3 0 1,-7 7-1,-2 4 1,-2 5 0,-4 5 535,-1 6 1,-7 3-596,-1 2 0,-4 8-75,4 2 1,-4 6 10,4 6-297,1-5 1,10 8-1,2-5 1,2 3-1,5 2-31,6 3 0,7-6-7,10-6 0,4 0-64,7-5 109,7-4 1,7-6 0,9-8-1,2-2 1,4-5-127,1-5 0,7-6-418,1-7 0,8 0 0,0-2 0,6-5 536,-1-9 0,-2-7 0,7-6 0,5-4 0,-1-1 0</inkml:trace>
  <inkml:trace contextRef="#ctx0" brushRef="#br0">22695 9717 7648,'-7'-16'510,"5"0"0,-10 5 156,6 1 1,-1 6-51,2-1 0,-2 10 0,-4 8-318,6 6 1,3-1-158,2 3 0,0 4 0,0 0 0,0 2 107,0-1 0,0 1-141,0 5 0,0 0-198,0 0 0,0 0 0,0 0 0,0-2-39,0-3 1,0 2-850,0-8 0,5 6 433,1-6 0,1-5 546,-2-5 0,11-36 0,9-4 0</inkml:trace>
  <inkml:trace contextRef="#ctx0" brushRef="#br0">22663 10357 7672,'-16'8'879,"0"-7"-850,0 14 1,5-14 255,1 5 1,6-3 304,-1 3-529,3 2 1,2 8 0,0 0 0,0 0 120,0 0 0,0 2-228,0 4 0,5-3 18,1 8 0,4-8 1,-2 3-1,0-4-107,5-2 0,1-2 20,2-4 0,0-2 112,0-8 1,0 0 0,0 0-1,-2-2 56,-3-4 0,7-2 20,-7-8 1,5-2 60,-11-4 0,6 3 0,-6-6 0,-2 2 441,-1 3 0,-2 3-289,0 0 0,-2 3-169,-3 4 1,-4-5-1,-7 6 1,0 1-253,0 2 1,0 4-12,0 2 0,0-5-187,0 0 0,0-1 333,0 6 0,0 15 0,0 2 0</inkml:trace>
  <inkml:trace contextRef="#ctx0" brushRef="#br0">23511 9877 7650,'-8'2'424,"0"2"624,1 1-574,6 0 1,-7-3 0,7 2 0,-3 3 475,-1 2 1,-1-4-454,6 6 1,0-6 175,0 6-605,0-8-87,0 4 0,0-5-320,0 3-375,0-3-972,0 5 8,0 0 297,8-5 1381,-7 5 0,14-28 0,-7-6 0</inkml:trace>
  <inkml:trace contextRef="#ctx0" brushRef="#br0">23511 9701 7673,'-8'7'297,"-5"-3"150,8 6 0,-1-4-42,6 4 1,0-4-153,0 4 1,-5-4 260,0 4-312,-1 1 0,6 5-150,0 0 0,0 5 100,0 1 0,0-1 29,0-5 0,0 2 42,0 3 1,0-1 120,0 7-286,0-8 0,0 6 0,0-5 181,0 1-238,0 0 1,0-5 1,0 0-391,0 0 133,8 0 107,-7-7 0,12-3 85,-8-12 1,0-3 49,-5-7 0,6-5-51,-1 0 172,0-15 0,-5 9 0,0-10 125,0 3 0,0-3-98,0 0 1,0-1-331,0 6 1,0 5 42,0 1 0,0 6-10,0-1 0,0 8-101,0 3 0,-1 6-312,-5-1 1,5 10-516,-5 6 1090,-3 3 0,8 66 0,-3-32 0,0 0 0</inkml:trace>
  <inkml:trace contextRef="#ctx0" brushRef="#br0">23399 10309 7673,'-10'0'1054,"-1"0"1,7-1-509,-1-5 1,3 3 723,2-8-629,0 8-433,7-5 0,-3 10 0,5 4 102,-2 4 1,-2 4-166,-5 2 1,6 2-182,-1 4 0,0-5 0,-3 6 0,2-1-613,1-1 0,6 0 649,-6-4 0,22-37 0,-1-9 0</inkml:trace>
  <inkml:trace contextRef="#ctx0" brushRef="#br0">24408 9765 7684,'-6'11'-356,"1"-1"0,0-4 874,5 4 1,-6-4 868,1 4-832,0-6-14,5 3 0,-2 0 776,-3 4-1056,3 3 1,-5 2 119,7 0 0,0 2-232,0 3 0,0-1 0,0 7 0,-2 1-64,-3 2 1,3 8-223,-4-1 1,5-1-177,1-10 0,-2 3 0,-2-8 0,-1-1-2759,1-3 1686,3-1 1386,1-7 0,14-80 0,-5 22 0,0 0 0</inkml:trace>
  <inkml:trace contextRef="#ctx0" brushRef="#br0">24200 10261 7684,'-9'8'-221,"0"-1"-873,4 3 1263,3-3 1,-4-7 0,12 0 0,3-1 0,1-3 0,1-3 868,1-2 1,3-2-677,1-5 0,5 2-117,0 3 0,1-3 28,-6 4 0,0 2-70,0 3 1,5-2-1,0 2 0,1-1-134,-6 6 1,0 9 0,0 5-59,0 6 1,-7 3 99,-4-2 1,-3 4 87,-2 7-148,0 0 1,-7 0-1,-4 0-115,-3 0 1,-2-5-1,0 0 1,0 0-113,0-3 1,0 5 185,0-8 1,0-1-214,0-10-368,0 5 163,7-14 108,2 7 323,7-8 1,9 0 206,7 0 0,0-6-141,5 1 166,4 0 0,0 5 0,7 0 105,0 0 0,2 0 7,3 0 1,-2 0-378,8 0 0,-7 0 77,1 0-67,-3 0 0,12 7 0,4 2 0</inkml:trace>
  <inkml:trace contextRef="#ctx0" brushRef="#br0">21943 9669 7662,'-9'0'3,"2"0"503,0 0 1,5 7-1,-3 4 1,3 3 0,2 4 0,0 3 0,0-1 1,0 6-1,2 3-507,3 1 1,-3 8 17,3-1 1,-3-2-383,-2-8 0,5 3 48,1-3 1,-1 2 0,-5-3 315,0-4 0,-7-12 0,-2-3 0</inkml:trace>
  <inkml:trace contextRef="#ctx0" brushRef="#br0">21687 10469 8139,'-9'0'1388,"2"-1"-945,7-5 1,0 3-178,0-8 0,0 6 0,2-6-100,3-1 0,4-1-168,7 3 0,-2-5-141,-3 5 1,3 3 0,-3 1 0,3 3-928,2-3 339,0 5 0,0-7-434,0 8 1165,0 0 0,7 22 0,2 4 0</inkml:trace>
  <inkml:trace contextRef="#ctx0" brushRef="#br0">22151 10149 7670,'-16'0'1867,"0"0"1,5 2-1140,1 3 0,6 4-104,-1 7-570,-4 7 1,7-3 0,-3 7 0,3 3 0,0 4 208,-3 3-305,3 0 0,-5 3 0,7 0 0,0 0 0,0-7-834,0-4 0,2-10-1139,3 3 2015,-3-4 0,19-38 0,-3-8 0</inkml:trace>
  <inkml:trace contextRef="#ctx0" brushRef="#br0">21111 9621 9351,'0'9'975,"0"5"0,0-5-841,0 7 1,0 0 0,1 2 0,3 3 35,1 6 1,1 10 45,-6 6-214,0 3 1,0 9 0,0 4 0,0 3 0,0 1-736,0-5 210,0 4 1,0-17 0,0-1-416,0-8 1,-6-2 937,1-13 0,-7-28 0,3-13 0</inkml:trace>
  <inkml:trace contextRef="#ctx0" brushRef="#br0">20775 10678 7698,'-9'0'1504,"2"0"-1222,7 0 1,7 0 0,2-2-1,1-2-198,1-1 1,5 0 0,5 3-1,-1-2-91,-2-1 1,-2-2-28,0 1 1,0 5 0,0-5 0,0 5-337,0 1 0,0 0-233,0 0 1,-6 0 602,1 0 0,-22 14 0,1 4 0</inkml:trace>
  <inkml:trace contextRef="#ctx0" brushRef="#br0">21095 10453 7941,'0'-8'1971,"1"0"-1434,5 8 1,-3 0-362,8 0 0,-6 0-159,6 0 0,-6 0 1,6 0 76,1 0 1,-3 0-91,2 0 1,-7 9 51,1 7-57,-3 0 0,-2 16 0,0-1 0,0 6 0,0 4 5,0 3 1,-6 8-30,1 1 1,-6 6 0,4-7 0,0-4 26,0-4 1,0-14-4,2 2 0,3-10 0,2-1 1,10-10-1,5-8 31,1-6 1,1-6 149,5-7 0,-4 0-100,3 0 1,2 0-1,-2 0 1,1 2-120,1 3 1,-5-2-428,3 8 0,-3-6 466,-2 6 0,0 0 0,0 5 0</inkml:trace>
  <inkml:trace contextRef="#ctx0" brushRef="#br0">21207 15000 7596,'0'11'1235,"0"-1"1,0-4-702,0 4 1,1-4-1,5 4 433,4 3-998,5-6 1,1 5 0,0-6-1,0-3 1,0-1 0,0-2 0,2 0-286,3 0 0,-3 0 171,3 0 0,-3 0-199,-2 0 1,-6 0-1321,1 0 1664,-7 0 0,-4 0 0,-9 0 0</inkml:trace>
  <inkml:trace contextRef="#ctx0" brushRef="#br0">21495 14824 7596,'-9'0'483,"-5"0"0,10 0 41,-7 0 21,8 0 1,-6 0-1,4 2 175,-6 3 0,4 4-360,2 7 1,-3 5-107,3 0 0,-6 8 1,4-2-1,-2 3-108,-3 2 1,3 0-211,-2 0 0,3 0-676,-3 0-26,-3-7 0,10-2 0,-5-7 766,2 0 0,30-64 0,13-16 0</inkml:trace>
  <inkml:trace contextRef="#ctx0" brushRef="#br0">21703 14728 7596,'0'9'4191,"0"5"-3851,7-12-49,2 5-343,7-7 0,0 0 0,0 0 0,0 0 0,0 0-237,0 0 1,2-6-720,3 1 0,-3 0 114,3 5 894,-3 0 0,12 0 0,4 0 0</inkml:trace>
  <inkml:trace contextRef="#ctx0" brushRef="#br0">21815 14936 7596,'-14'16'420,"3"0"0,-1 0 607,6 0 1,1-5-371,5-1 1,2-6-222,3 1 1,9-3-423,8-2 1,-1 0-1,-5 0 1,0 0-276,0 0 1,0-2-1553,0-3 1813,0 3 0,28-48 0,8-3 0</inkml:trace>
  <inkml:trace contextRef="#ctx0" brushRef="#br0">22167 14696 7596,'-16'7'97,"0"4"1,2 3-82,3 2 1,-3 0-183,3 0 0,4 2 0,0 1 0,2 2 1648,-1-1 0,1 3-1242,5-2 0,7 8 0,4-4 0,3 0-199,2-4 0,0-3 7,0-2 0,0 0-158,0 0 0,5-5 0,1-3 0,-3 0-31,-1-5 0,0-1-6,3-2 1,-8-2 70,3-3 160,-4-4 0,4-12 1,0-3-1,-2 0 1,-1-5 492,-3-1 0,-6-2-20,1 0 0,-3 0 277,-2 0-747,0 7 0,-7-5 1,-4 5-1,-3-2 1,-4 2-772,-3 2 1,1 7-606,-6 5 1289,-1 8 0,-33 17 0,-8 13 0</inkml:trace>
  <inkml:trace contextRef="#ctx0" brushRef="#br0">21239 14520 7599,'-25'0'466,"2"0"1,7 0 0,0 0 2227,0 0-2581,-7 0 0,5 0 0,-4 1 0,5 5 0,1 6 0,0 6 0,0 5 287,0 2 1,0 2-331,0 5 0,7 7 51,3 4 1,-1 3-2,2 2 1,0 10 0,5 3-1,1-2 98,5-2 1,3 1-179,7-4-174,0 6 0,1-15 1,5-1-1,4-8 0,6-11-675,6-6 1,1-5-269,4-3 1,3-6 1076,-4-10 0,26-39 0,-31 13 0,1 1 0</inkml:trace>
  <inkml:trace contextRef="#ctx0" brushRef="#br0">21719 14231 7611,'-7'9'687,"3"-2"108,-6-7-575,-1 0 0,-5 0 0,0 0 0,-2 0 0,-2 0 0,-1 0 264,2 0 0,-5-1-327,3-5 1,-7 5-45,1-5-52,-3 4 1,-2 2-1,0 2 1,-2 4 0,-2 4 328,-1 4 0,-2 10-223,2 2 1,3 6 12,-4 6 0,5-3-52,1 8 1,0 0-1,1 3 1,5-2 161,4-1 1,12-2-283,4 2 0,5 1 121,1-7-166,0 8 1,1-11 0,5 5 0,4-2 0,5 1 71,1-3 0,1-1-24,5-2 1,-4 0-106,3 0 1,2 4-40,-2-4 71,8 3 0,-6-15 0,5 5 32,-1-2 51,0 5 1,5-15 0,2 3 144,3-2-164,-3-7 1,7 5 0,-6-6 43,2-3 1,6 4-35,-6-1 1,8-1 4,-2-5 1,1 0-125,-1 0 64,3 0 1,-5-2 0,7-3-172,0-6 1,0 2-2,0-1 1,-2-6-15,-3-6 1,3-4 32,-3 4 1,-2-6-396,1 1 394,-6-3 1,-2-2 0,-8 0-159,3 0 0,-1 0 557,-1 0 1,1 0-153,-6 0 0,-1 5 583,-5 1 1,-2 1-134,-3-2 1,1-2 114,-6 8 1,-1-6 84,-5 6-439,0-7 0,0 3 1,-2-7 439,-3 0-571,-4 0 1,-7-2 0,-2-2 179,-3-1 0,1-2-115,-6 1 1,-3 3-197,-8-8 0,1 6-49,-6-6 1,1 8-70,-2-3 1,-3 12 79,3 4 1,-8 4-122,-3 2 140,1 8 1,0 9-1,-3 15-44,0 9 58,-3 13 1,2-3-1,5 6-191,8-2 1,5-1-276,7-6 1,3-2-218,8-4 1,1-8-2062,15-7 2750,0-7 0,26-33 0,6-15 0</inkml:trace>
  <inkml:trace contextRef="#ctx0" brushRef="#br0">22743 14760 7603,'-10'0'561,"-1"0"345,7 0 1051,-3 0-1135,7 0 455,0 0 1,7 0-1082,4 0 1,3 2-55,2 3 0,2-3 54,3 3 1,4-1-81,7 1 1,6-3 0,1 3 0,2-3-5,3-2 1,2 0-207,2 0 1,-1-6-458,-5 1 1,-3-7 0,-7 3-1,0-2-1912,0 0 2463,-7 1 0,-2-13 0,-7-2 0</inkml:trace>
  <inkml:trace contextRef="#ctx0" brushRef="#br0">23992 14520 7605,'-16'0'1671,"0"0"-660,7 7-24,-6-5-588,14 5 0,-6 0 154,7 3-312,7-2 0,-4 4 0,6-5 1,0 2-1,0 3 322,3 3 1,-3 1-390,2 0 1,-2 0-167,1 0 1,5 0-209,-5 0 1,5 0 0,1 0 0,0 0-807,0 0 0,0-2-488,0-3 1,-6 1 697,1-7 0,5 1 796,5-6 0,1-29 0,-6-6 0</inkml:trace>
  <inkml:trace contextRef="#ctx0" brushRef="#br0">24280 14424 7606,'-16'0'1779,"0"7"1,0-4-1661,0 8 1,5 0 112,0 5 0,1 0 159,-6 0 0,5 0-268,0 0 1,1 7 0,-6 3 0,0 5 40,0 1 0,0-6-164,0 1 1,0 0-520,0 5 0,1-7 0,3-4 0,3-3-2562,2-2 3081,2 0 0,19-29 0,4-6 0</inkml:trace>
  <inkml:trace contextRef="#ctx0" brushRef="#br0">24424 14488 7606,'-16'0'3250,"7"-8"-2753,2 7 1,8-12-1,5 6-689,4-2 1,10 0-1,1-3-159,-1 1 0,-2 8-143,-2-3 1,0 5 493,0 1 0,-7 28 0,-2 8 0</inkml:trace>
  <inkml:trace contextRef="#ctx0" brushRef="#br0">24456 14680 7606,'0'10'0,"0"1"0,-6-6 118,1 6 1,0-6 277,5 6 1,0-6 1486,0 6-1733,0-7 0,1 3-464,5-7 39,3 0 1,7 0 0,-2-2 0,-2-2 0,-1-3 274,2-2 0,29-15 0,10-10 0</inkml:trace>
  <inkml:trace contextRef="#ctx0" brushRef="#br0">24840 14360 7606,'-16'0'0,"2"-2"0,3-4 917,-3 5 1,5-6 0,-7 7 0,2 1-1,1 5-163,2 4 1,8 5-691,-2 1 1,3 1-132,2 5 1,0-3 0,0 8 0,0 1-178,0 3 1,2 6-11,3 0 1,-2 1 29,8-6 1,5 3 0,5-1 0,-1-5-466,-2-5 1,0-2 338,3-6 0,-3-7 214,3-4 1,2-3 0,-1-2 0,-3-2 101,-1-3 0,-2-6 297,0-10 1,-7-2-208,-4-4 448,4-3 1,-7 5 0,3-7 0,-3 0 0,-2 0 520,0 0 1,-2 0-759,-3 0 1,-2 1 25,-4 5-822,-3-5 1,5 14 0,-7-5 0,0 5 528,0 1 0,7 14 0,2 4 0</inkml:trace>
  <inkml:trace contextRef="#ctx0" brushRef="#br0">25144 14584 7606,'-11'0'3795,"1"0"-4200,6 7 9,-10-5 390,12 5 0,-5 0 1,7 3 1185,0 5 1,0-5-876,0 1 1,0 0-288,0 5 1,2-2-464,3-3 1,-3 3 0,3-3 0,-3 3 444,-2 2 0,21-14 0,6-4 0</inkml:trace>
  <inkml:trace contextRef="#ctx0" brushRef="#br0">25368 14344 7606,'-11'0'2338,"1"0"-1286,6 0-1009,-3 0 1,7 1 970,0 5 1,0 4-701,0 12 0,2-3-100,3 8-253,-3 0 0,12 6 0,-5 3 0,2 3 0,-2 2-284,-2 3 1,3-4-295,-4-3 0,1-3 0,-4-4 617,3-3 0,13-33 0,-1-13 0</inkml:trace>
  <inkml:trace contextRef="#ctx0" brushRef="#br0">24408 13911 7612,'-16'-16'157,"0"6"0,0 1 0,0 2 868,0 3-793,0 2 0,0 2 0,-2 2 0,-2 5 0,-3 7 0,-2 8 0,-1 3 1096,1 3 0,-6 4-319,5 5-781,-12 4 0,5 7 0,-3 0 0,6 2 0,3 2 224,-1 1 1,-1 8-280,3-3 0,-1 3-125,11-2 1,-2 3 0,13-4 0,1 5 22,3 1 0,8-2-25,3-3 0,12 3-387,4-3 0,12 1 0,4-1 0,5-8-582,1-6 0,5-8-39,0-10 0,13 0 585,-2-11 0,4-4 1,-3-12-1,3-2-169,1-3 0,13-6 25,-2-10 0,4 1-1380,-4-6 1684,-7 6 1,5-8-1,-5 5-227,0-2 397,-9 5 1,-9-8-1,-7 6 398,0 3-205,-7-6 1,-2 5 0,-9-5-1,-3 0 1,-6 1 707,-3-5 0,-2-1-182,0-2 1,-5 5-18,-1 0 1,-6-5 12,1-5 0,-3-6 430,-2 6 0,0-7-724,0 1 1,-7-3 59,-4-2 1,-5-6-117,-5 1 0,-6-6 273,-10 6 0,0-8-443,-11 3 0,-4-3 460,-12 2 0,0 4-204,0 7 0,-5 7-32,-1 4 0,-6 5-209,1 5 0,6 11-66,5 11 0,1 17-91,10 10 1,2 6-176,8 4 1,6 0-790,10 0 1,5-1 405,12-5 1,-3 4-1282,8-3 0,0 2 284,5-3 1671,0 5 0,7-7 1,2 8-1</inkml:trace>
  <inkml:trace contextRef="#ctx0" brushRef="#br0">25768 14472 7628,'0'8'5866,"0"7"-5664,0-13 1,2 5 0,3-7-31,6 0 0,3 0 0,2-2 0,0-2 55,0-1 1,5 0-237,1 5-100,6 0 0,-3 0 1,9 0-189,3 0 0,-3 0 1,5 1-1,-1 3-323,-1 1 0,2 1-419,-2-6 0,-1 0 16,7 0 1023,-8 0 0,19-15 0,-5-2 0</inkml:trace>
  <inkml:trace contextRef="#ctx0" brushRef="#br0">26920 14247 7628,'-1'11'639,"-5"0"-171,5-1 1,-5 5 0,12-3 0,4-1-46,4 1 0,2 1 1,1 1-1,0 0-395,5 4 1,-3 2-122,8-4 1,-6 5 0,4 0-1,-2 1-341,-3 1 1,3-5-36,-2 3 0,1-3 469,-6-2 0,21-22 0,6-4 0</inkml:trace>
  <inkml:trace contextRef="#ctx0" brushRef="#br0">27369 14199 7628,'-16'-14'1140,"0"4"12,0-5 544,0 14-1456,0-7 1,0 10 0,0 4-1,0 4 1,0 6 96,0 6 1,-2 1-245,-4 3 1,5 5-1,-6-5 1,1 5-38,1 1 1,0 0-862,5 0 0,-6 0 185,1 0 620,7 0 0,14 0 0,9 0 0</inkml:trace>
  <inkml:trace contextRef="#ctx0" brushRef="#br0">27609 14231 7628,'-16'0'1952,"0"0"-1736,0 0-98,7 0 0,3 0 0,12 0 0,4-1 0,6-3 982,6-1 1,1-2-1082,4 1 0,1 5-312,-7-5 0,6 4 0,-4 1 0,0-3-1205,0-1 1498,-1-1 0,8 14 0,4 0 0</inkml:trace>
  <inkml:trace contextRef="#ctx0" brushRef="#br0">27753 14360 7628,'-16'5'0,"0"0"0,0 8 0,0-3 0,7-1 1029,4 2-660,3-8 0,2 6 1,2-5-1,3 1 779,6-1 0,3-2-1520,2-2 1,5 0 165,0 0-860,1 0 0,-4 0 1066,3 0 0,32-15 0,15-2 0</inkml:trace>
  <inkml:trace contextRef="#ctx0" brushRef="#br0">28281 14039 7628,'-23'-9'0,"5"2"292,-3 7 1,3 0 976,2 0-915,0 7 0,0 8 0,2 8 1,1 0-1,4 2 560,2 0-863,2 1 0,5 14 1,0 0-1,0 1 1,0-1 35,0-1 1,7-6-156,4 5 1,3-6-6,2-5-221,7-4 1,-5-14-1,3-4 1,-1-3-1,-1-2-386,3 0 0,-1-2 639,-5-3 1,-2-6-154,-3-11 330,3 5 1,-7-8 0,6 3 0,-4-4-1,-2-3 759,-4 3 1,-1-10-465,-2 4 0,0 2 61,0 3-567,0 0 1,-7-3-1,-4 4 1,-1 4-1,-1 6 75,3 6 0,-15 24 0,-9 12 0</inkml:trace>
  <inkml:trace contextRef="#ctx0" brushRef="#br0">28617 14408 7628,'0'16'4036,"0"0"1,-5-6-3835,-1 1 1,-1-8-36,2 3-137,3 3 1,-7-2 0,6 5-160,-3-1 1,1-6-446,5 6 1,0-6-163,0 6 0,0-6-2660,0 6 3396,0-7 0,7-19 0,2-11 0</inkml:trace>
  <inkml:trace contextRef="#ctx0" brushRef="#br0">28761 14071 7628,'-16'0'3286,"0"0"-2523,7 0 0,4 0-221,10 0 1,-1 0-247,6 0-211,1 0 0,5 0 0,0 0 1,0 0-1,0 0-5,0 0 0,0 0 0,0 0 0,0 0-592,0 0 341,0 0 0,0 6 93,0-1 1,-2 8-1,-1-5 1,-4 3-161,-2 0 0,0 1 342,-2 10 1,-3-5 234,3 5 1,-8 3-1,-4 1 1,-4 4 473,-7 3 0,2-1-174,-5 0 1,-2 0-25,1 0-642,1 0 1,5-2 0,2-2 0,1-3 0,5 0 89,0 0-695,3-5 1,7 1 254,3-10 1,4 1-1,7-7 1,0-1-598,0-2 1,5-2 463,1 0 1,4-7 107,-4-4 0,6 2 37,-1-2 0,3 1-99,2-6 1,-2 0-258,-3 0 0,3 0 721,-3 0 0,3-15 0,2-2 0</inkml:trace>
  <inkml:trace contextRef="#ctx0" brushRef="#br0">28889 13671 7628,'-37'-7'286,"-2"-4"1,-2-1 104,-4 1 0,4-1 1,-1 5-1,-3 0 109,-1-1 0,-7 3 705,-1 5-839,-6 0 0,3 0 1,-7 2 69,0 3 0,-2 4 0,-1 7 0,-3 0 632,3 0 1,-1 0-566,-1 0 1,3 0-44,-3 0 0,3 0-208,2 0 1,1 0 0,3 0 0,5 2-121,5 3 1,4-1-175,8 7-1,5-1 2,-5 6 1,5 2 0,1 2 0,0 1-135,0-1 0,1 3-41,5-2 1,-3 6-393,8-6 460,-1 0 0,8 1 0,4-1-256,4-1 412,4-2 0,2-2 0,0 0 371,0 0-326,0 0 1,0 0 0,0 0 247,0 0-149,8 0 0,-5 0 1,6 0 11,-2 0 0,6 3 34,-3-3 0,4 4-200,2-9 1,8 1 53,2-1 1,5 3-241,1-3 0,7-4 73,3-2 1,6-3-324,6-2 240,-5 7 0,14-11 0,-5 4-327,5-1 1,2-6 127,5 1 0,3-1-250,7 2 0,-7 1 233,-4-6 1,2 1 0,-1-2 224,13-3 1,-15 5-1,6-7-143,-6 0 0,-6 0 298,-3 0 1,1-2-76,-6-3 1,-1-6-83,-5-10 1,-2 1 63,-3-6 1,7 4 147,-8-4 1,1 4 249,-11-4-235,0 6 1,2-3-1,0 5 147,-2-3-132,3 3 0,-12-5 0,4 7-104,-6 0 0,3-6 408,-3 1 0,6-6 65,-6 6 1,0-6-71,-5 6 0,0-7 554,0 1-446,0-3 0,0-2 1,-2 0 865,-3 0-1034,3 0 1,-12-2 0,3-2 217,-3-1 1,-2-8 323,0 3 0,0-4-146,0-3 0,-7 1 40,-4 0 0,-3 0-535,-2 0 0,-5-3-405,0 3 0,-6-2-248,6 13 0,-8-1 383,2 6 1,-3 0-304,-2 0 1,0 7 113,0 4 1,0 5-78,0 5 0,-5-1 47,-1 6 1,1 1 195,5 5 0,0 0-35,0 0 0,-5 7 55,-1 4 1,-4 3-627,4 2 1,1 6 256,5-1 1,0 0-213,0-5 0,7 6 250,4-1 1,3 0-625,2-5 1,0 0 205,0 0 0,7-5 831,4 0 0,3-1 0,2 6 0</inkml:trace>
  <inkml:trace contextRef="#ctx0" brushRef="#br0">32042 14135 7699,'0'11'974,"0"0"224,0 1 1,2-5-760,3-1 0,-1-5 0,5 1 0,0 2 351,-1 1 1,3 8-430,5-3 0,5 4-64,1 2 0,4 2-25,-4 4 1,1-3-69,-2 8 1,2-6-325,4 6 1,2-8-189,-8 3 0,0-4-418,-5-2 1,0-2-217,0-4 0,0-2 942,0-8 0,-17-38 0,-10-17 0,1-3 0,0 0 0</inkml:trace>
  <inkml:trace contextRef="#ctx0" brushRef="#br0">32362 14119 7699,'-12'16'384,"-4"0"0,-4-1 594,4-5 0,0 5-556,0-5 1,2 6 191,3 6-456,-3-5 1,7 8-1,-6-5 1,3 3-1,-1 2 112,2 3 0,-5-3-211,3 2 0,2-8 0,-1 5 0,-3-3-343,-1 0 0,5-5-330,4-5 1,-2-6-1742,1 6 2355,1-7 0,12-12 0,2-9 0</inkml:trace>
  <inkml:trace contextRef="#ctx0" brushRef="#br0">32618 14215 7697,'-9'8'2835,"2"-7"-2788,7 6 0,2-7 0,3 0 11,6 0 1,3 0 239,2 0-324,0 0 1,2 0 0,2 0 0,1 0 0,-1 0 53,-3 0 1,-1 0-898,0 0 487,0 0 1,0 0 0,0 0-1519,0 0 1900,0 0 0,0-21 0,0-6 0</inkml:trace>
  <inkml:trace contextRef="#ctx0" brushRef="#br0">32746 14328 7697,'-5'16'246,"0"0"0,-1-6-99,6 1 1,0-6 691,0 6-385,0-8-183,7 12 1,2-14 0,7 5 0,0-4 0,0-2-152,0 0 0,0 5-525,0 0 0,0 1 0,2-6 0,2 0-876,1 0 1281,0 0 0,24-50 0,6-12 0</inkml:trace>
  <inkml:trace contextRef="#ctx0" brushRef="#br0">33034 13959 7683,'-8'-7'1145,"4"-2"105,8 0-1116,4-5 0,8 11 1,2-6-1,2 0 1,3 2-1,2 0 1,1 1 101,-1-1 0,4 5-131,-8-3 0,2 5 125,-1 5 1,-6 4-95,0 7 1,-6 2 165,-4 3 1,-5 4-90,5 7-78,-4 0 0,-8 6 1,-1-1 334,-2-1-434,-1 5 1,-5-1-1,3 7 1,3-5-1,2-4 139,3-4 0,2-2-211,2 0 1,0-2-54,0-3 1,8-10 24,2-6 0,4-6 47,3 6 1,4-7 21,0 1-33,1-3 0,-6-2 0,1 0-494,5 0-122,-5 0 1,7-2-154,-8-3 1,0-4-67,0-7 0,-2 0 863,-4 0 0,-10-22 0,-8-4 0</inkml:trace>
  <inkml:trace contextRef="#ctx0" brushRef="#br0">33499 13831 7674,'-24'-9'-49,"-2"-7"1,-3-1 48,3-10 0,-10 0-305,4-5 0,-9-7-127,4-4 624,-15-3 0,10-2 0,-14 0 1,1 0-1,-2 2 229,0 3 1,-5 11 308,4 11 0,-3 10-293,2 6 0,-3 7 102,3 8 1,-3 8-411,-2 14 1,0 7 372,0 4-352,-7 3 1,5 7 0,-3 1 491,3-3-497,2 6 1,2 0-1,3 7 1,9-2-1,9-1 312,9-2 1,18 1-98,4 10 1,6-5-450,4 5 1,7-4 128,4-2 1,5 5-534,5 0 0,4 1 288,7-6 0,2-6-232,3 1 1,4-7 123,7 1 0,7-3 11,4-2 0,8-7 83,3-4 0,6-8 141,-1-3 1,-31-15 0,1-2-5,0 2 0,1-1 0,2-3 0,1-3 97,-3-1 0,-1-1 0,2-1 0,0-2 19,1-1 1,0-1 0,2-1 0,0-3-53,-2-3 1,0-1-1,1-1 1,0-1-26,-6-2 1,-1-2-1,1-2 1,0-1 29,37-23 0,-4-5-6,-7-5 1,-6 1 82,-15-7 0,-15 1 84,-6-6 1,-7 0 225,-4 0 1,-9 0-162,-7 0 0,-9 0 337,-12-1 0,-11 1-355,-11 0 0,-3 0-386,-2 0 1,-8 6-238,-2-1 0,-3 2-132,3-2 0,3 4-32,7 7 0,-1 7 373,1 4 0,2 7-182,4 8 0,2 3 313,8 13 1,-1 1-252,-5 5 0,-1 2 214,-4 3 0,-3-1-77,4 6 1,-5-4 201,-1 4 0,-1-1 0,-5 2 0,-5-6 0,-3-3 0</inkml:trace>
  <inkml:trace contextRef="#ctx0" brushRef="#br0">22183 13895 8011,'-25'-14'-181,"-3"3"1,8-10-1,6 3-1027,7 2 1243,5 7 0,4-3 1,1 5-1,4 0 1,2-2-1,6 0 0,2-2-77,5 2 0,4-10 72,-4 3 1,-1 2-206,-5 3 471,7 0 0,-5-3 0,5 3 43,0 6 1,-3-2 0,6 1 0,3 3-86,1 1 0,2 7-207,0 1 1,5 6-64,1-1 1,6-2-1,-1 2 1,5-1 114,5-1 0,-3-2-181,3-7 0,-3 6-99,-2-1 1,6 0 0,-1-7 0,-1-1 104,-3-2 1,6-8 154,4 2 0,3-3-86,2-2 72,0-7 0,2 3 1,2-6-23,1-3-92,15 6 0,-15-7 0,11 3 26,-2-3 35,-7-2 1,10 0 0,-5 0-18,2 0 10,-1 7 1,-12-5 0,3 3-15,1-3 8,8-2 1,-10 5 0,6 2-11,-1 2 0,2-5 133,-4 1 1,11-3-401,-1-2 1,4 7 214,-4 4 0,7-3 71,-42 14 0,1-1 0,0-2 1,0-1-33,0 4 0,-1-1 1,1 0-1,0-1 22,40-9 1,-40 11 0,0 0-5,0-3 1,-1-1 0,2 2 0,0-1 34,1 0 0,0 0 0,-2-2 1,-1 1 2,0 4 0,1-1 0,-1-2 0,0-1-34,3 4 0,0-1 0,3-2 1,0-1 4,0 3 1,-1 1 0,-2-1 0,0 1-57,-2 1 0,-1 2 0,0-1 1,1 0 38,1-1 1,2 2 0,-1-1 0,0 1-24,0 2 1,0 0 0,-1-2-1,0-1 30,-2 3 0,1 0 0,1 1 0,0 1-6,-2 0 0,1 0 0,0 0 1,2-1 6,0 1 0,0 1 0,-3-1 0,1 1 93,44 2 1,-4 0 34,4 0 1,1 0-81,-43 0 0,0 0 0,43 0-26,-1 0 1,-44 2 0,-1 1 2,3-1 1,0 1 0,2 1 0,0-1-71,-2 0 1,0 0 0,2-2 0,-1-1 37,-3 3 0,-1 0 1,3-1-1,0-1-33,3 2 1,-1 0-1,1-2 1,0-1 36,-1 3 1,1 0 0,0 0 0,-1 1-8,-4-1 1,-1-1 0,3 2 0,0-1 33,3 0 0,0 0 0,-1-2 0,1 1 7,0 3 0,-1 1 0,1-3 0,0-1 21,-6 4 0,0-1 1,2-2-1,-1-1-37,-1 3 0,1 1 0,3-1 0,1 1-4,-2 1 1,0 2 0,-1-1-1,0 0 15,-1-1 0,-1 2 0,39 12-145,1 0 0,0 6 58,-5-6 1,-3 1 30,-13-6 1,0 5-86,0 0 0,-2 6 93,-3-6 0,-4 1 111,-7-6 0,-7 5-99,-4 0 1,-3 1 224,-2-6 1,-5 0 41,-1 0 0,-6-2-33,1-3 0,-3 3 96,-2-3 0,0 3-287,0 2 0,-2-5-70,-3-1 1,3-1 19,-3 2 0,-2 1-245,1-6 142,-6-1-374,3 2 1,-7-3 499,0 6 0,-50-42 0,-12-5 0</inkml:trace>
  <inkml:trace contextRef="#ctx0" brushRef="#br0">2321 17225 8839,'2'-9'3107,"3"4"1,-2 3-2566,8 2 0,-6 2 0,6 3-118,2 6 0,3 3 0,3 2 0,2 2-211,-1 3 0,3 4 0,0 7 0,2 0-91,4 0 1,-5 2-243,3 3 0,-7 2 1,3 4-1,-2-6-826,1-3 1,-1-2 71,-5 0 1,0-7-1167,0-3 0,0-12 2040,0-4 0,0-40 0,0-11 0</inkml:trace>
  <inkml:trace contextRef="#ctx0" brushRef="#br0">2785 17177 7777,'-11'0'0,"1"0"0,4 0 2375,-4 0-1233,6 0 170,-10 0 1,10 0 978,-6 0-1656,6 0-61,-3 7-384,0 2 1,5 7-1,-5 0 1,2 0-1,-3 2 400,0 3 1,-3 6-328,-5 10 0,-2 6-459,-3 10 1,1 4-65,-7 7 0,6 0 0,-4-1 0,2-5-792,4-4 1,3-14 519,5-8 125,4-14-662,7-11 0,7-15 1069,4-9 0,24-48 0,-14 22 0,1 0 0</inkml:trace>
  <inkml:trace contextRef="#ctx0" brushRef="#br0">3073 17257 7777,'0'11'240,"2"-2"1,1 0 2591,3-1-2084,-1-4 422,-5 3 0,2-7 1,3 0-150,6 0 1,3 0-497,2 0 1,0 0-246,0 0 1,5 0-336,1 0-17,6 0 0,-5-5 0,6-1-1092,-3 3 803,-6 1 1,8 2-1,-6 0 1,-3 0-1,-1 0-1662,-2 0 1,0 0 2022,0 0 0,-14 14 0,-4 4 0</inkml:trace>
  <inkml:trace contextRef="#ctx0" brushRef="#br0">3217 17513 7762,'-16'6'0,"0"-1"0,5 6 1026,1-6 0,6 2 101,-1-2 339,3-3 0,4 7-705,3-4 1,-1-3-368,6 3 1,1 3 95,5-3 1,-2 2 1187,-3-2-1082,10-3-497,-3 12 1,7-12 0,-4 3 0,-3-3-1,-2-2-983,0 0 0,5 0-1687,1 0 0,1-7 2571,-2-4 0,11-31 0,9-10 0</inkml:trace>
  <inkml:trace contextRef="#ctx0" brushRef="#br0">3793 17145 7746,'-9'-16'3209,"-5"0"-2348,5 0 0,-1 7 241,-1 4-691,7 3 0,-3 9-16,7 4-240,0 3 1,0 9 0,0 6 84,0 6 0,0 1 1,0 6-1,0 3 60,0 1 0,7 2-183,4 0 1,1-5-47,-1 0 1,5-10 0,-2 1 0,6-7-149,-1-4 1,5-7-173,-3-5 1,2-10 183,-2-1 0,-3-8 0,3-14 0,-3-6 142,-2-8 0,0-3-46,0-4 0,0-8 192,0 3 0,-7 1-68,-3 5 1,-5 1 119,-1-2 1,-1 0 78,-5 11 0,-8-1-4,-7 11 0,-3 1-163,3 5 1,-2 7-119,-4 4 1,2 3-487,4 2 0,3 0-2281,-3 0 2698,3 7 0,9 9 0,2 9 0</inkml:trace>
  <inkml:trace contextRef="#ctx0" brushRef="#br0">2721 16617 7746,'-64'21'123,"-2"2"1,0 2 213,2 4 1,4 1 0,10 2-1,-2-2-874,-1-3 1,0 1 2223,5-6-1254,7-1 1,0-7-1,5-1 1,-1-3-1,1 4 565,3 6 1,2 0-360,5 6 1,-5 8-96,5 9 1,3 5-133,1 5 1,6 6-1,6 10 1,4 8 28,5 6 1,1 4-166,0 4 1,8-4-123,8-7 0,9-1 1,13-3-1,6-3 88,8-2 1,5-1-443,7-6 1,-29-35 0,1-1 206,1-1 1,0-1 0,2-2 0,1-2 0,42 17 0,3-9-102,-40-16 1,1-3-1,0-2 1,2-3 76,0-3 1,0-1 0,0-1 0,0-2-166,0-1 1,0-1-1,-3-1 1,1-1 69,-1-2 1,0-2 0,1-2 0,-1-1 13,3-1 1,0-1 0,-1-3 0,0-2-93,-1 1 1,-1-1-1,37-20-262,-8 1 0,-4 5 196,5-5 1,-4-3 72,-2-1 0,-1 3-31,-15 1 1,0 4 235,-5 2 0,4-5 12,-4 0 0,-4-1-91,-12 6 0,-5-7 281,0-3 0,-8-3 58,3 2 0,-12-3 82,-4 3 0,-5-5 72,-1-5 1,-1 3 337,-5-3 1,-4-2-268,-12 1 1,-3-6 16,-7 1 0,-7-8-109,-3-3 0,-10 1-255,-1 5 1,22 29-1,-1 1-50,1-1 1,-2 0 0,-1-2 0,-1 1-40,-2 4 1,-1 0-1,2-1 1,-1 2-28,-32-17 0,3 5 106,-3 17 1,-2 4-26,1 12 1,1 6-149,5 15 0,2 7-205,3 14 0,0 5-550,11 0 0,4-5 391,12-5 0,7-7-1512,4 1 1,8-5-992,3-5 2890,6-4 0,-3-7 0</inkml:trace>
  <inkml:trace contextRef="#ctx0" brushRef="#br0">4738 17497 7705,'-11'0'778,"0"0"1,2-2 26,-1-3 0,1 3 0,3-3 1802,-4 3-1742,3 2 1,-6-2 1004,8-3-1276,-8 3 1,12-7 204,-5 4-404,4 3 1,4-5-201,4 7 0,2-5 0,10-1 0,2 3 177,1 1 0,13 2-163,-2 0 1,11 0-264,-1 0 0,5 0 0,1 0 0,1 0-548,5 0 1,-4 0 275,3 0 0,-3 0-620,-2 0 295,-7 0 1,3 0 0,-7 0 0,-1 0 0,-4 0-1609,-5 0 0,-4-5 955,-7-1 1304,7-6 0,-20-25 0,3-15 0</inkml:trace>
  <inkml:trace contextRef="#ctx0" brushRef="#br0">5506 17161 7746,'-16'9'267,"0"3"34,0-6 0,5 4 507,0-4-34,1 6 1,-5-8 499,5 6-491,3-6-279,7 10 1,1-12-141,5 3 1,-1-3 113,11-2-375,-3 0 1,10 0 0,-5 0-1,3 2 1,4 1 3,0 3 0,5 1-129,-3-2 1,1 2 19,-1 4 0,3 3-117,-3-3 1,-4 3 217,-2 2 1,-3 0-78,-2 0 0,-2 0 530,-3 0 1,-4 5-177,-7 1 1,0 5 433,0-6 0,-7 2-454,-4-2 1,-8-1-348,-3 7 0,-5-8-187,6 2 0,-7-3-425,1-2 1,4 0-1245,2 0 0,3-7-175,2-3 2022,0-5 0,21-58 0,6-14 0</inkml:trace>
  <inkml:trace contextRef="#ctx0" brushRef="#br0">6402 17225 7907,'0'9'1613,"0"-2"-1107,0-7 0,0-2 1,2-1 984,3-3-228,-3 1-874,5 5 0,0 0 0,2 2 1,2 3 942,-1 6-1132,1-4 1,5 7 0,0-3-184,0 3 0,0 7 0,2 1 0,1-3 37,3-1 1,6-2-329,-1 0 1,-2-2-1115,1-3 692,-6 3 0,5-7 1,-6 6-1,3-4 696,-3-2 0,-1-30 0,-2-13 0</inkml:trace>
  <inkml:trace contextRef="#ctx0" brushRef="#br0">6786 17129 7727,'-16'11'0,"0"-1"0,5-4 1309,1 4 0,-1-1-560,-5 2 0,5 3-119,1-3-412,-1-4 1,0 7 0,1-3 0,-3 3 0,-1 2 285,-2 0 0,0 5-481,0 1 1,0 1-1,0-4 1,0 3 37,0-3 1,0-1-748,0-2 0,0 4-423,0-4 0,5 3 1109,1-8 0,42-54 0,5-12 0</inkml:trace>
  <inkml:trace contextRef="#ctx0" brushRef="#br0">7010 17193 7727,'-9'0'1680,"2"7"0,5-5-815,-3 3 0,3-1-279,-3 1 1,5-3 0,4 5 1344,1 0-1393,7-5 0,-3 5-242,7-7 1,6 2-110,-1 3 0,0-3-520,-5 3 224,0-3 0,2-2 0,2 0-97,1 0 0,2-5 1,-3-1-1,1 1-1806,-1-2 1,-1 3 2011,2-6 0,-3-29 0,5-13 0</inkml:trace>
  <inkml:trace contextRef="#ctx0" brushRef="#br0">7154 17385 7726,'0'11'646,"0"-1"1,-2-4 2443,-3 4-2341,3 1 0,-5 0 359,7-1 1,0-4 148,0 5 1,2-8-939,3 2 0,-1-3-462,7-2 1,-1 0 0,6 0 0,0 0-1386,0 0 0,0-7-315,0-4 1,6 2 1842,-1-1 0,12-22 0,5-11 0,1-5 0,0 0 0</inkml:trace>
  <inkml:trace contextRef="#ctx0" brushRef="#br0">7698 16985 7721,'0'16'977,"0"0"1,-1 0 1311,-5 0 1,3 0-1062,-8 0-882,8 0 1,-10 5-1,8 2 1,-1 1 0,1 0 499,0 1 1,-1 0-812,6 2-110,0 3 0,0-7 0,0 6 0,2-4 1,2-2-773,1-4 0,6 4-2030,-6-1 2200,8-1 1,-12-5 676,5 0 0,3-7 0,-1-2 0</inkml:trace>
  <inkml:trace contextRef="#ctx0" brushRef="#br0">7442 16585 7690,'-28'0'202,"-6"0"1,-3 0 0,-2 0 0,1 0 665,-1 0 0,4-6 1,-8-1-1,-2 0-284,-1 0 1,4-4-418,-1 6 0,0-6 0,-5 6 0,2 0 224,3-2 0,2 5 69,4-4 0,3 6-119,-3 6 0,-2 3 0,1 7 0,3 0 472,1 0 0,2 5-339,0 0 0,-5 13-378,-1-2 0,6 6 0,6-1 0,-1 7 45,2 8 0,2 5-39,7 7 1,7 0-69,4 0 1,3 0 0,4 2-1,3 1-221,6 3 0,5 4 103,5-4 1,4 5-108,7-6 1,0 6 0,0-8 0,2-3-351,3-3 1,2-10 152,4 3 1,10-8-1604,1-9 1726,6 1 1,6-22 0,5 0-497,9-9 700,-33-6 0,0 0 0,0-3 0,-1 0 1,2-2-1,0-1-27,-1-2 1,0-2-5,-3-4 0,-1-1 0,4 2 0,-1 0 0,37-19-343,-4 5 543,-7-5 1,-9 6 0,-5-8-132,-4-5 118,-4 5 1,-10-7-1,-4 8-14,-8 0 1,1 0 4,-8 0 0,4 0 252,-9 0 1,2-5-111,-13 0 1,6-3 313,-6 3 1,1-4-62,-6-7 0,0 5 609,0 1 1,0-3-606,0-8 0,-2 1 113,-4-6 0,-1 6-37,-3-1 1,-10-4 282,4-2 1,-11-1-219,1 1 0,-4 9-283,-2 7 1,-6 8 212,1-2 0,-11-1-400,5 6 0,-12 4-376,7 12 0,-4 1-997,4 5 1015,-7-4 0,5 12 0,-1-2-246,6 8 1,1 6-488,7 12 1,-4-3-318,9 8 1,-4-6 612,10 6 1,2 0-237,3 5 0,-2 0 392,2 0 0,-1-2-2167,6-3 2650,7 3 0,-33 9 0,-3 11 0</inkml:trace>
  <inkml:trace contextRef="#ctx0" brushRef="#br0">8403 17273 7187,'0'-9'49,"0"2"148,0 7 422,0 0-15,-7 0-133,5 0-211,-5 0 215,7 0 0,-2 0 812,-3 0-492,3 0-130,-5 0-225,7 0-305,0 7 0,1-5 0,3 5 0,3-2 76,2 1 0,2-1-52,5-5 1,0 0-47,0 0 1,5 0-1,0 0 1,1 0 184,1 0 1,-4 0-170,8 0 0,-6-2-15,6-3 0,-2 3 0,3-5 0,-1 2 118,2-1 1,-5-1-282,3 2 1,-2 3 46,2-3 1,3-2-113,-3 1 0,-3 1 34,3 5 1,-2-5-15,2-1 1,1 1 122,-6 5 1,6-2 44,-1-3 0,-2 3 69,1-3-91,1 3 1,3 0-1,-1-1 92,-3-3 1,1-4-59,5 4 1,5-4-3,1 4 1,-1-1-35,-5 2 1,0 1-98,0-6 1,0 6-48,0-1 0,-2 3 76,-3 2 0,3 0-57,-3 0 1,-2 0 19,1 0 0,-6 0 22,1 0 0,2 0-47,-1 0 0,-1 0-1,-5 0 1,0 2-11,0 3 1,0-3-119,0 3 1,0-3-351,0-2 278,-7 7 1,5-5-864,-3 3 0,-4-1-47,-2 1-854,4-3 1121,-7 5 924,5-7 0,-28-36 0,-6-8 0</inkml:trace>
  <inkml:trace contextRef="#ctx0" brushRef="#br0">9875 16809 7673,'0'9'4441,"0"-2"-3698,0 0-39,0-5-401,0 5-235,7-7 0,-3 0 0,6 0 6,3 0 1,1 0 0,2 2 0,0 1 62,0 3 0,5 4-132,1-4 0,1 6-26,-2-1 1,-3 5 0,3 3-1,-3 4 78,-2 2 1,-5-3 82,0 4 1,-8 1 12,2 5 0,-3 0 0,-2 0 0,0 0 258,0 0 1,-2 0-336,-3 0 0,-9 0 209,-7 0-401,-1-7 0,6 3 1,0-6-372,0-3-645,0-1 0,0-7 0,0-2 1132,0-2 0,7-73 0,2-23 0</inkml:trace>
  <inkml:trace contextRef="#ctx0" brushRef="#br0">10819 16873 7647,'0'-11'2443,"0"1"-693,0 6-1292,0-3 0,2 9 1,4 3-1,2 6 169,1 3 0,6 4-463,-5 3 0,4 2 0,4 6 1,2-3-37,1 3 1,6-1-335,-6-1 0,2-4-313,-1-7 0,-5 0 0,6 0 0,-1-2-1148,-1-3 1,1-4 1666,-6-7 0,-8-28 0,0-8 0</inkml:trace>
  <inkml:trace contextRef="#ctx0" brushRef="#br0">11204 16793 7659,'-16'7'0,"0"4"0,0-3 502,0 3 0,0 0 698,0 5 0,0-5-870,-1-1 1,1 1-1,0 5 1,0 0 172,0 0 1,6-2-425,-1-3 1,6 8 0,-6-3 0,-1 4-322,-3 3 0,5 0-103,-1 4 0,2 3 144,-1-3 1,-3 1 0,8 1-1,1-4 201,2-2 0,17-16 0,2-9 0</inkml:trace>
  <inkml:trace contextRef="#ctx0" brushRef="#br0">11508 16777 7659,'10'0'3191,"1"0"-2642,-7 0 0,10 0 0,-4 0 90,5 0 1,1-6-328,0 1-245,7-7 1,-5 3-1,5-5 1,-2 1-1,2 2-421,2-1 0,-5 3 0,3 0 0,-2 0-705,0 0 0,1 6 1059,-6-2 0,-14 10 0,-4 4 0</inkml:trace>
  <inkml:trace contextRef="#ctx0" brushRef="#br0">11668 17001 7659,'-6'16'0,"1"0"941,0 0 0,5-5-339,0-1 1,7-6 0,3 1 123,5-3 1,2-7-627,5-1 0,-4-6 0,5 1 0,-2-1-329,0 1 1,3-3 228,-3 3 0,25-46 0,-17 23 0,1-1 0</inkml:trace>
  <inkml:trace contextRef="#ctx0" brushRef="#br0">12196 16537 7659,'-9'0'2616,"2"0"-829,7 0-1178,0-7-378,7-2 0,2-7 0,7 0 1,0 0-1,0 0 31,0 0 1,5 5 0,2 0 0,0 1 1,1 1 0,-1 2-201,-2 7 1,-3 0 0,3 0 0,-3 0-113,-2 0 0,-5 7 130,-1 3 0,-6 5 37,1 1 0,-3 5 0,-4 2 0,-3 2 126,-6 3 1,-3 3-257,-2 1 0,-2 0 61,-3 0 1,1 5-1,-5 2 1,2 0 54,4 0 1,1-1-179,2-6 1,2-5 6,3-1 1,4-1-1,7 2 41,0-6 0,7-5-73,4-5 0,5-2 60,5-4 1,-1-3 0,4 3 0,1-3-82,0-2 1,2-2 33,5-3 1,-5 3-137,-1-3 0,1-2-246,5 1 1,-2-4-488,-3 4 1,1-4-465,-6 4 0,4-1 1419,-4 2 0,6-11 0,-3-9 0</inkml:trace>
  <inkml:trace contextRef="#ctx0" brushRef="#br0">12180 16008 7656,'-23'-1'42,"-6"-3"1,-5-1 0,-1-1 0,3-1 235,3-3 1,3 1-1,-6-2 1,0 0 699,0 2 1,0-5-650,0 4 0,0-5 0,-2-1 1,-2 2 132,-1 3 0,-2-1 184,2 7 1,1-6-92,-7 6 1,1-1-236,-6 6 1,5 7-1,0 4 1,-1 5-129,-2 5 1,-8 6-45,1 10 0,0 4-15,4 7 1,1 2-1,0 4 1,2 2 96,4 1 0,2-1-194,8-8 1,0 0 7,0 0 0,2 0 1,3-2-1,6-3-124,3-6 1,2-3 18,0-2 1,2 3-117,3-3 1,-1 4-1,7-9 1,1 3-75,2 2 0,-3 0 83,0 0 0,-1 0 152,6 0 0,0 0-26,0 0 0,2 0 15,3 0 0,4 0 23,7 0 1,2 0 121,3 0 0,-1 5-39,7 1 1,-1-1-104,6-5 0,6 0-6,-1 0 1,8 0-12,-3 0 1,6-2-83,6-3 1,-3 2 88,8-8 0,0 0-1,5-5 0,0-1-166,0-5 1,5-1 151,0-4 0,8-3-53,-3 4 0,-1-5-31,2-1 1,-7 0-128,1 0 1,2-7 86,-2-3 0,1-5 9,-6-1 1,0 0 225,0 0 0,-5 0-122,-1 0 1,-6 0 143,1 0 1,-5 6-102,-5-1 1,3-3 142,-3-2 0,-4-9-50,-2 9 1,-5-4-67,-5 4 1,3 0 5,-3 0 0,-4-5 116,-2-1 0,-3-4-6,-2 4 1,0-6 182,0 1 1,-2 2 188,-3-1 0,1-6-180,-6-6 1,-1-1-34,-5 2 0,0 1-53,0-6 1,0-1-130,0-5 1,0 2 34,0 3 0,-5-3-166,-1 3 1,-6 4 165,1 2 0,-5-3 150,-5 3 1,1 0 165,-6 5 1,-1-2-106,-5-3 0,-2 3 16,-3-4 1,1-1-118,-6 2 0,4-2-214,-4 1 0,1 3-13,-2-8 1,-1 6-223,6-6 1,-4 8 1,4-3 1,1 6-371,5 5 0,5 4 247,1 7 1,4 7-91,-4 4 0,4 3 95,-4 2 0,4 7-4,-4 4 1,-1 9-725,-5 1 0,2 7 299,3-1 1,-2 3 62,8 2 0,-6 0-146,6 0 1,0 6 828,5-1 0,-7 29 0,-2 2 0</inkml:trace>
  <inkml:trace contextRef="#ctx0" brushRef="#br0">13236 16329 7680,'-16'0'268,"0"0"-44,0 0 0,7-2-223,4-4 380,3 5 1,2-14-1,2 7 1,3-3-1,8 0 1318,6-1-1442,-1-10 0,11 5 0,-6-5 81,2 4 0,1 2 0,6 0 0,0 0 43,0 0 1,6 2-222,-1 4 1,7-8 0,-1 7 0,9-12-32,1 7 1,7-5 0,-1-1 0,3-3 21,2 0 1,6-5-111,-1 4 1,-1-3-141,-10 2 1,3-1-1,-8 7 1,-1 1-267,-2 2 1,-10 4 26,-2 3 1,-4-3-352,-2 3 0,0 4-904,0 2 949,-7 3 0,-1-3-487,-2 0 513,-4-1 618,5 6 0,-14-21 0,-2-6 0</inkml:trace>
  <inkml:trace contextRef="#ctx0" brushRef="#br0">14629 15368 7691,'-16'0'2282,"0"0"-1715,0 7-500,7-5 365,2 5-254,14-7 0,7-2 1,9-1-146,2-3-16,-5-6 1,10 5 0,-4-6 108,5 3-64,1 6 1,0-8 0,-2 6 0,-2 1-1,-1 0 58,1-1 1,-3 3-91,2 8 0,-7-1 1,1 8-1,-5 4 6,-5 4 0,1 10 184,-7 2 1,1 2-35,-6 8 0,-7-4 1,-4 5-1,-5-1 60,-5-1 1,-2 5-365,-4-3 1,-2-6-25,8-5 1,-6-1-696,6-10 837,0 0 0,12-47 0,2-12 0</inkml:trace>
  <inkml:trace contextRef="#ctx0" brushRef="#br0">15573 15208 7684,'9'-2'1905,"-4"-3"-455,-3-4 157,-2 0-1298,0 2 1,7 7 0,4 0 100,3 0 0,2 7-26,0 4 0,2-2-121,3 1 0,-1 1-213,6 5 1,-1 0 0,4 0 0,-4 0-277,-2 0 0,3 0-163,-4 0 0,4 0-314,-4 0 0,4 0 0,-4-2 0,-3-1-825,-1-3 1,-4-4 1527,-3 4 0,-4-20 0,-7-1 0</inkml:trace>
  <inkml:trace contextRef="#ctx0" brushRef="#br0">16037 15016 7684,'-16'0'240,"5"0"60,1 0 1,4 0-180,-4 0 365,6 0 1,-10 0-1,3 2-31,-3 3 1,0 6-1,1 8 1,3 4 54,-3 2 0,-6 4-307,-3 8 0,1-1 3,5 6 0,-5 1 0,-1 3 0,3-1-245,1-3 1,2-11-390,0 1 0,7-11-1455,4 0 1226,3-3 657,2-9 0,14-30 0,4-15 0</inkml:trace>
  <inkml:trace contextRef="#ctx0" brushRef="#br0">16325 14904 7684,'-16'5'423,"0"0"446,7 1 120,-5 1 0,12-3 0,-3 6-290,3 3 1,4-6-468,3-2 1,4 2-31,7-1 1,0-1 0,0-5 0,5 0-424,1 0 60,-1 0 0,2-2 0,2-1 0,2-3 0,-2 1-2105,-2-2 2266,5-2 0,11-21 0,11-4 0</inkml:trace>
  <inkml:trace contextRef="#ctx0" brushRef="#br0">16469 15256 7684,'-23'7'0,"5"-3"720,-3 6 755,3-6-586,9 3 0,4-7-218,10 0 0,4-2-30,7-3 1,0-2-351,0-4 1,6-3-1,-1 5 1,0 0-105,2 4 0,-5-2-427,3 1 1,3-4-1810,-3 4 1380,7 1 1,-10 3 668,3-3 0,26 3 0,4-5 0</inkml:trace>
  <inkml:trace contextRef="#ctx0" brushRef="#br0">16997 14792 7684,'-16'0'0,"-5"0"1215,0 0 0,-1 0 0,6-2-559,0-3 1,6 3 122,-1-3-324,7 3 1,-1-4 0,9-1 0,3 0-177,2 0 1,1-4-221,6 6 0,0-6-31,0 6 0,6-6 1,-1 4-1,0 0-397,2 0 0,-3 2-281,7 5 0,-6 0 443,6 0 1,-6 0 0,4 0-1,0 0-625,0 0 1,-6 0 357,3 0 1,-5 5 544,-1 0 1,-1 8-1,-3-2 1,-3 3 881,-2 2 0,-2 0-719,-5 0 0,-7 0 668,-3 0 1,-6 0 0,-4 2 0,-3 1-49,-2 2 1,4-5-667,-6-5 0,8 0-138,-3 5-10,4-7 1,2 3-261,0-6-760,8-1 188,0-5 0,16 0 302,2 0 1,6 0-73,6 0 1,-3 0 147,8 0 1,-2 0 24,1 0 0,5 0 257,-5 0 0,4 0-71,2 0 0,0 0 146,0 0 0,1 2 131,-1 3 1,-8 2 296,-2 4 0,-10 3 153,-1-3 0,-8 5 623,3 5 1,-6-1-346,-6 6 0,-2 1 145,-8 5 1,-2 0-255,-4 0 0,-1-5-286,-3-1 0,-8 1-307,7 5 1,-12 4-85,7-4 1,-2 1-127,8-11 1,-3-3-343,8-8 1,-1 1-712,6-6 1,0-1-146,0-5 1,8-3 1307,2-8 0,19-50 0,4-24 0</inkml:trace>
  <inkml:trace contextRef="#ctx0" brushRef="#br0">17237 14312 7684,'-40'-16'639,"-7"-8"640,5-2-867,-5 3 1,-1-8 0,-1 6 0,-3 1 0,-1 2 585,1 4 0,-3 4 1,0 4-1,-2 4-151,-4 4 0,5 4-465,-3 4 1,-2 4-517,-8 12 0,-2 2 304,-4 8 1,2 8-98,4 2-37,-4 5 1,32-20 0,0 1 0,0 0 0,0 1 0,1 0 0,0 0 0,3 0 0,0 1-55,0 0 0,1 0 1,-25 27-128,-3 2 127,11 7 1,0-7 0,10 1 0,7-5-1,8-1-81,7-3 1,5-1 76,5-2 0,6-5-71,10-1 1,4 1-25,7 5 69,7 7 1,2-5-1,9 5-194,3 0 147,4 2 1,7 2-1,2-2-177,3-2 148,-3-2 1,12-5 0,-1-1-173,6-5 147,6 5 0,2-15 0,-1 0-19,3-9 1,8-13-168,-40-6 0,1-2 0,3-2 1,1 0 169,1-2 0,0-2 1,-3 0-1,0-2-265,-3-4 0,1-2 297,-1 1 0,0-3 0,3-2 1,0-1-1,0-1 0,-1 0-6,-2 0 1,0-1 0,-1-1 0,-1 1-194,37-19 1,-5 4 306,0-3 0,-9-2-144,-2 2 0,-7-3-36,-9 3 0,0 3 557,0-3 1,-2 1-40,-4-1-15,-10 3 1,-3-5 0,-6 7 319,2 0 1,-7-5 161,-2-1 1,-2 1-2,-9 5-329,1 0 1,-6-7-1,-2-2 713,-3 0 1,-4-7-664,-7 0 0,-6-2 3,1-9-1,-15 1 1,8 1 0,-13 2-246,2 0 1,-11 5-326,2-4 1,-11 6-1792,1 6 1542,-5 10 0,-1 9 0,0 8-872,0 5 1,2 4 381,4 12 1,2 4-282,8 12 0,7 4 24,4 12 0,5 1 1064,5 4 0,-3-1 0,7-3 0,4 4 0,4 0 0</inkml:trace>
  <inkml:trace contextRef="#ctx0" brushRef="#br0">13236 17145 9671,'-9'0'1578,"2"-7"-1385,7 5 0,2-5 0,3 7 0,6 0 5,3 0 1,4 0-1,3 0 1,6 0 35,3 0 1,8 2-94,-1 3-34,7-3 1,3 7 0,8-6 209,2 3-240,1-1 1,1-5 0,-2 0 0,-2 0 0,-3 0-3,-3 0 0,-2 0 9,-5 0 1,-3 0-275,-7 0 1,-1 0 0,-3 0 0,-3 0-654,-2 0 0,-2 0-611,-4 0 821,-1 0 0,0-5 0,0-2 1,-2-2 632,-4-4 0,-2-22 0,-8-8 0</inkml:trace>
  <inkml:trace contextRef="#ctx0" brushRef="#br0">14309 16825 7664,'-9'0'1041,"-6"0"0,12 0-912,-8 0 594,8 7 305,-4-5-829,7 5 0,1-2 0,5 1 210,4-3-275,5 6 0,8-7 0,2 3 268,-1-3-300,7 5 1,-6-5-1,7 5 1,0 0 0,0-3 1,-2 6-1,-2 3-61,-1 1 1,-9 4 71,-2 3 1,-2 4 164,-9 7 1,1 0-86,-6 0 1,-4 5 246,-7 1-283,1 6 1,-15-5 0,5 4-96,-1-6-96,-8-3 1,10-7-1,-6-2-856,2-2 505,2-9 1,5-1-1794,0-8 1539,7-7 0,2-7 638,7-7 0,14-26 0,7-10 0,1-5 0,1 0 0</inkml:trace>
  <inkml:trace contextRef="#ctx0" brushRef="#br0">15253 16841 8185,'-11'0'2779,"0"0"-1991,8 0 0,-4 2-156,7 3 1,2 4-352,3 7 0,6 0 1,8 2-1,4 1 145,2 3 0,0 4-326,2-4 0,3 4 0,-3-3 0,1 1-111,-1-1 1,1-2-562,-6-5 1,4 0 304,-4 0 1,1 0 0,-4-2 0,3-3-784,-3-6 1,-6 2-73,-3-1 0,1-1 407,5-5 715,-7 0 0,-9-64 0,-9-16 0</inkml:trace>
  <inkml:trace contextRef="#ctx0" brushRef="#br0">15701 16745 7650,'-2'-9'255,"-3"4"1,1 1 407,-6-1 1,-1 3-56,-5-3-89,0 10 0,-2 4 0,-3 7 0,-4 2 0,-2 3 393,1 6 0,-1 3-762,-5 2 0,0 2 89,0 3-203,0-3 0,7 5 1,4-7-1,3-2 1,4-3-277,3-6-564,4-3 1,9-9 0,3-4 803,6-3 0,38-66 0,-18 24 0,-1 0 0</inkml:trace>
  <inkml:trace contextRef="#ctx0" brushRef="#br0">15893 16825 7650,'0'9'-316,"-2"3"566,-3-6 0,3 1 848,-3-2-616,3-3 1,4 5-1,3-7 158,6 0 1,3 0 0,2 0 0,0 0-77,0 0 1,5 0-481,1 0 1,-1-5-181,-5-1 0,5 1 0,1 5 1,-1 0-666,2 0 0,-5 0-45,3 0 0,-3 0 806,-2 0 0,14-21 0,4-6 0</inkml:trace>
  <inkml:trace contextRef="#ctx0" brushRef="#br0">15989 17081 7650,'0'16'0,"0"0"0,0 0 396,0-7 1,2-2-1,3-7 645,6 0 0,3-7-820,2-4 0,0-3-331,0-2 0,5 0 0,1 0 0,-3 0-220,-1 0 1,3 2 329,1 3 0,13-25 0,-1 1 0</inkml:trace>
  <inkml:trace contextRef="#ctx0" brushRef="#br0">16517 16745 7650,'-16'0'2714,"0"0"-1695,7 0-389,2 0-188,7 0 1,2 0 0,3-2-211,6-3 1,3 3 0,2-5-1,0 1 16,0 1 1,0-6-206,0 6 1,0-6 8,0 6 1,0 0 0,-2 3 0,-1-2-210,-2-1 1,-6 0-210,6 5 320,-8 0 0,4 7 1,-7 4-1,0 3 12,0 2 0,-7 2 15,-4 3 1,3 4 24,-3 7 0,0 0 0,-3 0 0,2 0 14,1 0 0,6 0-14,-6 0 0,7-5-5,-1-1-2,3-6 0,2 3 1,0-7-1,2-2 1,3-1-26,6-3 0,3-6-4,2 1 1,0-3-302,0-2 1,0 0 130,0 0 1,6-2-405,-1-3 1,2 1-9,-2-6 612,-3-1 0,34-55 0,-26 27 0,-1 0 0</inkml:trace>
  <inkml:trace contextRef="#ctx0" brushRef="#br0">17093 17001 7650,'0'11'876,"0"-1"0,-1 1-499,-5 5 0,5-5 256,-5-1 1,4-4-15,2 4 1,0-4 151,0 4-631,0-6 59,0 10-1762,0-12 988,0 5-2051,0-7 2626,0 0 0,15-57 0,2-14 0</inkml:trace>
  <inkml:trace contextRef="#ctx0" brushRef="#br0">17349 16681 7644,'0'-9'749,"-7"2"0,4 1 914,-8 1-495,8 0 107,-12 5-744,14 7 0,-8-4-195,3 8 1,5 0 0,-5 5-1,4 0-2,2 0 0,0 2-313,0 3 1,0-2 25,0 8 1,0-5-1,2 2 1,2 1-274,1 0 0,0 0-525,-5 2 1,2-4-113,4-7 1,-5 0-1,5 0 863,-5 0 0,14-50 0,2-12 0</inkml:trace>
  <inkml:trace contextRef="#ctx0" brushRef="#br0">17430 16377 7644,'-13'-11'31,"-3"0"0,-11 2 62,1-1 0,-5-5-93,-1 5 0,-7-4 0,-3-1 0,-5 3 790,-1 1 1,0 8 1075,0-3 1,-5 5-906,0 1 1,-6 0-475,6 0 1,-8 7-69,2 3 1,-8 5-1007,-2 1 682,-1 7 1,6-6-1,0 7 1,-2-3 0,-1 0-3,-3-1 1,1-2 12,5-2 0,0-6-112,0 1 1,0-7 0,2 1-1,3-3 2,6-2 1,8-2 84,3-3 1,6 1 67,-1-7 0,5 8 133,5-3 1,-1 5 332,6 1 1,-4 0-503,4 0 0,-1 1 122,2 5 1,1 3-280,-7 7 0,3 1-314,-3 5 1,-3 3 159,3 7 1,2 0-1,-2 0 0,3 5 125,-3 0 1,4 1 218,7-6 1,7 5-5,4 1 0,3 6-30,2-1 1,9-2-58,7 1 1,3 1 39,13 5 0,-2-2-131,13-3 1,0 3 11,5-3 0,2 1-294,3-1 0,2 1 169,4-6 1,1 1-110,-6-2 0,6-3 114,-1 3 0,10-8 61,6-2 0,-2-15-175,1-1 1,6-8-208,6-3 0,4-1 92,-4-5 0,-6-8 43,-5-7 0,-1-8 131,6 2 1,4-3-114,-4-2 1,-9 7-275,-12 4 0,-1 3 229,6 2 0,-1-3 157,-5 3 1,-3-4 95,-7 9 1,0-3-103,0-2 1,0 2 311,1 3 0,-3-5-24,-4 0 1,3-2 95,-8-8 1,1 4 305,-6-4 0,-2 4-184,-4-4 0,3 1 18,-8-2 1,8-3-95,-3 3 1,-2-1-11,-3 1 0,2-3-13,-2 3 0,1-1 213,-6 1 1,-2-1-139,-3 6 0,1-1 455,-7 2 1,1 1-215,-6-7 0,0 6-46,0-6 0,-9 6-61,-7-6 1,-2 1 142,-9-6 1,1 0-211,-6 0 0,-2-6-41,-3 1 0,-3-6-240,-2 6 1,-5 1 89,5 10 1,-4-3-434,-2 8 0,-6 0-122,1 5 1,1 7-422,10 3 1,-3 6 329,8 6 0,-4-3-186,9 8 0,-4-2-40,10 1 1,1 5-237,-2-5 0,0 3-572,-5-3 0,0 5 236,0-5 1292,0-3 0,-35 8 0,-10-6 0</inkml:trace>
  <inkml:trace contextRef="#ctx0" brushRef="#br0">12628 17545 7663,'11'0'1781,"-1"0"-751,-6 0 1,3 2-223,-7 3 0,0-1-544,0 7 1,2-6 0,3 4 0,6 0 84,3 0 0,4 1-124,3 6 1,6 0 124,10 0-245,4 7 0,7 2 0,2 7 0,1 0 0,5 0-23,0 0 1,3 6-40,5-1 0,-9 2-922,-7-1 819,0-5 1,-12 12-1,3-8 1,-3-1-1,-8-2-369,-3-2 0,-2-8-122,-2-2 0,-1-4 0,5-4 0,-2-4-910,-3-4 0,-3-4 776,-1-2 685,0 0 0,-7-43 0,-2-10 0</inkml:trace>
  <inkml:trace contextRef="#ctx0" brushRef="#br0">13716 17929 7663,'-7'9'797,"5"-2"187,-5 1 1,7-5-269,0 8 0,0-1 1,0 6-149,0 0 0,7 0-406,4 0 0,3 0-64,2 0 0,2 2-63,3 4 0,-3-5 1,5 5-1,-1-4-252,-1-2 0,0 0 147,-5 0 1,-1 0-112,-5 0 0,-3 0 1,-7 0 47,0 0 0,0 0 164,0 0 1,-7-6 32,-3 1 0,-10-6 0,-5 4 1,-3 0 139,-6 0 1,-7-5 308,4 1 0,-13-3-7,2-2-227,-11 0 1,4 0 0,-4 0 577,6 0-850,3 0 1,9 0 315,4 0-1397,10-7 0,13 3-907,14-7 1080,7 8 901,16-4 0,45-22 0,-25 11 0,-1 1 0</inkml:trace>
  <inkml:trace contextRef="#ctx0" brushRef="#br0">14517 18138 7663,'-11'0'452,"0"0"362,-1 0-461,5 0 0,0 1 0,5 3 0,-2 3 835,-1 2 1,7 0-766,8 1 0,5 5-141,1-5 1,1 5 29,5 1 0,-3 5 24,8 0 1,-6 1 54,6-6-447,-7 0 0,4 5 0,-4 0 0,1-1 0,-1-2-2037,-2-2 1241,-2 0 1,0-2-1912,0-3 2763,0-4 0,-7-57 0,-2-12 0</inkml:trace>
  <inkml:trace contextRef="#ctx0" brushRef="#br0">14805 18154 7663,'-16'1'446,"0"5"0,0-5 40,0 5 1,0 1 294,0-2 0,0 6-270,0-6-337,0 8 1,1-10 0,3 8-1,1 1 1,-1 3 679,-2 1 1,3 0-697,0 0 1,1 5 143,-6 0-297,7 8 0,-6-10 0,7 6 0,-3 0 1,2-2-880,2 0 1,2-1 409,5-6 464,0-7 0,35-45 0,10-17 0</inkml:trace>
  <inkml:trace contextRef="#ctx0" brushRef="#br0">15109 18266 7663,'-11'0'3448,"0"0"-2225,8 0-822,-4 0 0,9-6-114,3 1-198,4 0 0,1 5 0,1 0 1,2 0-1,1 0-482,2 0 312,7 0-570,-5 0 0,5 0 1,-7 0-1,0 0 651,0 0 0,7 0 0,2 0 0</inkml:trace>
  <inkml:trace contextRef="#ctx0" brushRef="#br0">15221 18442 7663,'-7'21'0,"-4"0"0,-1 1 1906,1-6-1171,4-7 0,7 0-361,0-4 1,7-3 421,4 3-617,3-10 0,2 1 0,2-5 0,1 0 0,2 2-625,-1 0 1,-2-4 289,-2 6 1,0-2-1011,0 2 607,0 3 559,0-12 0,14-24 0,4-13 0</inkml:trace>
  <inkml:trace contextRef="#ctx0" brushRef="#br0">15717 18170 7656,'-16'16'1520,"5"-6"-1105,1 1 0,4 0 0,-3 5 0,2 0 767,4 0 1,1 0-581,2 0 0,0 1-310,0 5 0,0-3 0,0 6 0,0 0 43,0 0 0,2 0-301,3 2 1,-3 1-364,3-7 0,2 3 0,-1-5 0,-1 2-1419,2-1 0,-3-8 1748,6-1 0,1-29 0,5-1 0</inkml:trace>
  <inkml:trace contextRef="#ctx0" brushRef="#br0">15989 18522 7650,'0'16'1895,"-7"0"0,5 0-945,-3 0 0,3-6-320,2 1 148,0 0 0,0-1-564,0 1 1,2-7-2383,3 1 1740,-3-3 0,10-4 428,-6-3 0,6-47 0,-3-17 0</inkml:trace>
  <inkml:trace contextRef="#ctx0" brushRef="#br0">16469 18218 7638,'-10'-11'522,"-1"0"1,6 8 739,-6-3 0,6-1 410,-6 2-1390,0 0 1,1-1 0,-1 1 0,0 0 0,0-1 331,1 1-510,-1 0 0,-5 5 0,0 0 0,0 0 195,0 0 0,2 7-185,3 3 0,-1 5-236,6 1 0,-4 0 0,4 0 0,3 1-294,1 5 1,2-5-251,0 5 1,0-4 170,0-2 1,2-6 0,3-1-252,6-2 0,3 4-471,2-6 901,0 1 0,0-8 1,0-2-1,0-3-411,0-2 1,-5-1 362,-1-6 0,-4 0 364,5 0 0,-1 0 0,6-36 0,-7 34 0,0-26 0,-4 38 34,-3 5 142,12-6 749,-12 7 0,5 1 351,-7 5 1,0 8-92,0 7 1,0 8-595,0-3 0,0 5-350,0 1 1,0-4 53,0 4-434,0-3 0,0 10 0,0-7 75,0 0 1,6 3-61,-1-3 0,6 4-1151,-6-9 1,6-4 1274,-6-2 0,14-25 0,-1-6 0</inkml:trace>
  <inkml:trace contextRef="#ctx0" brushRef="#br0">16677 18073 7628,'-21'-5'1001,"0"0"0,-1-2-420,6 1 0,-5-3-50,0-7 0,-6 6 0,4-1 0,-2-1 126,-4-3 0,-1-1-360,-2 0 1,4 2 75,-4 4 0,3-5 6,-8 5 0,-2-5-156,1-1 1,-6 0 0,1 0 0,-3 2 114,-2 3 0,-7-3-336,-4 4 0,2 1-108,-1-2 0,-1 6 0,-5-4 0,0 2-124,0 3 1,5 2 74,1 2 0,4 0-43,-5 0 1,3 2 0,-3 2 0,4 1 108,0-1 0,8-1 53,-6 2 0,9-3 115,-4 4 1,1-3-38,10 2-27,0-3 1,8 5 0,1-5-8,-1 3 5,3-3 0,10 7 0,0-5 115,0 1-125,-8 0 0,7 2 105,-5 4 1,5 3-95,1 2 0,0 0-221,0 0 1,-6 0 8,1 0 1,0 0 7,5 0 1,0 0 132,0 0 1,0 2 8,0 4 1,0-5 274,0 5-234,0-5 1,0 0 129,-1-1 1,7 0-19,-1 0 0,6 0 115,-6 0 1,6 0-51,-6 0 1,6 0-78,-6 0 1,6 5-46,-6 0 0,8 1-120,-3-6 0,4 0 84,2 0 0,-5 0-106,0 0 0,-1 0 91,6 0 1,6 0-10,-1 0 1,6 0 121,-6 0 0,8 0-14,-3 0 0,10 0 64,1 0 1,6 5-143,-6 0 1,8 8-4,-3-2 1,5-3 3,1 3 1,7-2-114,3 2 0,1 3 21,5-3 1,-3-2-168,8 1 0,4-1 22,1 2 1,3 1 80,-2-6 0,3-1-173,-3-5 0,1 5 13,-1 1 0,-45-18 207</inkml:trace>
  <inkml:trace contextRef="#ctx0" brushRef="#br0">16413 19049 12357,'8'-1'-6,"8"-4"-7,0 3 29,0-3 0,0-4-180,0-2 0,0-3 89,0-2 1,0 5-315,0 1 0,0 1 132,0-2 0,0-3-6,0 3 0,0 2 141,0-1 1,2 4 131,3-4 0,-3 4-22,4-4 0,-5 4 149,-1-4 1,2 4-47,3-4 0,-3 1-21,4-2 1,-5-1 77,-1 6 0,2-4-18,3 4 1,-3-4-18,4 4 0,-5-4-30,-1 4 1,0-1-3,0 2 1,-1 1 36,-5-7 0,3 6 104,-8-6 1,6 6-25,-6-6 0,6 6 475,-6-6-454,0 1 0,-5-6 95,0 0 0,0-2-24,0-3 1,0 1-66,0-7 0,-1 6-132,-5-6 0,-3-5 67,-7-5 0,0 0-104,0 5 0,-1-6 104,-5 1 1,-1-6 165,-4 6 1,-1 0-61,7 5 1,-8 5 136,3 0 0,1 8 234,-2-3 0,6 6-243,-6 6 1,6-3-54,-6 8 1,6-1-219,-6 6 0,6 0-197,-6 0 0,6 2-218,-6 4 0,6-5 261,-6 5 0,6 1-666,-6-2 0,6 0 303,-6-5 0,7 0-294,-1 0 1,-2 0-148,1 0 0,1 0-1240,5 0 1408,0 0 667,0 8 0,-7 15 0,-2 10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3165BB"/>
    </inkml:brush>
  </inkml:definitions>
  <inkml:trace contextRef="#ctx0" brushRef="#br0">5026 9637 7959,'-9'-2'828,"3"-3"0,5-8-261,1-6 1,0-1-1,1-6 1,3-5-142,1-4 0,8-8 0,-3-10 0,5-6-46,1-3 0,5-2-228,0 0 1,2-6-1398,-1 1 1187,-4 0 1,10 12-1,-7 3 1,-3 6 0,-4 7-276,-3 9 1,0 8-156,5 8 325,-7 7 0,-1 3 1,-4 12-1,1 6 346,-1 8 1,3 12-69,-2 10 0,8 12 148,-3 4 0,-1 10 147,2 1 0,0 1 163,5-6-499,-7 0 0,7 0 0,-2-2-567,5-3 321,3-11 0,-6-9 1,0-9-718,0-3 326,0-4 1,0-14-1,0-4-337,0-3 176,-7-2 1,0 0-150,-4 0 873,-3 0 0,-31-43 0,-15-10 0</inkml:trace>
  <inkml:trace contextRef="#ctx0" brushRef="#br0">5138 9397 7667,'-16'2'339,"0"3"1,0-3 512,0 3 1,7-1-67,3 1-103,5-3-347,1 5 1,12-12-91,4-1 1,11-6-210,-1 1 1,5-3-264,1-2 1,0 0-822,0 0 951,7 7 0,-4-5 96,8 3 0,35-3 0,-31 6 0,-1 0 0</inkml:trace>
  <inkml:trace contextRef="#ctx0" brushRef="#br0">5938 9381 7667,'-9'11'320,"2"-3"1,2 1 835,-1 0-774,1 2 1,0 5 0,-1 0 0,3 2 0,1 3 0,2 6-1,-2 3 407,-3 2 1,3 2-689,-3 3-116,3-3 1,0 7 0,-1-6-239,-3 3 1,-1-3-1,4-6 1,-3-4 252,3-2 0,-6-37 0,0-15 0</inkml:trace>
  <inkml:trace contextRef="#ctx0" brushRef="#br0">6146 8853 7664,'-5'16'372,"-1"0"0,1 0-201,5 0 0,0 1-192,0 5 271,0-4 1,5 10 0,2-5-1,2 4 1,4 3 1317,1 0-1529,-5 6 0,5-11 0,-5 7 0,2 0 0,-2 0-489,-2 0 0,0-5-5,-2-1 1,-1-6 454,6 1 0,-6-17 0,3-6 0</inkml:trace>
  <inkml:trace contextRef="#ctx0" brushRef="#br0">6162 8901 7657,'-14'-2'1253,"3"-3"0,-1 1-1004,6-7 1,1 6-195,5-6 1,0-1-1,2-8 1,5-1 434,9 1 1,2-3-518,8 2 0,1 0-28,5 5 0,0-6 1,0 1-1,-2 3-28,-3 6 0,1-1-132,-6 8 0,-1 0 70,-5 5 1,-2 3 0,-3 6 106,-6 7 1,-3 5-12,-2 1 0,-2 3 257,-3 7 1,-4-2 0,-7-2-1,0-1 311,0 1 0,0 1-255,0-2 0,0 1-116,0-7 1,0 1 0,0-6 0,2 0-487,3 0-98,-3-7 309,12 5-160,-5-12 1,9 5 0,3-7-287,6 0 1,3 0 300,2 0 0,0 0 103,0 0 0,0 0 73,0 0 1,5 2 110,1 3 1,1-2-118,-2 8 1,-3-6-10,3 6 1,-3-6 346,-2 6 1,-2 0-106,-3 5 1,-4 5 1607,-7 0-1265,0 8 0,0-9 0,-2 6 660,-3 3 0,-9-1-443,-8-1 0,-4 7-67,4-8 0,-4 6-500,4-10 1,-4 1-692,4-2 4,-6-3 1,10-2-1,-3-11-1390,3-3 1953,2-2 0,28-57 0,8-14 0</inkml:trace>
  <inkml:trace contextRef="#ctx0" brushRef="#br0">7010 9205 7647,'-9'0'917,"0"2"201,4 3 1,3-1-527,-3 6 1,-4-4 0,0 4 0,-1 3 376,-1 1 0,2 7-618,-2 1 0,-3 6-309,3-1 1,-5 3-101,-5 2 0,3 0-204,-3 0 0,3-2 77,2-3 0,5 0-443,1-11 628,6 3 0,11-38 0,11-1 0</inkml:trace>
  <inkml:trace contextRef="#ctx0" brushRef="#br0">7570 8709 7639,'-10'-2'229,"-1"-4"247,-1-4 0,4 1 1,1 0-1,2 0 136,0 0 0,-2 0 1,3-3-1,-3 1 406,-2-1 0,4 3 350,-6-2-982,0 8 1,-5-4 0,-1 7-1,-3 0 243,-1 0 0,-1 3-539,6 8 1,0 1 40,0 15 1,-5 0-145,0 5 1,-1 7 0,8 3-1,2 5-75,1 1 1,7 5-325,-1 0 0,5 6 139,5-6 0,4 4 1,9-7-1,2-7-513,1-8 0,7 5 279,-1-14 0,3-4 21,2-12 1,-5-6 0,1 1 0,3-3-938,-1-2 1,5-7 1422,-8-4 0,3-32 0,2-8 0</inkml:trace>
  <inkml:trace contextRef="#ctx0" brushRef="#br0">4561 8564 7690,'-10'-5'324,"1"-2"1395,2-2-1214,-6 6 1,10-6 0,-8 5 0,-1-1 633,-3 1 0,5 4-442,-1 6-476,0-5 0,-5 12 1,0-6 16,0 2 0,0 1 0,0 7 0,0-1-13,0 0 1,0 0-111,0 0 1,0 0-134,0 0 0,6 0-103,-1 0 1,7 0 0,-1 0-340,3 0 1,4-6 211,3 1 0,6-8 72,10 3 1,1-4-1,8-2 1,4 0-4,0 0 0,5 0 87,-2 0 1,0 0-45,-5 0 126,8 0 0,-12 0 0,2 0 0,-5 0 0,-5 0 217,-3 0-185,-1 0 0,-7 1 288,-3 5 1,-12 3-26,-4 7 1,-12 1 71,-4 5 1,-5-3-103,-1 8 0,-1-6-43,-5 6 1,3-2-58,-8 2 1,8-4-146,-3-7 0,10 0-172,1 0 63,0 0-271,2-7 91,9-2 0,9-9-188,7-3 1,7-4 192,4-7 0,3 0 101,2 0 0,6 5 66,-1 0 0,2 1-35,-1-6 0,-5 0 61,5 0 0,-3 1-11,3 5 1,-5-3 115,5 8 1,-10-2 25,-1 2 84,-1 3 0,-1-4 114,-3 12 0,-5 8-99,-1 7 1,-7 8 104,-3-2 1,-12 10 29,-4 6-99,-5 3 0,-1 4 0,-1 1 376,-5 3-372,4 6 1,-6-3 0,4 5 128,-1-3 1,1 3-93,9-3 0,6-11 12,10-5 0,4-10-37,7-6 1,7-6-518,4-10 0,10-4 10,6-7 1,5 0-156,5 0 1,4-2 199,7-3 1,0-4-148,0-7 1,0 0-6,0 0 413,8-7 0,1-2 0,6-3 0,10-6 0,-1 0 0</inkml:trace>
  <inkml:trace contextRef="#ctx0" brushRef="#br0">7826 8324 7650,'-16'-7'0,"0"5"0,0-5 0,0 2 0,0 0 1114,8-1 0,-7 1 0,6-2 681,1-2-1596,0-2 1,8 1 73,0-1 1,2 7-92,4-1 1,2 3-19,8 2 0,0 0 0,2 0 0,2 0 181,1 0 1,6 0-174,-6 0 0,8 0-71,-3 0 1,-1 0-1,2 0 1,1 0-137,3 0 0,-5 0-61,1 0 1,-6 0 37,6 0 1,-8 0 0,3-1 0,-4-3-198,-2-1 52,-8-1 280,7 6 1,-21 0-91,1 0 1,-9 2 246,-8 3-144,-2 4 0,-8 7 0,0 2 349,0 3-290,0-3 1,1 11-1,3-6 193,1 2-275,8-6 1,-3 4 0,10-7 172,1 0-251,8 0 1,-5-5 0,10-2-60,4-2 1,4 0-69,12-1 1,3-5-76,7 5 1,0-5-23,0-1 1,0 2 78,0 4 1,5-5-58,0 5 0,1-3 177,-6 3 0,-6-5-57,1 5 0,-7-5 104,1-1-96,-3 0 1,-9 2 491,-4 4-288,-3-5 0,-4 6 246,-3-7 0,-6 2-140,-10 4 1,1-5-101,-7 5 1,6-3-77,-6 3 0,2-5-150,-1 5 1,-5 1-70,5-2 0,3 2 67,1-1 1,-1-3 33,2 8 0,1-6-74,10 6-12,3 0 48,7 5 1,7 0-103,3 0 0,10-6 74,1 1 1,8-6 18,-3 6 1,10-2 44,1 1 0,1 3-31,-6-8 0,1 8 11,5-3 0,-4 3 2,3-2 1,-5 3 74,-5-4 1,-1 5 8,-10 1 0,4 0 130,-10 0 1,-2 0 391,-3 0 0,-10 5-241,-6 0 0,-5 8 467,-5-2 1,-4 3-150,-7 2 0,-7 0 1,-4 0 1,-5 2-265,-6 3 1,3-3-284,-8 3 0,8-3-53,-3-2 1,6-2-142,6-3 0,4-11-1077,12-11 1223,10 4 0,37-36 0,15-1 0</inkml:trace>
  <inkml:trace contextRef="#ctx0" brushRef="#br0">9187 8837 7644,'-25'5'452,"4"0"1,3-1 1485,2-2 1,9-2-1395,7 0 1,7 0-309,9 0 0,2 0 0,1 0 0,3-2 231,-3-3 0,4 3-215,-1-4 1,-1-1-1,-5 2 1,5 0 46,1 5-30,-1 0 1,0-2 0,1-2 0,-1-1 0,0 1 116,1 3 1,4 1-484,-4 0 0,6 1 0,-1 3 0,3 1-389,2-1 0,0-1 117,0 3 0,0-4-163,0 3 0,4-3 0,-3-2 0,-2 0-347,-1 0 1,-5-7 553,1-4 0,-6 2 126,1-2 0,1 1 199,-6-6 0,-4-15 0,-12-2 0</inkml:trace>
  <inkml:trace contextRef="#ctx0" brushRef="#br0">10003 8516 7644,'-16'0'0,"5"0"1733,1 0 61,6 0-350,-10 0-938,12 0 0,2 0-105,11 0 1,3 8 9,2 2-317,7-3 0,0 8 1,6-5-1,-2 5 1,1-1 207,2-4 1,-3 5-146,0-5 1,-3 10-107,3 1 104,3 1 1,-14-6-1,2 1 1,-5 3 0,-3 3 441,-1 2 0,-2-5-190,-7 1-260,-7-3 0,4-1 1,-8 1 272,-2-2-475,-1 4 1,-7-13 0,0 5-164,1-1-278,-5-7 1,7 3 0,-5-7 7,0 0-1444,5 0 1,-7 0 1931,4 0 0,-25-29 0,-13-6 0</inkml:trace>
  <inkml:trace contextRef="#ctx0" brushRef="#br0">11524 8260 7628,'-9'-9'805,"2"2"208,0 0 0,5 4 0,-5-6-163,0 2 0,5-6 1,-5 4 167,0 0-199,5 2-441,-12 7 0,5 0 238,-7 0-464,0 0 1,0 2 0,0 3 74,0 6 1,-2 3 0,-2 4-1,-3 3-57,-2 6 1,0-2-118,-1 2 1,-3-1-99,8 6 1,-2-5-1,5-2 1,0-2-285,4-3 1,3-3-104,1-1 1,2-5 57,8 0 1,2-8 0,4 3 0,6-5-272,8-1 0,-1 0 332,8 0 0,-6-1 24,6-5 178,0 5 0,3-8 0,-4 5 25,-4-1 8,3-1 0,-6 6 0,6 0 266,-2 0-34,-9 0 1,1 0 129,-5 0-20,-2 8 1,-1 0-1,-9 8 395,-3 0 0,-6 2-75,-11 4 0,3 1-275,-8 3 0,6 3-8,-6-8 0,2 8-146,-1-3 1,-5-1-103,5 2 0,1-6 33,-2 6 1,8-7-165,-3 1 1,6-3-443,6-2 1,1-7-9,3-4-613,5 4 786,1-7 1,10 3-1,12-10 1,-5 1 97,5-7 1,3 6 97,1-6 0,3 6 12,-3-6 1,5 2 130,-5-1 1,10 1 160,1 4 0,-1 3-75,-9-4 0,1 5 547,-7 1-472,8 0 1,-13 1 437,0 5 0,-7 3-18,-9 7 0,-7 5 183,-4 0 0,-9 8-319,-1-2 1,-6-3-52,6 3 0,-7 0-181,1 5 1,-2 0-109,3 0 1,-3 5-149,8 1 0,-6-1-29,6-5 0,1-7-86,10-4 1,3-3-83,7-2 1,0 0-254,0 0 1,1-7 104,5-4 1,8-3-179,7-2 0,6 0 296,-6 0 0,8-5 42,-3-1 1,5-4 148,1 4 1,-6-6-91,1 1 0,0 2-306,5-1 0,0 1-279,0-2 0,0-3-1110,0 3 1880,-7 4 0,19-29 0,-1 1 0</inkml:trace>
  <inkml:trace contextRef="#ctx0" brushRef="#br0">11972 9013 7626,'-11'9'2480,"0"-4"-803,8-3 1,-6-2-619,4 0 1,3-2-985,-3-3 1,8-11-1,4-11 1,2-5-151,4-5 0,6-6 36,2-10 0,6-4-58,-6-7 1,8-2-149,-2-4 0,1 5 1,1-5-1,-5 8-403,0 9 0,-5 3-38,-8 18 475,3 3 1,-12 22 0,3 7-1,-3 11 166,-2 8 0,0 8 318,0 10 0,0 4-121,0 7-45,0 0 1,0 2-1,0 2 1,0 1-1,0 1 261,0 1 0,0-6-272,0 5 1,0-4-386,0-2 111,0-7 0,2 1 0,1-8 1,3-5-1,-3-5-3438,-1-4 2437,-2-9 1179,7-4 0,-12-50 0,3-10 0</inkml:trace>
  <inkml:trace contextRef="#ctx0" brushRef="#br0">12052 8837 7631,'-9'7'264,"2"-5"1,9 5 801,3-7 0,6 0-498,10 0 1,-2 0-690,8 0 0,5-6 53,6 1 0,-1-6 68,-5 6 0,9-7 0,7-3 0,3 2 0,1 0 0</inkml:trace>
  <inkml:trace contextRef="#ctx0" brushRef="#br0">12660 8917 7631,'-16'16'0,"5"0"1932,1 0-1460,-1 7 1,-5-4 0,0 8 0,0 2 0,2 1 168,3 2 1,-1-6 0,5 1 0,-1 0-675,1-2 1,2-2-88,5-7-3370,0 0 3490,0-7 0,7-59 0,2-21 0</inkml:trace>
  <inkml:trace contextRef="#ctx0" brushRef="#br0">12932 8324 7631,'-11'0'1231,"1"0"1,4 0-605,-4 0 0,6 2 144,-1 3 0,-2 4 1,0 9-1,0 4 190,-1 4 0,3 6-917,5 6 1,-5 2 29,-1 8-67,1-7 1,5 6-1,0-5 1,0 3 0,0-3-770,0-4 0,5-4-95,1-2 1,6-7-1938,-1-4 2794,-4 4 0,14-29 0,-3 1 0</inkml:trace>
  <inkml:trace contextRef="#ctx0" brushRef="#br0">12916 8356 7631,'-16'-16'1250,"-3"0"-324,3 0 1,-2 0-1,12 0-1803,3 0 0,3 2 1670,5 3 0,1 3-48,10 2-750,-4 4 1,13-6-1,-6 4 1,5-1-1,0 1-258,5 2 0,-4 4 116,1 3 0,-4-3 0,3 5 0,-2 0 19,-4 4 0,-1-2-159,-2 2 1,-5-1 218,-1 6 1,-6 2-1,1 2 1,-3 1 105,-2-1 1,-2 3-33,-3-2 0,-6 0 270,-10-5-156,3 8 0,-7-7 1,4 5-1,-6-5 1,-1-1 202,1 0 0,-1-5-243,6 0 0,-4-6-404,4 6 167,1-8 0,10 5 52,1-8 0,8-2-103,2-4 0,2 5-23,8-5 1,3 5-33,8 1 0,-3 0 144,3 0 0,2 0 148,-1 0 1,6 5-2,-1 0 1,-2 8-61,1-3 1,-6 5 203,1 1 0,-3 1-76,-2 5 1,-2-5 667,-3 5 0,-4 1 54,-7-2 0,0 8 239,0-3 1,-9-2-471,-7-3 1,-2 2 56,-8-2 0,4 1-524,-4-6 1,-1 0 34,-5 0 1,5-6-1038,1 1 1,1-7 593,-2 1 1,4-3-1323,7-2 1610,0 0 0,14-43 0,4-10 0</inkml:trace>
  <inkml:trace contextRef="#ctx0" brushRef="#br0">13588 8869 7631,'-16'7'0,"0"-4"159,0 8 1,2 0-1,2 5 1,1 0 1007,-2 0 0,1 5 1661,1 0-2423,-3 8 1,5-10-1,-7 6-267,0-2 0,0 6 0,0-2 0,0 1-393,0-1 1,0-2-446,0-4 1,2-3 699,3 3 0,-10-24 0,3-8 0</inkml:trace>
  <inkml:trace contextRef="#ctx0" brushRef="#br0">14004 8404 7630,'-5'-16'0,"-2"0"0,-2 0 1159,-3 0 0,-3 6 0,-1 1 1,0 2 1016,0 3 0,0 2-1499,0 2-570,-7 0 1,5 4 0,-3 5 0,2 9-1,-1 5 107,-1 5 0,-1 10 82,6 4-248,0 4 1,6 1 0,1-3-1,2-1 1,3 0-154,2-3 0,4 5-1169,3-8 1,4-5 589,7-5 0,2-7 0,3 1 0,6-5-1084,3-5 0,2-4-359,0-7 2127,0 0 0,22-29 0,4-6 0</inkml:trace>
  <inkml:trace contextRef="#ctx0" brushRef="#br0">14453 8901 7630,'-11'0'0,"0"0"0,-1 0 1925,-2 0-1142,-2 7 1,7-4 0,2 8 0,1 1 0,1 3 2913,1 1-3625,-5 0 0,6 7 0,-8 4 1,1 3-1,-1 2-98,0 0 0,1 0-1138,-6 0 1,0-2 663,-1-3 0,7 1 500,-1-6 0,0-8 0,-5-7 0</inkml:trace>
  <inkml:trace contextRef="#ctx0" brushRef="#br0">14757 8388 7620,'-16'16'1047,"7"0"0,2 2 0,0 2 1621,-4 1-2592,4 8 0,0-3 1,5 10-1,-2 1 1,-1-1-1,1-2 0,3-2-215,1 0 0,1 0-100,5 0 0,-4-2-28,3-3 0,-2-4-278,3-7 0,-4-6 545,3 1 0,4-64 0,0-11 0</inkml:trace>
  <inkml:trace contextRef="#ctx0" brushRef="#br0">14757 8244 7620,'-11'-9'3528,"0"4"-3012,1-4 1,-5 6-1303,5-8 2043,-4 7 1,14-3-765,0 7 1,8 2-412,14 3 0,3-1 1,7 7-1,1-1-343,5-1 1,-4 5-181,3-3 1,4-2 196,2 2 1,1-1-1,-1 6 1,-4 0-255,0 0 0,-11 0 340,4 0 1,-5 2 199,0 4 1,-10-3 0,-8 8-1,-2 1 356,-3 2 0,-11 2-283,-9 1 1,-2-1 520,-9 0 0,-1 0 0,-8 1 1,-3 1 385,-2-2 1,4 4-889,-6-10 0,6-2-427,-6-3 0,2-3-529,-1-2 0,3-7 0,8-4 1,3-3 821,1-2 0,8-43 0,-4-10 0</inkml:trace>
  <inkml:trace contextRef="#ctx0" brushRef="#br0">15333 8068 7620,'-9'7'1546,"-5"-5"0,3 3-1027,-3-3-46,-2-2 0,5 0 518,0 0 1,15 0-975,1 0-3,8 0 0,3 0 0,0 0-35,0 0 1,2 0 0,1 0 0,4 2-60,2 3 0,2-3-31,5 3 1,0-3 0,0-2 0,0 0-164,0 0 0,0 0 255,0 0 1,-7 0-457,-4 0 1,-3-2 0,-2-1 708,0-2 116,-7-1 0,-9 6 33,-11 0 1,-8 0 0,-4 0 0,-2 2 259,-4 3 1,-1-1-367,-2 7 0,0-3-340,0 3 122,7 3 0,0-5 1,6 7-100,-3 0 0,3 0 0,6 0 0,4 0-456,2 0 0,2 0-17,5 0 0,2 0 186,3 0 1,4 0-73,7 0 1,2 0 23,3 0 0,-1-1-102,6-5 1,-1 3 104,2-8 0,3 6 175,-3-6 1,3 2 29,2-1 0,-2-5-59,-3 5 238,3-5 1,-12-1 296,3 0 262,-10 0 1,-6 0-83,-10 0 0,-4 2 405,-7 4 0,-7-5-269,-4 5 0,2-3-44,-1 3-506,-1-5 1,2 8 0,2-5-48,0 1 1,5 2-357,-3-1 0,3-3 220,2 8 0,5-6-415,1 6 0,6-6-305,-1 6 504,-4-1 0,7 7 126,-3-1 1,5-6 173,5 1 1,-1-2-127,6 1 1,3 3 80,8-8 0,-1 8-135,6-3 1,-4-1-59,4 2 0,1-6-171,5 6 0,-2-6 163,-3 6 1,3-6 155,-3 6 0,1-2 111,-1 1 1,-4 5 658,-7-5 74,0 5 0,-7 1 158,-4 0 1,-3 0 404,-2 0 0,-9 5-613,-7 0 0,-2 1-113,-8-6 1,-1 5-20,-5 0-398,0 8 0,-5-10 1,-1 6-81,3-2 1,1 4-269,2-6 0,-4 6-776,4-6 0,4 1 448,12-6 0,0-2 526,0-3 0,14-11 0,4-9 0</inkml:trace>
  <inkml:trace contextRef="#ctx0" brushRef="#br0">6082 10325 7661,'-11'-5'305,"1"0"1303,-3 1-307,6 2-170,-7 2-997,12 8 0,-5 8 0,9 10-5,3 4 0,4 10 1,7 4-1,0 8 45,0 6 0,2 10-113,3 1 1,-3 13-164,3-2 1,-1 4 0,-1-2 0,3-1-244,-3-1 0,-1-5-475,-2-16 1,-2-6 342,-3-10 0,3-6 1,-5-10 476,0-6 0,-16-31 0,-11-10 0</inkml:trace>
  <inkml:trace contextRef="#ctx0" brushRef="#br0">5938 11510 7666,'0'16'748,"0"0"0,0 5-831,0 1 1,2 6 308,3-1 0,9 1 237,8-1 1,6 7 0,0-6-1,6-1 83,4-2 1,6-4-344,-1-5 1,3-7-70,2-4 0,0-6 0,0-8 0,-2-11 154,-3-8 0,1-1-157,-6-8 1,-1-4-38,-5-2 0,-7 2 1,-4-1-1,-3-1-97,-2 2 0,-7 2-1511,-4 7 1514,-3 0 0,-59-21 0,22 23 0,-1 1 0</inkml:trace>
  <inkml:trace contextRef="#ctx0" brushRef="#br0">4978 12903 7700,'0'10'490,"0"1"0,0-6 36,0 6 0,0-6 602,0 6 35,0-7-64,-8 3-420,7-7-442,-6 0 1,7-7-217,0-4 1,0-3-2,0-2 0,0-7 1,0-4-1,1-5-31,5-5 0,-3-4-279,8-7 0,0-2 138,5-3 0,5-10 0,2-8 1,0 0-205,0 0 1,4 3 116,-6 10 0,1 4-86,-6 11 1,0 6 0,0 12-894,0 9 833,0 0 1,-7 22 222,-4-1 1,-3 9 340,-2 7 0,0-1-167,0 7 108,0-1 0,0 12 1,0-1 310,0-1-383,0 5 0,0-2 0,-2 5 44,-3-1 1,3-6-349,-4 6 1,5-2 115,1 1 0,0 3-203,0-8 0,1 1-80,5-6 175,3-7 1,5-2-1,-2-7-221,-1 0 1,0-7-39,5-4 507,0 4 0,-7-36 0,-2-1 0</inkml:trace>
  <inkml:trace contextRef="#ctx0" brushRef="#br0">4946 12583 7703,'-2'-9'504,"-4"3"1,5 3 757,-5-3-113,5 5-915,1-6 1,7 7 0,3-2 0,5-2 0,1-1 84,0 1 1,7 3-355,3 1 0,3-6 1,1 1-1,-1 1-470,-1 3 0,6 1 162,-8 0 1,5 7-850,1 3 1192,0-3 0,-7 22 0,-2-2 0</inkml:trace>
  <inkml:trace contextRef="#ctx0" brushRef="#br0">5730 12631 8031,'-11'9'750,"0"5"0,1 9 762,1 7-1381,-5-1 0,5 17 1,-7-3-1,0 3 1,0 2-1,0 0 1,0 0-83,0 0 1,2-2-1035,3-3-961,-3-11 1946,12-16 0,2-80 0,9-25 0</inkml:trace>
  <inkml:trace contextRef="#ctx0" brushRef="#br0">5954 12214 7701,'-16'8'0,"5"0"253,1 8 0,4 6 0,-3 3 1,2 3 12,4 6 0,1 3-116,2 1 1,0 3-1,0 7 1,2-2 405,3-3 0,-1 1-646,6-7 0,-4 1-203,4-6 0,-6-2 0,3-3 0,-2-6 293,1-3 0,6-38 0,-3-8 0</inkml:trace>
  <inkml:trace contextRef="#ctx0" brushRef="#br0">5810 12198 7236,'16'0'1003,"0"0"1,5-1-846,1-5 0,6 5-65,-1-5-107,3-3 0,7 8 0,1-5 0,-1 3 0,-2-1-179,-2-1 224,2-1 0,-17 8 1,3 3-1,-5 6 1,-5 3-11,-6 2 1,-3 0 0,-4 2-1,-3 2-39,-6 1 1,-5 8 47,-5-3 1,-4 4-74,-7 3 1,5-7 0,1 1 0,-3 1 57,-1 3 1,0-7-72,3-2 1,4-4 0,7-2 0,2 0-226,3 0 1,6-7 38,10-4 1,4-5 152,7-5 0,7-4 1,4-7-1,3 1-58,2 5 0,0-5 54,0 5 0,0 1 143,0-2 1,-5 8 0,-1-3 0,3 5 344,1 1 0,-5 1-203,-4 5 1,-3 4 143,-2 12 1,-7-3-82,-4 8 0,-3 1 215,-2 10 0,-7-4-102,-4 3 0,-8 2 11,-3-2 0,-6 6-129,1-6 1,-1-5-52,1-5 0,-3-2-566,3 2 0,-3-9 283,-2-8 0,7-6-1764,4 1 1848,-4-3 0,14-66 0,-3-16 0</inkml:trace>
  <inkml:trace contextRef="#ctx0" brushRef="#br0">6770 12294 7662,'-11'-8'0,"1"0"0,-1 1 913,2-3 1,-3 1 0,5-2-209,-2-1 0,0-3 1,-4-1-96,3 0 1,4 2-385,-4 3 1,6 3-35,-1 2 0,-4 4 0,-2-3 96,-3 3 0,3 11 13,1 7 1,4 2 66,-4 9-412,6 7 1,-8 1 0,6 6 0,1 0-1,0-2-78,-1 0 0,1 4-277,5-6 1,7 6 220,4-6 0,3-5 0,2-5 1,2 0-198,3-2 0,-3-2 189,3-7 1,2-2 120,-1-3 0,4 1 0,-4-5 0,-3 0-196,-1 0 0,0-1-90,3-6 1,-3 0-310,3 0 407,-3 0 0,-2-7-310,0-4 220,-7 4 0,4-7-387,-8 3-187,0 4 917,2 0 0,-26 7 0,-1 0 0</inkml:trace>
  <inkml:trace contextRef="#ctx0" brushRef="#br0">6450 12871 8572,'0'-9'3800,"0"2"-3371,0 7 1,0 9-1,0 5-56,0 5 0,0 5-429,0-3 1,0-2 0,0 8 0,0 2-941,0 1-1,0 0 469,0-3 0,2 1 528,3-6 0,11-8 0,9-7 0</inkml:trace>
  <inkml:trace contextRef="#ctx0" brushRef="#br0">7218 12599 7641,'-16'0'1991,"0"0"0,7 1-1611,4 5 0,1 3 0,1 7 0,-2 0 141,1 0 1,2 7-513,2 3 0,0 6 1,0 4-1,0 1 169,0-1 1,-2 3-744,-3-2 1,2 1-264,-8-6 1,7-7 827,-1-4 0,-4-53 0,0-14 0</inkml:trace>
  <inkml:trace contextRef="#ctx0" brushRef="#br0">7506 12150 7641,'-10'-14'0,"-1"3"0,2-3 292,-2 4 0,-1 1 879,7-2-625,-1 7 1,6-1-1,0 10 1,0 6 2194,0 3-2496,0 9 0,2 9 0,2 11 0,1 3 1,0 2 152,2 0 1,-5 1-589,4-1 149,-5 7 1,5-6 0,-1 5-1,0-4 1,1-4-1871,-1-3 1,6-4 1910,-6-7 0,15-29 0,-3-6 0</inkml:trace>
  <inkml:trace contextRef="#ctx0" brushRef="#br0">7538 12134 7651,'-5'-10'244,"0"-1"0,-1 6 680,6-6-807,0 0 1,7-5 0,6 0-1,7 2 1076,6 3 0,1-3-541,5 4 0,-9-5-2048,9-1 897,-4 0 1,4 2 498,0 3 0,-7 18 0,-2 11 0</inkml:trace>
  <inkml:trace contextRef="#ctx0" brushRef="#br0">7538 12487 7651,'-16'7'0,"6"-6"3312,-1 5-1807,7-4-1361,-3-2 0,14 0 0,4-2 0,5-4 0,5-4 619,6-4 0,3-2-721,2 0 0,-5-6 0,0 1 0,-1 1-743,-1 2 0,-2 2 550,-7 0 0,0 0-2146,0 0 1079,0 8 1,-8 0 1217,-8 8 0,-57 43 0,18-16 0,-1-1 0</inkml:trace>
  <inkml:trace contextRef="#ctx0" brushRef="#br0">7602 12535 7651,'-16'24'0,"0"7"0,0-5 0,2 5 521,3 1-323,4 0 0,7-7 0,0-2 0,0-2 0,2-1 328,3-6 0,4 0 25,7-9-374,0 8 0,2-11 0,2 3 0,3-3 0,2-2 101,3 0 1,-3 0-227,2 0 1,-1-6 146,6 1 1,0-7 100,0 1-300,0-3 0,4-15 0,3-8 0,4-2 0,0 0 0</inkml:trace>
  <inkml:trace contextRef="#ctx0" brushRef="#br0">8083 11734 7646,'-16'0'0,"0"-5"0,0-1 847,-8 1 0,12 5 0,-4 0 1927,2 0-2207,7 0 0,0 2 244,7 3-733,7-3 1,3 10-1,10-6 1,1-1-1,1 1 25,1-1 0,-4 0-225,8-5 1,0 6-439,5-1 0,-6 0 261,1-5 1,-6 0 33,6 0 0,-2 0 0,2 0 0,-6 0-403,-3 0 1,-2 0 428,0 0 0,-6-2-120,1-3 357,-7 3 0,-4-5 322,-11 7 1,-10 0 342,-6 0 0,2 2-320,-2 3 0,1 4-78,-6 7 0,1 0 14,5 0 0,-3-2-164,8-3 0,1 3 107,10-3 1,-3 3-336,8 2 1,0 0-144,5 0 1,0 0 134,0 0 1,5-5-72,0 0 1,13-2 54,-2 1 0,5 3-161,1-8 1,1 6 74,3-6 0,5 2-4,-5-2 0,5-3-40,1 4 1,0-5-46,0-1 1,-2 0 144,-3 0 0,-4 0 33,-7 0-259,0 0 217,-7 0 0,-4 2 1424,-10 3 0,-6-3-575,-10 4 1,3 1-75,-4-2 0,-1 2-275,2-2 1,-6-1-161,6 7 1,0-8-126,5 3 0,0 1-221,0-2 0,5 6-711,0-6 424,8 8-162,-4-5 0,8 7 235,5-5 0,3 3-86,7-8 1,5 8 156,0-3 1,8-1 110,-3 2 0,3-1 16,-2 6 1,3 0 1,-4 0 0,8 0 334,-2 0 0,4 6-136,-9-1 0,1 6 652,-1-6 1,-4 8-330,-7-3 1,-7 3 888,-4-3 0,-3 5-110,-2-5 0,-7 8-38,-4-2 0,-9 4-115,-1-10 1,-7 3-458,1-2 1,-5 3-247,-5-3 0,1-3-98,-7 3 0,2-9-1336,-1-2 1,-4-2 761,3-9 0,4-1 424,1-9 0,-2-40 0,-3-19 0,-4-6 0,0 0 0</inkml:trace>
  <inkml:trace contextRef="#ctx0" brushRef="#br0">4657 11894 7654,'-10'11'149,"-1"-2"669,-1-2-543,-3 5 0,1-8 0,2 5 0,1 0 0,-1-2 0,-4 2 0,-4-2 946,-1 0 1,-1-2-311,6-5-629,0 7 1,0-5-1,0 5 125,0 0 1,6-5 0,-1 4-136,-1-5 1,-3 5-158,-1-1 1,7 2 86,4-2 1,-2-1-134,2 7 0,-6-6 1,6 6 65,1 1 0,2-3-207,2 2 1,7-2-393,4 1 157,10 4 1,-1-12 0,7 5-1,1-1 1,4 1-916,6 2 1,-5-4 848,5 6 0,1-6 135,-2 6 1,0-6-85,-5 6 329,0-8 1,-7 10 0,-3-6-191,-4 2 559,-10 1 0,0 6-183,-8 0 245,-15 0 0,3 2 0,-15 2 246,-1 1 1,-8 1-313,-1-6 1,-2 0-170,1 0 1,5-6 27,-5 1 1,4-6-196,2 6 0,2-8-137,3 3-439,-3 3 207,12-8 16,2 7-233,9-8 0,9 0 230,3 0 0,4 0 24,7 0 0,0-2 90,0-4 0,0 3 139,0-8 1,2 8-15,4-3 1,-5-1 41,5 2 0,-3-6-30,3 6 1,-10 0 147,4 5 1,-4 0 331,4 0-277,-7 0 1,-2 1 388,-7 5 0,-1 4-224,-5 12 0,-4-3 78,-12 8 0,3 1-53,-8 10 1,-5-4-119,-5 3 1,-2 2-1,1-2 1,4 8 5,-3-2 1,-2 1-42,2-1 1,-1-2-18,6-4 0,2-3 143,3 3 1,1-3-68,10-2 0,3-7-198,13-4 0,0-8-75,0-3 1,7-6-207,4 1 1,10-3 158,6-2 1,3 0-83,2 0 0,0-2-154,0-3 0,6 1 83,-1-6 1,0 4-228,-5-4 0,6 4 142,-1-4 0,0 6-1167,-5-1 1495,0 3 0,8 9 0,0 2 0</inkml:trace>
  <inkml:trace contextRef="#ctx0" brushRef="#br0">13508 9653 7697,'-16'-16'0,"0"-7"273,0 5 0,6-10 0,1 6 0,0 3 953,0 1-747,5-5 1,-8 10-1,7-3 1,-1 4 1269,-1 3-699,5 2-774,-12 7 1,11 7-1,-6 6 1,2 6-34,3 8 0,2 3-70,2 2 1,0 7-135,0 4 1,2 3 109,3 2 1,-1 5-357,7 1 0,-1 1 0,6-2 0,0 4-634,0 0 1,0-2 562,0-7 1,0 6 27,0-1 1,0 0-801,0-5 1,-2 0 81,-3 0 968,3-7 0,-12 6 0,5-6 0</inkml:trace>
  <inkml:trace contextRef="#ctx0" brushRef="#br0">13172 10357 7697,'-16'0'796,"0"6"-597,0-1 1,7 8 241,4-3 0,3 10 78,2 1 1,9 6 99,7-6 1,7 6-276,9-6 0,7 1-116,4-6 0,3-2 80,2-4-185,7-2 0,-5-8 0,5-2 287,0-4-293,-5-2 1,5-10 0,-7-2 0,-1-1 0,-5 0 211,-4-3 0,-14 7-961,-8-5 1,1 6 356,-7 6 0,-3-5-2809,-1 5 3084,-5-5 0,-36-1 0,-10 0 0</inkml:trace>
  <inkml:trace contextRef="#ctx0" brushRef="#br0">9811 12230 7778,'-16'-7'0,"0"-2"0,0-8 0,2-3 645,3-1 0,4-1 0,7 6 0,0 0-105,0 0 0,4 2 0,5 3 0,8 6-229,6 3 0,6 2-171,8 0 1,4 6 0,9 1-1,1 2 78,3 3 1,6 1-233,-1-3 1,3 3-258,2-8 1,-2 0 61,-3-5 0,2 0 1,-8 0-1,-1 0-433,-3 0 1,-8 0-497,-3 0 0,-5 0 1138,-1 0 0,0-7 0,0-2 0</inkml:trace>
  <inkml:trace contextRef="#ctx0" brushRef="#br0">10707 11830 7778,'-16'0'373,"0"0"1,0 0 559,0 0 0,7-2-559,4-3 0,3 2-247,2-8 1,7 6 0,6-4 0,8 0 81,11 0 0,7 4-197,9-6 0,0 7 61,0-1 0,0 3-495,0 2 352,8 7 1,-14-1 0,1 8 0,-7 5 0,-6 5 82,-4 4 1,-4 4 234,-12 5 0,-2 4 0,-10 7 0,-5 0 279,-9 0 0,-7 0-348,-9 0 0,0-1 178,0-5-391,-1-3 1,1-14-1,0-3-398,0-4 0,8-10 0,2-2-882,4-4 1314,10-10 0,30-28 0,20-15 0,2-6 0,0 0 0</inkml:trace>
  <inkml:trace contextRef="#ctx0" brushRef="#br0">11972 11462 7742,'-11'0'1025,"0"0"0,6 0-298,-6 0 0,1 0-213,-6 0 0,0 7-124,0 4-162,0-4 1,-6 7 0,1-3-1,2 3 1,-1 2 533,-1 0-728,3 0 1,-5 0-1,7-2 1,0-1 0,1-3-154,5 3 1,-3-4-293,8 1-60,0-6 0,14 8 234,7-6 34,7-1 0,9-5 0,1 0 0,3 0 1,3 0-362,2 0 1,0 5 471,2 1 1,-4-1-94,-7-5 289,0 0 1,-6 5 0,-2 3-144,-7 0 354,3-4 0,-18 10 0,1-3 1,-6 3-1,-10 2 254,-6 0 0,-6 6-101,-7-1 1,-6 6-115,1-6 0,-7 7-252,1-1 1,2 3-46,-2 2 1,8-1-168,-3-5 0,1 4 87,5-3 1,-2-4-155,13-1 0,5-6-201,5-6 105,8-3 1,-3-7-101,12 0 0,4 0 121,12 0 1,1-7-45,4-3 1,3 1 88,-4-2 1,5 0 67,1-5 1,0 0 79,0 0 0,-7 2 182,-4 3 0,2-1 71,-2 7 504,1-1-341,-13 6 0,-2 7-112,-7 4 0,-7 10 65,-4 6 1,-5 3-113,-5 2 0,-2 8-179,-4 2 0,-3 10 70,3 1 0,-2 6-40,3-6 0,-3 8-17,8-3 1,0 3-105,5-2 1,7-10-25,3-6 1,5-7 78,1 1 0,7-10-488,3-6 0,12-10 127,4-6 1,5-3-17,1-2 0,7-2-213,4-3 0,1-6-1172,-1-10 1779,3-4 0,-15-9 0,0-7 0,6-2 0,1 1 0</inkml:trace>
  <inkml:trace contextRef="#ctx0" brushRef="#br0">12564 12423 7732,'-16'7'453,"0"-4"1,0 6-1,2 0 2168,3 0-2361,-3-6 0,12 1-39,-3-15 0,12-3 0,7-16 0,7-6-18,4-3 1,0-5-252,2-10 1,3-3 102,-3-7 0,3 0-1161,2 0 930,0 0 1,-5-5 0,-2 0 0,-2 3 0,-4 5-342,-1 8 1,-4 12-50,-3 9 369,3 7 1,-12 18-1,3 9 1,-5 12 173,-5 11 1,-2 10 218,-4 3 1,-3 12 10,3-2 1,2 10-1,-1 1 1,-3 3 96,-1 2 1,3-5-444,1 0 1,6-8 85,-1 3 1,3-5-571,2-1 447,0-7 0,0-3 0,2-12 176,3-4 0,2-8 0,4 2 0,-4 4 0</inkml:trace>
  <inkml:trace contextRef="#ctx0" brushRef="#br0">12660 12166 8205,'-9'0'512,"2"0"179,21-7 0,2-2-296,11-7 0,5 0-1424,0 0 1029,0 0 0,12-1 0,8-3 0,0-1 0,-1-1 0</inkml:trace>
  <inkml:trace contextRef="#ctx0" brushRef="#br0">13220 12150 8138,'-9'16'1075,"4"0"0,1 2 171,-1 4-1054,3 10 0,-12 5 1,5 9-1,-2 6 1,3 1-1,-1 4 1,2 0-102,-1 3 1,-2-1-369,4-6 1,1-1-121,5-15 0,0-6-1271,0-10 1668,0-3 0,21-73 0,6-18 0</inkml:trace>
  <inkml:trace contextRef="#ctx0" brushRef="#br0">13492 11766 7712,'-9'0'0,"0"6"801,4-1 0,3 7 25,-3-1-482,3 3 0,2 8 0,0 2 0,0 5 0,0 6-60,0 5 1,0 2 0,0 6 0,0 0-122,0 0 1,0 6-225,0-1 1,0 0-71,0-5 0,0-7 0,0-1 0,0-5-445,0-3 0,0 2-1598,0-13 2174,0-7 0,7-28 0,2-12 0</inkml:trace>
  <inkml:trace contextRef="#ctx0" brushRef="#br0">13492 11782 7710,'-5'-10'819,"0"-1"-409,-1 7-246,6-10 0,7 7-120,4-4 97,3 4 0,4 5 0,3-1 1,4-3-1,2 3-198,0 1 1,-1-3-16,6-1 0,-5 1 1,-2 5-1,-2 0 257,-3 0-116,-10 0 1,-3 2 351,-7 3-308,0 4 1,-1 9 0,-7 1 0,-6 5 0,-5-1 160,-1 0 0,-3 5-439,2-1 100,-8 3 0,11 0 0,-3-1 0,3-2 0,4-1-173,3-1 1,-1-2 81,7-7 0,-1 0 0,8 0-107,3 0 0,4-7 27,7-3 1,6-5 128,-1-1 0,7 0 27,-1 0 50,-4 0 0,7 2 0,-3 2-130,3 1 183,2 0 0,-5 1 0,-2 1 203,-2 2-6,-2 1 1,-10 6 0,-2 0 392,-2 0 0,-2 0-130,-5 0 0,-8 2 61,-8 4 1,-2-3 291,-9 8 1,0-6-307,-5 6 0,0-6 84,0 6-688,-7 0 1,5-1 0,-5-1-437,0-2 1,5-1-279,-3-6 0,5-2 470,5-3-1462,4-4 1780,14-7 0,24-43 0,11-10 0</inkml:trace>
  <inkml:trace contextRef="#ctx0" brushRef="#br0">14132 12374 7683,'-14'17'0,"2"-1"256,1 0 72,0 7 1,3-4 0,0 6-1,3 0 1,0 0 0,-1 3 0,1 3 1502,0 1 1,-2-2-1600,1-3 1,-1 3-559,-3-4 1,-3 3 0,6-2-1293,-2-6 1618,6-3 0,-12-31 0,6-6 0</inkml:trace>
  <inkml:trace contextRef="#ctx0" brushRef="#br0">14725 11798 7683,'-7'-16'0,"-4"0"0,-3 0 1100,-2 0 1,0 2-1,0 1 662,0 3 1,0 6-1068,0-1-499,0 10 0,0 4 0,0 9 0,-2 3 1,-2 6 132,-1 3 0,0 9-25,5 4-223,0 3 1,0 4-1,0 2 1,1 1-1,5-1 246,4-3 1,5 5-697,1-1 1,1-7-1,5-8 1,4-6-948,5-6 1,8 1 284,3-11 1,3-3 144,-3-13 1,10 0-1,-4 0 886,2 0 0,21-43 0,4-10 0</inkml:trace>
  <inkml:trace contextRef="#ctx0" brushRef="#br0">15173 11830 7675,'-16'0'786,"0"0"-1102,7 0-77,-5 0 393,12 0 0,16 7 0,13 2 0</inkml:trace>
  <inkml:trace contextRef="#ctx0" brushRef="#br0">14933 12455 13531,'-11'7'825,"0"5"-489,-1 8-284,-2-3 1,-2 15 0,0-1 0,-2 4 0,-2 1 0,-3-1-1,0 1-868,0 1 0,2-1-243,5-9 1059,0-4 0,7-36 0,2-6 0</inkml:trace>
  <inkml:trace contextRef="#ctx0" brushRef="#br0">15253 11702 7670,'-11'0'0,"0"0"880,-1 0 0,-2 7 0,-2 6 1087,0 6 1,0 1-1580,0 7 0,5 5 1,0 7-1,1 2-21,1 3 1,-4 2-277,8 2 1,-6 0-24,6 0 1,0 4 0,5-4-1,0-7-241,0-6 1,0-4-1199,0-5 232,0 5 1,2-15-1,3 0-1794,6-9 2933,-4-5 0,21-45 0,-1-11 0</inkml:trace>
  <inkml:trace contextRef="#ctx0" brushRef="#br0">15141 11718 7670,'-16'0'0,"7"0"49,-5 0 0,12-2-118,-3-3 1,5 3 1865,5-3-1436,4 3 0,9 2 0,1 0 1,4 2-1,2 1-3,4 3 0,6 6-316,2-1 1,1-2 241,-6 2-305,0-1 0,2 12 0,1 1 0,1 0 0,-6 2-3,-7 0 1,-5 7 24,-2 5 0,-7 6 194,-4-6 1,-5 6 0,-7-4 0,-9 2 365,-9 3 1,-5 1-80,-2-3 1,0-1-395,0-3 1,-5-6-1,-1 1 1,3-6-1038,1-4 0,2-3 569,0-10 1,7-2-324,4-8 1,3 0-105,2 0 807,7-8 0,16-22 0,11-12 0</inkml:trace>
  <inkml:trace contextRef="#ctx0" brushRef="#br0">15765 12423 7659,'-7'16'584,"-4"1"1,-3 3 359,-2 1 1,5 2 0,1-3 0,-3 3-40,-1 2 1,-4 2-291,-3 5-575,3 0 0,-5-6 1,7-1-1,0 0 1,0-2-3040,0 0 2999,0-8 0,-7-15 0,-2-9 0</inkml:trace>
  <inkml:trace contextRef="#ctx0" brushRef="#br0">16133 11638 9405,'0'11'1573,"0"-1"-205,0 3-1165,0 8 0,0 1 0,0 8 1,0 5-1,0 6 0,0 9 1,-2 7 326,-3 5 0,3 2-624,-3 0-24,3 0 1,0-7 0,-1-5 0,-3-6 0,3-7-1733,1-5 1850,2-5 0,-7-70 0,-2-15 0</inkml:trace>
  <inkml:trace contextRef="#ctx0" brushRef="#br0">16101 11766 7464,'21'-5'803,"1"0"0,6-8-747,-1 2 0,3-5-503,2-5 102,7 3 0,-7-5 0,2 7 345,-5 0 0,-17 0 0,2 0 0</inkml:trace>
  <inkml:trace contextRef="#ctx0" brushRef="#br0">16085 12118 7637,'16'0'384,"0"0"187,0 0 1,0-7-341,0-3 0,7-5 0,4-1 0,3-1-342,2-5 0,0-1-456,0-4 1,-2-3 346,-3 3-1089,3 4 1309,-12-7 0,-2 19 0,-9-3 0</inkml:trace>
  <inkml:trace contextRef="#ctx0" brushRef="#br0">16117 12310 7637,'0'24'-123,"0"2"1,0 3 341,0-3 0,0-2 361,0-8 1,2 0-241,3 0 0,4-8 0,9-2 0,1-4 129,3-2 1,6 0-272,-1 0 0,8-8-224,3-2 0,6-12 1,-1-4-1,3-4-1145,2-3 1171,7-6 0,-13 0 0,2-5 0,5-7 0,1 0 0</inkml:trace>
  <inkml:trace contextRef="#ctx0" brushRef="#br0">16629 11334 7637,'-7'11'2305,"-4"-1"394,4-6-1915,0 10 0,7-10-167,0 6-536,0-6 0,9 3 0,5-7 0,8 0 0,3 0-9,3 0 1,4-2 0,4-1 0,1-3-280,-1 3 0,4-1-157,3-1 0,-4 3 238,-1-3 1,-5-2 0,-1 1 0,0 3 227,0 1 1,-12 0 472,-4-3-326,-11 3 1,1-5 0,-12 7 87,-4 0 1,-10 0-150,-1 0 1,-6 2-449,6 3 177,-8-3 0,10 12 1,-6-1-1,0 4 1,2 5-139,0-3 0,3 1 92,9 1 1,-1-3 65,7 3-62,-1 4 0,6-7 0,0 3 1,2-3-1,3-2-105,6 0 0,9 0-97,1 0 1,7-7-90,-1-4 1,3-3-93,2-2 0,0 0 89,0 0 0,0 0-10,0 0 0,-1-2 138,-5-3 1,3 3 45,-8-3 1,0-2 77,-5 1-153,-7 1 594,-2 5 1,-8 0-211,-5 0 1,-3 5 805,-7 1 0,0 1-209,0-2 0,0-3-22,0 3 0,0 2-408,0-1 1,0 4-443,0-4 217,0 6 0,0-3-299,0 7 136,8 0 1,-5 0-129,8 0 64,-1 0 1,6 0 117,0 0 0,8-5 250,2 0 1,4-3-165,2 3 0,2 2 18,4-8 0,-3 6-41,8-6 0,-6 6-23,6-6 1,-1 6 25,6-6 0,-5 6 18,0-6 0,-2 7 103,1-1 0,3 3-101,-8 2 379,1 0 0,-14 0 141,-2 0 0,-4 6 327,-2-1 1,-2-5-54,-4-5 1,-4-1-324,-12 6 1,3 0 166,-8 0 0,0 0-237,-5 0 0,-1 2-21,-5 4 0,-1-5-122,-3 5 0,-5 1-245,5-2 0,-5 8-323,-1-3 0,0-1-441,0 2 1,2 0-68,3 5 1,4-6-1880,7 1 2714,7 0 0,2 12 0,7 2 0</inkml:trace>
  <inkml:trace contextRef="#ctx0" brushRef="#br0">28777 6003 7884,'-23'5'0,"-4"3"0,-1-1 0,1 0 0,6-4 75,3-1 1,2-2-1,0-2 1,0-3-1,0-4 1,0 0-76,0 4 0,-57 17 0,-14 6 0</inkml:trace>
  <inkml:trace contextRef="#ctx0" brushRef="#br0">27593 7556 7641,'-43'80'0,"-1"-2"0,3-3 412,5-6 1,8-12 0,13-9 0,5-7-189,4-2 0,5 2-927,1 7 0,-6 0 703,1 0 0,-7 2 0,-3 5 0,2 5 0,0-1 0</inkml:trace>
  <inkml:trace contextRef="#ctx0" brushRef="#br0">26904 10437 7641,'-11'57'0,"-1"-1"0,1 0 0,-1 1 317,-1 2 1,0 0 0,1-4 0,2 0 0,4 0-1,2-1 1,1-6 0,2 0-240,5 41 1,6-9 0,10-6 0,3 3-659,2 1 1,1-3 0,6-2-1,2-2-592,4-4 1172,-5 6 0,9-14 0,5 5 0,0 7 0,1 0 0</inkml:trace>
  <inkml:trace contextRef="#ctx0" brushRef="#br0">27849 13479 7650,'8'60'0,"0"-1"0,2 3 0,1 1 52,0 1 0,-1 0 1,2-5-1,0-1 0,-2-6 1,1-2-1,2-2 0,1 0 315,0-3 0,2 0 0,0 1 0,0-1 0,18 35 0,3-7-462,6-5 0,-2-10-1352,1 1 1,6-9 395,6-2 1085,-1-7 1,12-20-1,10-3 1,7 2-1,0 1 1</inkml:trace>
  <inkml:trace contextRef="#ctx0" brushRef="#br0">30138 15096 7650,'53'50'619,"2"1"0,2 1 1,3-6-1,3-10-79,1-13 0,0-9 0,1-14 0,3 0-1217,1 0 1,4-2 0,-7-3 0,-4-6-1,1-3 677,-1-2 0,-4-13 0,5-8 0,4-2 0,1 0 0</inkml:trace>
  <inkml:trace contextRef="#ctx0" brushRef="#br0">32538 13207 13995,'2'-32'-2815,"3"-11"1,-1-14 1658,7-17 1059,-7 30 0,2-8 0,3-12 0,2-13 1,2-6-1,-1 1 0,-2 8 0,0 0 0,1 1 1,-1-1-1,0 0 0</inkml:trace>
  <inkml:trace contextRef="#ctx0" brushRef="#br0">32890 9605 7627,'-23'-73'0,"-3"4"0,-10-2 790,-1 17 0,-6-1-538,6 2 0,-4 1 0,7-7 1,5-3-600,5-5 1,2-6-510,6-7 0,2-8 387,9 43 0,-1 0 1,-1-2-1,0-1 469,2 1 0,-1-2 0,0 1 0,-2 0 0,0 0 0,0 0 0</inkml:trace>
  <inkml:trace contextRef="#ctx0" brushRef="#br0">31626 6547 7627,'-82'16'401,"-3"0"0,41-5 0,-1 0 323,-3 0 1,0-1-1,1 1 1,0-1-428,1-1 0,1-2 0,-40 8 0,8-3 0,4-3-18,2-2 1,-4-1-478,6-6 0,0-2 1,5-5-1,0-9-276,0-9 1,-4-7-658,4-6 0,-4 5 544,10-5 0,-5-1 0,-1 2 0,0 1 587,0 2 0,-2 14 0,-10 1 0,-5-1 0,0-1 0</inkml:trace>
  <inkml:trace contextRef="#ctx0" brushRef="#br0">29113 6227 7627,'-55'-7'0,"-4"-4"0,2-3 0,-1-2 0,6-2 577,-1-3-371,3-11 1,11-5-1,5-10 1,7-4-207,4-4 0,2-3 0,0-7 0,-1-7 0,1 0 0</inkml:trace>
  <inkml:trace contextRef="#ctx0" brushRef="#br0">28537 4594 7637,'-25'-8'130,"2"-5"0,5 8 1,-1 1 1874,-3 2-1907,1 2 1,0 0 0,-1 0 0,1 0-1,0 2 1,-3 4 0,1 4 8,0 4 1,7 2-131,6 0 44,-1 0 0,-5 2 1,2 4 195,3 4-192,4 4 1,2 4 0,-1 2-53,3 1 1,1 6-1,4-4 1,1 0-632,3 0 1,6-3-149,-1-9 1,8-6 26,3-10 452,6-4 0,-8-9 0,6-5 327,3-9 0,15-50 0,-19 23 0,0 1 0</inkml:trace>
  <inkml:trace contextRef="#ctx0" brushRef="#br0">28457 4482 7637,'-16'9'256,"5"5"32,1-3 0,6 9-118,-1 1 1,-2 9 67,1 2 1,3 7 158,8 9 0,-1 8 1,6 4-1,3 6 152,1 3 1,2 6-316,0-6 1,-5 1-675,-1-6 645,-6 0 0,3-7 1,-7-4-1,0-5 0,-2-5 299,-3-6 0,1-5-157,-6-5 1,-1 0-908,-5-11 196,0 3 0,0-17 0,0 3 0,-2-3 364,-3-2 0,-18-64 0,14 24 0,0 0 0</inkml:trace>
  <inkml:trace contextRef="#ctx0" brushRef="#br0">29161 4466 7640,'-16'0'0,"-5"0"0,-2 0 0,0 0 887,-1 0 0,-2 0 1,3 2-1,-2 3-350,-4 6 1,4 5-296,-1 5-104,6 4 0,-8 7 1,6 0 241,3 0-261,8 8 0,-1-7 0,6 3-112,3-8 7,8 3 0,4-14 0,7 3-65,0-8 1,5-4-1,3-8 1,0 0-302,5 0 0,-4-2 68,1-4 1,-1-2-47,2-8 1,3 0-1,-5 0 1,0 0-312,-4 0 0,-3-1 320,-2 1 1,4-5 106,-4 0 0,2-1 206,-13 6 0,6-5 0,-6 0 0,0 1 442,2 2 1,-5 2 287,3 0 778,-3 7-702,-9-5 1,5 14-314,-3 0 0,3 7-338,2 9 1,0 6 50,0-1 1,0 8-199,0-3 0,0 4-7,0 2 0,6 0-25,-1 1 1,7-1-372,-1 0 1,-2-6-529,2 1 0,-1-8-1657,6 3 2588,0-12 0,14-38 0,4-16 0</inkml:trace>
  <inkml:trace contextRef="#ctx0" brushRef="#br0">29177 4979 7640,'7'-15'40,"2"3"1,2 1 0,-2-1 0,-2-2 464,-4-2 1,5-6 0,-3 1-1,-2 1 437,-1 3-274,-2 8-436,0-6 1,-7 14 0,-4-3 0,-5 8 0,-5 8 220,-6 8 1,-3 6-285,-2 12 0,-7 4-6,-4 12-76,-3 3 0,-2 8 0,0 5 0,-2 3 0,25-36 0,-1 0 175,-1 1 1,0-1 0,-24 31-97,8 1 0,2-8 97,15-13-146,-1-11 1,29-30 0,3-10 0,15-17-460,8-16 0,11-22 176,4-12 0,-17 32 0,1-2-122,2-2 1,1-1 0,0-1 0,0-1 63,0-3 0,-1 0 0,2 0 0,0 0 0,-2 0 1,-1 0-1,1 0 0,1 0 155,0 0 1,-1 0 0,-4 0 0,-1 1 13,1 1 1,-2 2 0,9-28-354,-16 19 732,-7 10 0,-23 26 750,-7 6 1,-10 20-543,-6 7 1,-9 18 12,-7 3 1,-13 9-358,2 8 1,-4 4-306,36-24 1,0 2 0,-3 0 0,-1 1 156,-1 2 0,-1 2 0,0-1 1,0 0 37,0 0 1,1 0-1,1-1 1,1 2-23,2-1 0,2 0 1,2-3-1,-1-1 28,1-1 1,0-1 0,-19 23-43,5-9 1,11-16 86,16-16-172,7-7 0,11-20-317,14-10 0,9-11 226,12-16 1,6-13-140,10-3 1,-25 25 0,-1-2 209,3 1 0,-1 0 0,-1-1 1,-1-1-38,-3 1 0,0 2 0,2-1 1,1 1 163,0 2 1,0 0 0,-1-4 0,-1 0 413,18-34 0,-11 8-45,-11 13 1,-10 13 16,-6 9 1,-5 9 456,-5 12 0,-16 6-352,-11 10 0,-16 11-484,0 11 1,-11 10 27,0 6 0,-5 9-531,-5 1 1,3 8 310,31-32 1,1 0-1,1 4 1,2 0-451,-28 31 0,6-3 430,10-13 0,11-2-600,11-3 1,10-11-1007,6-11 1,24-10 1746,13-6 0,13-2 0,8-8 0,4-7 0</inkml:trace>
  <inkml:trace contextRef="#ctx0" brushRef="#br0">29993 4787 7642,'15'-11'0,"-3"0"0,-1-1 583,-8-3 0,4-1 0,-7 0 0,0 0 0,-1 0 1,-3 0-1,-3 2 992,-2 4 0,0-5-1198,-1 5 0,-5-3-253,5 3 59,-5-5-167,-1 6 0,-1 1 0,-3 2 108,-1 4 1,-1 10-1,5 4 1,-3 8-75,-1 6 0,-6 4-94,6 2 1,-2 8-301,1 2 252,4 5 0,1-5 1,8-1-1,2-2 1,3-3-417,2-2 1,9-4 53,4-3 1,5-11 25,5-11 194,4-3 1,2-4-1,0-3-266,1-6 327,-5-3 1,6-8 0,-8-1-124,-1-2 206,-3-1 0,-2-5 0,-3 3 106,-1 1 38,-8 1 1,10-1 0,-8 0 195,-1-1 0,-3 3-123,-1-2 0,0 8 96,0-3-150,0 4 1,0 8 128,0-1-286,0 8 1,0-3 78,0 12 0,2 4-9,4 12 0,-5 1 58,5 3 1,-3 10 121,3-4 1,-5 4 27,5-4 0,-5 5 234,-1 0 1,0 11 206,0-5 0,-1 7-220,-5-8 0,3 10-42,-8 1 0,0 1-85,-5-6 1,0-7 115,0-4 0,0 0-45,0-5 1,-5 2-49,0-12 1,-1-3-372,6-8 1,0-4-706,0-7-1061,0 0 1,2-14 191,3-8 1634,4-6 0,18-22 0,7-10 0,0-5 0,-1 0 0</inkml:trace>
  <inkml:trace contextRef="#ctx0" brushRef="#br0">30538 4610 7642,'-2'-8'510,"-3"2"226,3-3 0,-12 6-182,3-8 0,2 8-84,-2-3 0,1 4-86,-6 2 1,-2 8 51,-4 2 0,5 6-129,-5 6 0,5 2 0,1 8 1,0 2-106,0 4 1,1 1-57,5 3 1,3 3-634,7-8 248,0 1 0,7-6 0,5-2 1,6-5-1,5-7-513,2-6 1,2-8 442,5 1 1,-2-5 118,-4-5 1,3-6 182,-8-10 1,1 1 0,-5-7 0,1-1 437,-2-2 1,2 3 514,-13 0 0,6 1-159,-6-6 0,1 0 472,-6-1-1183,0 1 1,-2 6-1,-3-1 1,-6-1-1,-3-1-613,-2 3 1,-2-3 462,-3 8 1,3-1-1464,-4 6 1,5 7 1536,1 4 0,0 18 0,0 4 0</inkml:trace>
  <inkml:trace contextRef="#ctx0" brushRef="#br0">31034 4674 7642,'-9'0'944,"2"0"1,7-7-709,0-3 0,0-5 1,2-1 174,3 0 0,-3 0 340,3 0-352,-3 8 1,-2-7-1,-2 5 1,-3-3 404,-6 2 0,2 4-605,-2 7 0,1 0-95,-6 0 1,-6 0 20,1 0 0,0 7 0,3 4 0,-2 5 27,-1 6 0,-2 1-132,2 3 0,5 5 31,0-5-138,0 4 1,12 8-1,-5-1 1,2-1-1,3-2-204,3-2 1,2-2-137,5-4 0,-1 3 24,11-8 168,-3 1 0,10-12 1,-7-1-1,1-2 0,3-3-183,1-2 0,1-9 256,-6-4 1,5-5 13,0-5 0,3 1-39,-3-7 1,-3 1 61,3-6 1,-3-6 80,-2 1 1,0-2-61,0 1 1,-2 5-150,-3-5 0,1 10 211,-7 1 0,3 8 541,-3-3 206,-3 12 0,5 2 1,-13 16 63,1 2 1,0 10-296,5 1 0,-6 8-141,1-3 1,0 10-101,5 1 0,0-1-201,0-10 0,0 5-153,0-5 1,5 5-225,0 1 0,8-8-222,-2-2 0,-3-4-669,3-2 0,0-6-1427,5 1 2663,0-7 0,28-76 0,-18 23 0,0 1 0</inkml:trace>
  <inkml:trace contextRef="#ctx0" brushRef="#br0">31610 3874 8628,'-14'2'1217,"3"3"0,4 11-1636,7 11 0,-5 7 2218,-1 8 1,1 5-818,5 17 0,5-2-566,1 13 0,4-3-382,-4 3 0,4-4 129,-4-7 0,4-5-263,-4 0 1,4-9-794,-4-2 539,-1-7 0,-5-9 0,2 0 379,3 0 1,4-22 0,7-4 0</inkml:trace>
  <inkml:trace contextRef="#ctx0" brushRef="#br0">32138 4386 10943,'0'-9'4212,"-7"2"-3795,-2 7 0,-7 0-294,0 0 0,-2 0 1,-1 2-1,-3 2-51,3 1 0,-4 7-17,1-1 1,1 3 141,5 2 1,0 0-412,0 0 0,2 0 33,3 0 0,-1 6-315,6-1 1,1 0 220,5-5 1,7 0-249,4 0 415,3 0 0,4 6 0,1-1 1,5-1-1,-1-3 337,0-1 0,3 0-88,-4 0 1,4 1 305,-4-1 1,-1 0 11,-5 0 149,0 0 0,-5 0 0,-2 1 1401,-2 5-1398,-2-5 0,-12 7 1,-4-8 248,-3 0-829,-2 0 0,-7 0 1,-4 0-1705,-3 0 1330,-2 0 1,-2-2 0,-3-2-4605,-6-1 4947,-3 0 0,-22 0 0,-12 1 0,-6 0 0,0 1 0</inkml:trace>
  <inkml:trace contextRef="#ctx0" brushRef="#br0">27897 9509 7655,'0'16'978,"0"-5"1061,0-1-307,0-6-1046,0 3-502,0-14 0,0 3 0,0-8 0,2-6 1,1-7 226,2-5 0,8-4-406,-2-3 0,-3-4-25,3-7 1,0-5-29,5-1 0,5-6 86,1 1-186,-1-3 0,-5-2 1,0 3-1,-2 8 1,-1 12-404,-3 11 0,-4 8-74,4 12 527,-6 3 0,8 15 0,-5 8 0,2 11 46,4 9 0,-4 10 171,1 7 1,-1 2 7,2-1 1,3 1-95,-3 4 1,-2 1-45,1-6 49,-6-1 0,5-7 1,-6-3-948,3-6 655,-1-3 1,-5-9-1,2-6-1826,3-6 2080,-3-6 0,-16-57 0,-13-12 0</inkml:trace>
  <inkml:trace contextRef="#ctx0" brushRef="#br0">27945 9317 7655,'0'16'3197,"2"-7"-3063,3-4 0,-2-3 66,8-2 0,-6 0 301,6 0 0,5-2-350,6-3 0,6-4-333,-1-7 0,5 0-152,5 0 1,2 0-407,4 0 0,1-5 740,-6-1 0,13-6 0,-1 3 0</inkml:trace>
  <inkml:trace contextRef="#ctx0" brushRef="#br0">28569 9045 7655,'-5'10'1158,"-1"1"0,1 0-491,5 5 1,-5 0-178,-1 0 0,1 0 12,5 0 1,0 7-83,0 4 1,0-2 104,0 1-400,0 1 0,0 5 1,0 0-1,0-2 0,0-3 27,0-6 0,0-3-93,0-2-387,7 0 0,-3-7 0,5-7 0,-1-9-375,1-9 0,-3-11-48,4 0 1,-4-3 5,4-2 469,-6-7 1,8 5 0,-6-3-285,-3 3 512,6 2 1,-7 5 0,5 2 1522,0 2-1084,-5 2 1,7 10 372,-4 0-543,-3 8 0,12 1 0,-3 9 545,3 2-481,-5 9 1,5 0-1,-3 5-170,3 0 1,2-5-417,0 3 1,-5 2-447,-1-1 1,1-1 6,5-5 1,0 0-1654,0 0 2393,-7-7 0,5-9 0,-5-9 0</inkml:trace>
  <inkml:trace contextRef="#ctx0" brushRef="#br0">29113 8965 7655,'-5'10'923,"0"1"0,-3-7 1101,3 1-129,3 4-1395,-5 0-199,7 0 0,0 5 441,0-3-562,0 3 0,0 2 0,2 0 0,2 0 0,3 2 564,2 3 1,-4 2-493,6 4 1,-1 1-239,6-6 0,0 6 212,0-1-494,0-4 1,0 0-1,0-7 1,0-2 0,2-3-1221,3-6 0,-3-3 432,3-2 0,-3-2 457,-2-3 0,0-11-1397,0-11 1996,-7-3 0,-2-52 0,-7 35 0,0 0 0</inkml:trace>
  <inkml:trace contextRef="#ctx0" brushRef="#br0">29481 8821 7655,'0'16'59,"-5"0"-30,0 0 1,-8 0 476,3 0 0,-5 7 719,-1 3 1,0 5 43,0 1 0,2 5-639,3 0 0,-6 15-230,6 1 1,-12 8 83,7 3-374,-4 7 1,2-3-1,-1 3 256,-2-5-508,-1 1 1,12-19 0,1 2-696,2-6 0,1-8 1,6 0 836,0-8 0,7-26 0,2-13 0</inkml:trace>
  <inkml:trace contextRef="#ctx0" brushRef="#br0">29865 8404 7647,'-10'0'415,"-1"0"1710,-1 0-1612,-3 0 0,5 0 0,-1 0 0,0 2 1,2 4 778,4 4 1,3 10-254,2 1-739,0 8 0,2 3 0,4 10 2,4 5 1,3 2-1,-1 5 1,-1 3-402,1 0 1,1 3-276,-3-7 1,3-1-290,-8-9 1,6-1 0,-6-8 0,0-5-3575,3-5 4237,-7-2 0,-8-28 0,-11-4 0</inkml:trace>
  <inkml:trace contextRef="#ctx0" brushRef="#br0">29561 8981 7645,'-16'0'0,"0"0"0,7 1 2575,4 5-1242,3-4 1,4 5 2339,3-7-3293,11 0 1,11-7-1,10-4 1,6-3-1,3-2-776,2 0 0,-1-6 213,-5 1 0,6-7-179,0 1 1,0-3 0,6-2-1,-6 0 362,-6 0 0,5-29 0,-6-6 0</inkml:trace>
  <inkml:trace contextRef="#ctx0" brushRef="#br0">30314 8340 7645,'-9'-7'690,"-6"5"0,12-5 949,-8 7 0,8 4-381,-3 7 0,3 1-816,-3 15 0,5 7 0,-5 10 0,5 6 195,1 3 1,-6 8-184,1-3 0,0 10-1009,5 1 620,-8 8 1,7-19-1,-5 1 1,5-9-1,1-9-62,0-9-358,0-7 1,1-16-482,5-4 1,3-10 0,5-8 0,-2-6-688,-1-8 1,0-3 923,5-2 1,-6 0 33,1 0 510,0 0 0,3 5 1,-2 2-1,-3 2 1,0 3 755,0 3 1,0 1-144,1 0 0,5 7-125,-5 3 1,-1-1 73,2 2 1,0 1-191,5 10 0,-6 3 88,1 7 0,-2 5 166,2 0-567,3 8 0,-7-10 0,4 8-19,-6 1 1,2-3-309,-2 2 0,2-6-2375,-1 6 1211,-4-7 1487,5-4 0,-7-23 0,0-11 0</inkml:trace>
  <inkml:trace contextRef="#ctx0" brushRef="#br0">30778 8773 7637,'-2'14'2236,"-3"-3"1,3 8-1224,-4-3 1,3 4-504,-2-4 0,3 0 387,-4 0 0,5 0-400,1 0 0,0 0-574,0 0 1,5-6-504,0 1 0,2-7-2104,-1 1 2684,-4-3 0,2-37 0,-1-23 0,-3 0 0,0 1 0</inkml:trace>
  <inkml:trace contextRef="#ctx0" brushRef="#br0">30666 8292 7634,'-16'-7'0,"5"5"2076,0-3 0,2 2-236,-1-3-1624,3 4 0,1-3-345,1 10 0,1-3 129,10 4 0,24 17 0,13 3 0</inkml:trace>
  <inkml:trace contextRef="#ctx0" brushRef="#br0">31002 8693 7634,'-2'16'815,"-3"0"0,3-6-82,-3 1 179,3 0 0,-4 5 0,1 0 1,2 0 175,1 0 1,2-6-725,0 1 1,0 0-198,0 5 0,0 0 0,0 0 26,0 0 0,0 0-236,0 0 76,0 0-176,7 0 1,-5-6 0,5-1-365,0-2 0,0-8 157,4-10 0,3-5-784,-3-5 888,-4 3 0,7-12 0,-3 3 1,3-3-1,2-2-185,0 0 1,0 1 262,0 5 0,-2 1 922,-3 3-432,3 5 1,-5-6 0,7 8 0,0 5 1222,0 4-1128,-7 5 0,3 8-340,-6 3 45,-1 5 0,0 2 1,1 3-206,-3 1 46,-1 8 0,3-6 0,1 3-1944,-3-4 1223,-1-4 1,3-2-1,1 0-2455,-3 0 2447,6-7 766,-7 5 0,12-41 0,-5-1 0</inkml:trace>
  <inkml:trace contextRef="#ctx0" brushRef="#br0">31530 8613 6812,'0'-9'3668,"0"3"-3082,0 12 1,0-3-97,0 8 1,-5 0-143,-1 5 0,-4 1 5,4 5 1,-4-3-64,4 8 0,-1-6-243,2 6 1,3-2 59,-3 2 1,3-4-72,2-7-185,0 7-286,0 2 287,7 0 60,2-9 1,2-4 0,-1-7-375,3-1 294,1-9 0,2-6-77,0-10 1,0 1 44,0-7 0,-5 6 93,-1-6 0,-1 2 114,2-1 1,1-5 300,-6 5-246,-1 3 0,-5-8 1,0 5 113,0-4 1,0-1 0,0 5 0,0 2 80,0 8-384,-7 0 0,3 2-225,-6 4 554,6 2 1,-5 17-102,4 7 0,3 2-153,-3 9 1,3 1-81,2 10 967,0-5 0,0 14 1,0-6-70,0-1 0,2 7-183,3-5 0,-3 6-40,3 6 0,-1 1-231,1 4 1,-3-2 195,3-4-363,-3-3 0,-4 5 0,-1-7-232,-3 0 1,-6-7-373,1-4 1,-8-5-736,-3-5 0,-4 1-1418,4-6 0,-6-8 2612,1-9 0,-32-17 0,-8-6 0</inkml:trace>
  <inkml:trace contextRef="#ctx0" brushRef="#br0">29129 10534 7615,'-16'0'2680,"0"0"-2458,7 0 0,2 1 0,7 5 948,0 4 1,2 6-850,3 6 0,-1-3 1,8 8-1,4 1 207,4 3 0,1 1-299,-5 0 1,6-6-64,-1 1 0,2-2 128,-2 2-255,-3-4 0,7-7 1,-5-2-1,1-3 0,0-6-193,2-3 0,-3-4-104,7-3 0,-6-6-860,6-10 856,-8-11 0,6-4 1,-5-7-1,1-1 1,-1-2-513,-3-2 0,-1 1 474,0 5 1,-1-3 291,-5 8 0,-3 1 0,-5 10 0,2 4-112,1 4 92,0 10 190,-5 0-24,0 16 1,0 2-1,0 10 223,0 1-213,0 8 0,2-5 1,3 9 260,6-1-285,-4 0 1,7 0 0,-3 0 330,3 0-288,2 0 0,2-6 0,2-1 1,1-2 0,0-1-86,-5-6 0,6-2 73,-1-3 1,8-4-34,-3-7 1,-1-7 507,2-4-380,-1-3 1,6-9-1,-1-4 223,-5-3 0,5-10-269,-5-2 0,3-3 18,-3 3-117,5-5 1,-14 14-1,5-5-49,-4 4 0,-4-1-483,-4 3 0,3 3 82,-8 13-1398,1 0 937,1 0-875,-6 7 622,7 2 1,-14 9 1058,1 3 0,-15 19 0,3 9 0</inkml:trace>
  <inkml:trace contextRef="#ctx0" brushRef="#br0">30842 9541 7615,'0'11'-588,"0"-1"-470,0 3 1151,0 1 0,0-3 1,0-1 1672,0 3-1343,0-6 0,0 7 0,0-3 1423,0 3-1081,0-5-40,0 5-420,0-12 0,0 12 211,0-3-132,0-4-90,0 7-199,0-5 1,0 7 0,0 0 0,-2 0 40,-3 0 0,3 7 30,-4 4 0,-2 5-15,-3 5 1,-2 6 189,3 10-259,-12 11 0,10 16 0,0-34 0,-1 1 1,1 2-1,-1 2 0,1 2 0,-1 0 125,-1 2 0,0 1 0,-1 2 1,0 1-340,-1 0 1,0-1-1,0 3 1,1-1 270,2-3 0,0-2 1,0-3-1,1-2 57,-9 35 0,8-10-1328,-3-6 0,11-14 587,-1-12 1,5-11-2492,1-16 1954,0 0 1,0-9 1081,0-14 0,0-9 0</inkml:trace>
  <inkml:trace contextRef="#ctx0" brushRef="#br0">31162 10101 7603,'0'-10'1327,"0"-1"-454,0 0 0,0 1 1399,0-1-841,0 7-559,0-3 1,2 7 291,3 0 0,-3 4-766,3 6 1,2 3-56,-1 14 0,4 1-112,-4 9 0,1 4 138,-2 7 1,-3 6-122,3-1 0,2 13-58,-1-2-152,-1 4 1,-5-10-1,0-1-581,0-2 0,0-3 0,0-11 1,0-9-2713,0-9 1016,0-5 1,0-11 2238,0-7 0,-7-78 0,2 25 0,1 1 0</inkml:trace>
  <inkml:trace contextRef="#ctx0" brushRef="#br0">31178 10181 7612,'0'-10'1567,"0"-1"1,0 6-733,0-6 0,0 0 144,0-5 1,7 0-305,4 0 0,8 0-43,3 0 1,6-5-341,-1 0 1,3-1-147,2 6 1,0 0 146,0 0-631,0 0 1,0 0-1,-2 2 1,-1 2 0,-4 3-1143,-2 2 0,-7 1 1480,-6 6 0,-27 50 0,-3 12 0</inkml:trace>
  <inkml:trace contextRef="#ctx0" brushRef="#br0">31226 10469 7612,'-9'8'6137,"2"1"-5551,7-1 1,2 0 1098,3-8 0,6 0-617,10 0 0,4-2-210,7-4 0,0-2-749,0-9 0,0 3-749,0 4 236,7-5 1,-5 6 0,3-7 403,-3 0 0,5 15 0,2 2 0</inkml:trace>
  <inkml:trace contextRef="#ctx0" brushRef="#br0">31578 9973 7654,'-11'0'1191,"1"0"0,4 0-813,-4 0 0,6-2 121,-1-3-70,3 3 1,2-12 52,0 3 0,0 3 160,0-3 92,0 7-105,0-10 175,0 12-472,-7-5 1,3 7 69,-6 0-379,6 0 62,-10 0 1,10 0-122,-6 0 7,6 0 0,-5 0-74,4 0 120,3 0 0,-12 7 205,3 4-96,-3-4 1,3 7 0,1-3 455,-3 3-426,-1 2 1,1 2-1,1 2 319,0 1-408,-6 7 1,9-3-1,-7 7 55,0 0 1,2 0-150,3 0 0,-1 6-17,6-1 1,-4 0 64,4-5 0,-1 6-29,2-1 0,3 6 59,-3-6 1,3 1 72,2-6 0,0 5-70,0 0 0,0 1 148,0-6 1,0-6-59,0 1 1,5 0-141,1 5 1,4-7 47,-4-4 0,4-3-151,-4-2 0,6 0 108,-1 0 0,3-2-204,2-3 149,0 3 0,5-11 24,1 8 1,-1-7-21,-5 1 0,0-3 34,0-2 0,5-7 11,1-4 0,1 2 10,-2-2 0,-1 1 3,6-6 0,-1-6-35,2 1 1,1 0-5,-6 5 0,1-6-3,-2 1 0,2-6 22,4 6 1,-4-2-4,-7 2 1,5 1-45,1-7 0,-1 2-79,-5-1 0,0-3 280,0 8 1,-5-2-103,-1 1 0,-6-1-9,1-3 1,2 1-15,-1 3 0,-1 5-10,-5-5 0,-2 4 25,-3 2 0,-4 6-5,-7-1 0,0 6 13,0-6 1,0 8-7,0-3 0,-5 4-91,-1 2 0,-1 0 71,2 0 1,1 0-3,-6 0 0,6 2 53,-1 4 0,-2-3 106,1 8 0,-1-8-67,2 3 1,3 1 130,-3-2 1,3 2-86,2-1 1,0-3 101,0 8 0,0-8 415,0 3-367,0 3 1,0-6-184,0 8 1,7-6-25,4 6 1,3-6-146,2 6 1,-5-6 92,-1 6-264,1-8 214,12 12-75,2-6 0,7-1 99,0-2 1,0-4-13,0-2 1,0 0 42,0 0 0,2 0-68,3 0 1,-3-2-85,3-4 1,2 3 21,-1-8 1,-1 2-189,-5-1 0,5-5 58,1 5 0,-1 1-128,-5-2 0,0 2 176,0-1 0,0-5-41,0 5 234,0 3-209,0-8 592,0 14-213,-7-7 1,-2 16 74,-7 2 0,5 4-58,1 2 0,-1 6 104,-5-1 0,0 8 44,0-3 1,5 5-99,1 1 1,1 7 26,-2 3 1,-3-1-51,3 2 0,-3 0 191,-2 5 1,0-2-92,0-3 1,0 3-101,0-3 1,0-3-226,0 3 0,0-7-221,0 1 0,0-5-748,0-5-1370,0-4 245,0-7 481,7-7 0,-5-9-625,3-11 2214,4-10 0,-14-61 0,4 30 0,0 1 0</inkml:trace>
  <inkml:trace contextRef="#ctx0" brushRef="#br0">2465 8661 7821,'-16'0'0,"7"0"252,-5 0 1,5 0-1,-7 0 1,0 0 0,0 0 181,0 0 1,0 0-1,0 0-21,0 0 0,5 0-325,0 0 1,1 0-1,-6 1 1,0 3 81,0 1 1,0 6 18,0-6 0,-2 8-97,-3-3 1,1 5-1,-5 2 1,0 3 83,0 1 1,-1 8-62,-6-3 1,1 5-27,5 1 1,-3-2-1,8-2 1,1-1-96,3 2 0,8-6-182,3-2 1,6-3 131,6-2-94,10 0 0,9-2 0,8-2 0,7-3 0,6 0-148,5 0 0,8-4 137,-6 6 0,6-6-151,-6 6 244,1-7 1,-6 10-1,-2-3 1,-3 3-1,-8 2-21,-6 0 0,-8 2 175,-10 3 1,-4 6 422,-7 10-393,-14-3 1,1 7 0,-14-6 110,-1 3 0,-4 4 1,-4-4-1,-1-3 93,2-1 0,-1-2-285,-1 0 0,1-5 98,-7-1 1,8-6-692,-3 1 0,10-8-856,1-2-933,8-8 2347,3 4 0,58-78 0,-10 27 0,-1-1 0</inkml:trace>
  <inkml:trace contextRef="#ctx0" brushRef="#br0">2897 9013 7831,'-16'-7'1545,"2"3"-1439,3-7-193,4 8 1,9-4 0,3 7-1,6 0 1,3 0 0,4 0-1,1 0 233,3 0 1,6 0-352,-1 0 1,-2 0-203,1 0 0,-6 0-209,1 0 616,-3 0 0,-9 14 0,-2 4 0</inkml:trace>
  <inkml:trace contextRef="#ctx0" brushRef="#br0">3025 9333 7831,'-16'2'0,"0"3"0,5-1 2718,1 6-2254,6-6 1,-1 8 0,10-6-1,6-3-91,3-1 0,4 3-254,3 1 1,4-1-287,7-5 0,0-5-22,0-1-96,7-6 1,-5 5 0,3-6-759,-3 3 1043,5-1 0,9-12 0,9-2 0</inkml:trace>
  <inkml:trace contextRef="#ctx0" brushRef="#br0">18550 11830 7647,'-16'0'-323,"0"7"0,0-5 408,0 3 1,7-5 496,4-5-205,3 3 0,-5-3 0,-4 9 682,-3 1 0,3 6-606,0-6 0,6 7-1041,-6-1 1,6-2 587,-6 2 0,51-22 0,6 0 0</inkml:trace>
  <inkml:trace contextRef="#ctx0" brushRef="#br0">19430 11526 7680,'-11'14'2049,"1"-3"-1588,6 3 0,-1-12-1240,10 3 1,9-3 379,8-2-1,-1 0 1,-5 0 0,0 0-455,0 0 854,-7 0 0,27-35 0,-1-10 0</inkml:trace>
  <inkml:trace contextRef="#ctx0" brushRef="#br0">20182 11382 7680,'0'16'0,"0"0"0,0 0 483,0 0 1,7-2 691,4-3 1,5-4-1685,5-7 1,4-5 0,9-2 508,4-2 0,1-9 0,5-3 0,7-5 0,-1 0 0</inkml:trace>
  <inkml:trace contextRef="#ctx0" brushRef="#br0">21335 11126 7680,'16'9'828,"-6"3"-406,1-6 1,0 6-1,5-1 1,0 1-755,0-1 1,5 1-533,0-6 0,6 4 864,-6-4 0,43-22 0,6-11 0</inkml:trace>
  <inkml:trace contextRef="#ctx0" brushRef="#br0">22759 11318 7667,'16'23'0,"0"4"0,2-4 0,3-2 0,1 2 421,10-1 1,-2-3-1,13-6 1,3-3-1380,5 3 958,-1-6 0,-3-3 0,4-1 0,0-3 0,-1 0 0</inkml:trace>
  <inkml:trace contextRef="#ctx0" brushRef="#br0">24392 11782 7648,'26'2'0,"1"3"0,0 4 1632,5 7 0,0 0-942,0 0 1,7-7-800,4-4 104,10-3-1440,-3-2 0,10-7 1445,-6-4 0,13-17 0,-1-6 0</inkml:trace>
  <inkml:trace contextRef="#ctx0" brushRef="#br0">26040 11862 7648,'22'27'0,"-1"0"0,14-1 1888,3 6 0,12-3-1394,3-8 0,2-1-1897,-2-15 1083,-3 0 0,11-5 320,-8 0 0,-7-6 0,4-2 0,1-1 0,-1 0 0</inkml:trace>
  <inkml:trace contextRef="#ctx0" brushRef="#br0">27849 12182 7627,'0'48'0,"0"-14"0,0-4 0</inkml:trace>
  <inkml:trace contextRef="#ctx0" brushRef="#br0">10051 16457 7736,'-10'0'125,"-1"0"0,7-2 356,-1-3 1,-2 5 504,1 0-747,1 0 1,5 14 0,2-2 0,3 6 0,6 5 0,1 2 0,1 3 264,-2 3 1,-1 6-297,6 0 1,0 6-129,0-6 1,0 8-75,0-2 1,0-2-192,0 1 0,-5-4 0,-2 2 0,0 0-752,0-5 1,-4-1-1049,6-2 1985,-8-7 0,-3-2 0,-9-7 0</inkml:trace>
  <inkml:trace contextRef="#ctx0" brushRef="#br0">10035 16473 7736,'-2'-27'178,"-3"0"1,3 2 223,-3-1 0,5-5-7,5 5 1,4-4-127,7-2 1,6 1 97,-1 5-267,0 2 0,1 8 0,-1 2 1,0 2-268,2 1 0,-5 8 1,3-3 212,-10 12 1,-2 4-1,-5 12 1,1 4-1,-2 5 82,-1 1 0,-4 1-84,-3 5 0,2-3 182,-8 8-173,7-7 0,-8 4 0,7-4 0,-1 1 0,1-1 111,0-2 0,-1-4-219,6-3 0,-5 1 91,0-7 0,-1 1 34,6-6 1,0-6 130,0 1 5,0-7 0,6 5 714,-1-4-522,7-3 0,-3 10 54,7-7 1,0 8-124,0-2 0,2 3-111,3 2 1,-1 0-55,7 0 0,-6 0-89,6 0 0,-2-5 78,1-1 0,4 1-133,-3 5 1,-2-2 111,2-3 0,-2 1-32,1-6 0,-3 6-103,-7-1 0,6-4 58,-1-2 1,-5 2-310,-5-1 0,-2 1-832,1-2-1063,5-3 517,-7 5-632,1-7 899,-2 0 1365,-7 0 0,-28-43 0,-8-10 0</inkml:trace>
  <inkml:trace contextRef="#ctx0" brushRef="#br0">10963 16793 9569,'16'0'1186,"0"-2"-867,0-3 0,-1 1 66,-5-7-340,5 1 0,-7-6 0,7 0 0,-3 0 1,-3 0-14,-2 0 1,0 2-57,-1 3 0,-5-3-40,5 3 1,-6-3 78,-6-2 1,3 5 29,-8 0 0,1 8 0,-7-4 1,1 1 155,0 1 0,0 1 102,0 10 0,6 3-101,-1 7 0,2 5 1,-3 2-1,3 2 106,2 4 0,1 6-265,6 2 0,0-1 223,0-9-537,0 3 0,8-7 0,2 6-482,4-3 484,2-6 0,6-2 1,1-10-1,2 0 1,2-5-1006,-3-1 1,7-4 1273,-5-3 0,9-20 0,3-9 0,5-5 0,0 0 0</inkml:trace>
  <inkml:trace contextRef="#ctx0" brushRef="#br0">11444 16473 7722,'-25'5'249,"3"0"0,5 8 318,1-3 0,1 5-203,5 1 1,1 7 80,3 3 0,5 5 7,-5 1 1,6 0 131,6 0-628,-5 0 0,14-2 0,-5-2 0,5-3 0,1-1-271,0-5 0,1-3 144,5-5 1,-4-4-630,3-7 512,-3 0 0,-2-7 0,0-6 0,0-6 1,0-8 287,0-3 0,-7-26 0,-2-13 0,1-5 0,0 1 0</inkml:trace>
  <inkml:trace contextRef="#ctx0" brushRef="#br0">11588 15960 7722,'-6'-10'2288,"1"-1"-1636,-7 7 1,8 12-183,-7 13 0,8 9 35,-3 8 1,5 8 84,1 7 1,1 8-222,5-3 1,3 5 148,7 1-394,-7 7 0,10-7 0,-3 2-200,2-6 0,0-14 0,-1 1 0,3-7-394,1-4 0,6-9-1164,-6-6 0,3-5 64,-3-5 1570,4-4 0,7-21 0,0-4 0</inkml:trace>
  <inkml:trace contextRef="#ctx0" brushRef="#br0">12004 16473 7700,'-9'16'0,"-4"0"973,8 0 0,-6 1-400,6 5 1,0-3-172,5 8 1,2 0-61,3 5 0,4-6-95,7 1 1,0-7-93,0 1 0,2-3-100,3-2 0,-3-6-95,3 1 1,-3-7 97,-2 1 0,0-5-512,0-5 313,7 3 1,-7-14 0,2 2-355,-6-6 1,-3-8 169,2 1 1,1-1 61,-6 1 0,4-3 165,-4 3 1,-1-3 136,-5-2 1,5 5-103,1 0 0,-1 8 132,-5-3 1,0 10 1404,0 1-630,0 8 236,0-4 0,0 14-490,0 3 0,0 6-269,0 6 0,0 3-234,0 7 0,0 0-178,0 0 1,2 0-691,3 0 0,-1 0 465,6 0 0,-6 0-528,1 0 0,4-7 243,2-4 1,-2-3-1509,1-2 2109,1-7 0,12-31 0,2-13 0</inkml:trace>
  <inkml:trace contextRef="#ctx0" brushRef="#br0">12580 16345 7684,'-16'8'2157,"5"7"-1672,1-5 1,6 1 318,-1 5 1,-2-2-303,1 13 0,1-2-83,5 2 1,0 8-197,0-3 0,5 4-204,1-4 1,4 0 94,-4 0 0,4-6-67,-4 1 0,4-7 98,-4 1-276,6-3 0,-8-9-612,6-4 552,-6-3 0,8-15-387,-6-3 1,-1-9 192,-5 4 1,5-13 22,1 2 1,1-3 34,-2 3 1,-3 0-31,3 0 0,2 0 292,-1 0 1,4 7 231,-4 3 0,4 5 1760,-4 1-934,6 0-82,-3 7 1,7 3-340,0 12 0,-5 8-312,-1 7 0,-1 8-107,2-3 1,3 5-100,-3 1 1,-2 5-138,1 0 0,-4 1-417,4-6 1,-4-2-1037,4-3 0,1 3 647,5-3 0,0-4 889,0-2 0,21-10 0,6-4 0</inkml:trace>
  <inkml:trace contextRef="#ctx0" brushRef="#br0">13220 16361 7668,'-16'-24'904,"0"7"112,0-5 0,-2 10-118,-3 1 1,3 2 75,-3-1-96,3 3 1,2 15-385,0 8 0,2 8-189,3 8 1,2 3-140,4 8 1,3 0-70,-3 10 0,3-3-35,2-2 1,2 0-175,3 0 1,-1-6-146,6 1 1,1-9 82,5-2 0,0-9-1094,0-12 1,0 1 208,0-6 1,0-3 26,0-8 0,0-4 308,0-7 0,0-7 724,0-4 0,-6-28 0,-4-13 0,2-5 0,0-1 0</inkml:trace>
  <inkml:trace contextRef="#ctx0" brushRef="#br0">13188 15928 7668,'-7'-26'406,"-4"-1"0,2 9 1422,-1 2-475,6 7 0,-5 16-656,4 4 0,3 12 153,-3 9 0,3 9-399,2 13 1,2-3-237,3 8 0,-1-2-64,6 1 0,-1 10-101,2-4 1,3 4-929,-3-4 0,9-6 597,1 1 1,0-7-3366,-5 1 3646,7-10 0,24-4 0,11-7 0</inkml:trace>
  <inkml:trace contextRef="#ctx0" brushRef="#br0">13700 16361 7664,'-23'0'1422,"4"0"178,-8 0 0,7 0-1174,-1 0 1,0 1-272,5 5 0,-4 1 627,9 3 0,-1 10-393,1-4 0,4 5-351,7 1 0,0 3 186,0 7-201,0 7 1,2-4 0,3 6-246,6-2 177,-4-1 0,7-6 0,-3-2-38,3-3 0,2-4 1,0-9-504,0-3 0,0-4 276,0-7 1,-1-7-323,-5-4 0,4-10 192,-3-6 1,2-5-233,-3-5 1,3-4 329,-8-7 0,6 5 177,-6 0 0,6 1 147,-6-6 0,6 5 229,-6 0 1,0 13 386,-5-2 0,0 11-22,0-1 959,0 12 0,0 10-503,0 10 1,0 12-342,0 4 1,6 12-472,-1 4 1,0 3-345,-5-2 0,2 3-546,3-4 0,-3-1 495,4 2 0,1-7-1335,-2 1 0,2-3 314,-2-2 0,-1-7-590,7-4 1786,-8-3 0,19-52 0,-5-12 0</inkml:trace>
  <inkml:trace contextRef="#ctx0" brushRef="#br0">14036 16313 7651,'0'16'0,"0"5"1916,0 0 1,0 1-923,0-6 1,0 7-17,0 3 1,0 3-590,0-2 0,0 3-405,0-4 0,0 6 14,0 6 0,2-4-155,4 3 0,-5-9-274,5-1 351,3-7 1,-8 3-931,5-7 670,-5-7 0,-1-6 0,2-12-1788,4-7 1592,-5-17 0,6 4 1,-7-14-1,0-1 1,0-4-537,0-5 0,0-3 1072,0-2 0,6 4 0,-1 12 0,6-3 0,-6 8 0,8 1 175,-3 10 1,4 4-125,2 12 1,0 2 1417,0 8 0,0 11-103,0 11 1,0 10 188,1 16 0,-1 7-769,0 3 0,0 5 55,0 1 0,0-6-641,0 1 0,0-7-321,0 1 1,0 2-371,0-1 1,-2-14 395,-4-8 0,5-12-3099,-5-4 3194,-3-7 0,-7-87 0,-4 29 0,0 0 0</inkml:trace>
  <inkml:trace contextRef="#ctx0" brushRef="#br0">14645 15912 7645,'-6'39'0,"1"4"0,0 11 1462,5 4 1,1 3-301,5-3 1,3 5 414,7-5 1,1 3-705,5-2 0,1-1 183,4-10 1,-3 2-377,-2-13-942,-4 1 0,3-6 0,-9 0 0,-3 0 1,-2-2-1988,-3-3 403,-2-4 0,-4-14 1846,-3-4 0,-40-53 0,-15-14 0</inkml:trace>
  <inkml:trace contextRef="#ctx0" brushRef="#br0">14325 16393 7639,'-24'25'0,"7"3"0,-5-7 1095,4 1 0,13-13 1455,10-4 1,6-5 492,16-5-2622,7-4 1,1-9-1,8-2 1,1-3 0,3 0-750,1 0 0,0-4-533,0 6 0,0-6 861,0 6 0,-11-20 0,2-11 0,3 0 0,0-1 0</inkml:trace>
  <inkml:trace contextRef="#ctx0" brushRef="#br0">15781 15816 7650,'-21'-1'5,"-1"-3"-2,3-1 994,1-1 1,7 6 0,2 2 803,2 3 0,2 4-1480,5 7 0,5 7 0,4 4 0,4 3 256,4 2 1,3 6 135,-4-1 0,2 8-427,3-3 0,-3 4-488,3 3 1,-3-3 0,-2-2 0,0-3-442,0-2 1,0-1-2130,0-6 1692,0 0 0,-2-7 1080,-3-4 0,-25-18 0,-13-4 0</inkml:trace>
  <inkml:trace contextRef="#ctx0" brushRef="#br0">15669 16441 7661,'-16'0'3879,"7"0"-3231,2 0 1,14-7-290,4-4 1,5-3-204,5-2 1,2 0 0,6-2 0,-3-2-1,3-1 0,1 0-48,2 5 1,0-6-202,0 1 0,5 0 0,1 5 0,-3-1-920,-1 1 0,-7 6 32,-1-1 1,1 8-17,5-3 997,-7 4 0,5 10 0,-5 0 0</inkml:trace>
  <inkml:trace contextRef="#ctx0" brushRef="#br0">16373 16425 7661,'-2'17'0,"-3"5"0,3-4 369,-3 3 1,3 2-74,2-2 0,0-5 0,2-7 1,3 0 608,6 0 1,5-5-564,5 1 0,-1-3-229,7-2 1,-6-7 0,4-2-1,0-4 272,0-3 1,-6 4-149,2-10 0,-3-1-85,-2 2 0,0-6 0,-2 6 1,-3 1 157,-6 3 0,-3 1-155,-2 0 0,-2-6-128,-3 1 31,-4 0 1,-9 10 0,-1 0-1,-4-1 1,-2-2-65,-4-2 0,-1 1-39,-2 5 0,0 3 0,2 7 0,3 0-414,6 0 0,3 1-326,2 5 1,2 4 332,3 12 452,4-5 0,50 35 0,10 0 0</inkml:trace>
  <inkml:trace contextRef="#ctx0" brushRef="#br0">17301 16152 7725,'-8'-7'700,"-1"6"734,3-5-934,5 4 1,-7 4-1,8 4-130,0 4 1,0 4 0,0 2 0,0 2-68,0 4 0,0-3-457,0 8 1,0-6 177,0 6 1,2-2-141,4 1 55,-5 5 1,6-13-1,-7 3 1,0-3-247,0-2 80,0 0 1,6-9-23,-1-7 1,2-9 0,-3-12 0,3-6-244,2-3 1,0-8 183,1 1 0,3 0 274,-8 5 1,8 0-1,-5 0 1,3 1 44,0 5 0,-6 4-34,6 12 1,-6-3 109,6 8 1,-8 1 90,3 10 1,1 4 628,-2 12-519,8-5 1,-10 15-1,6-1 568,-2 4-638,6 3 0,-10-6 0,6-2 84,-2-4 0,0 5-204,-1-5 0,-5-2-81,5-3 1,-3-9-276,3-1 0,-3-7-328,8 1 442,-8-10 0,10-6 0,-6-10-575,2-6 1,-4-9 296,6-1 1,-6-6-174,6 6 0,-6-6 290,6 6 0,-6-6 249,6 6 1,-6 5 182,6 5 707,-8 8-641,12-5 0,-12 17 0,6 7 134,-2 9 0,6 7 76,-3 6 0,-1 2-72,2 8 1,-6 0-146,6 0 0,-2 1 134,2-1-801,3 0 0,-5-2 0,7-2-41,0-1 522,0-8 0,21-3 0,6-8 0</inkml:trace>
  <inkml:trace contextRef="#ctx0" brushRef="#br0">18214 16104 7671,'-22'0'290,"1"0"0,-6 0 362,6 0 1,0 2-298,5 4 0,0 2-148,0 8 0,1 2 680,5 4-590,3 3 0,7 8 0,0 3-148,0 1 1,0 6 0,0-6 0,0-1 5,0-2 1,7-4-55,3-3 0,-1-6-200,2-10-164,0-4 0,5-7 0,0-4 0,0-5 1,0-9-831,0-5 0,-2 2 632,-3-6 1,3 1-140,-3-6 0,3 1 364,2 5 0,-6-3 352,1 8 13,0 0 0,-1-1 1,-1 1 1536,-2 1-966,6 2 1,-10 4 46,8 4 0,-6 2 244,6 8 1,-7 2-467,1 4 1,2 2-366,-2 8 0,1 6-68,-6-1 1,5 8-165,0-3 0,1 5-108,-6 1 0,2 0-481,3 0 0,-3 0-165,3 0 1,-1-2-1825,1-3 2650,-3 3 0,19-34 0,-3 1 0</inkml:trace>
  <inkml:trace contextRef="#ctx0" brushRef="#br0">18694 16217 7671,'-16'7'0,"0"3"0,2 5 0,3 1 0,-1 5 1467,6 0 0,1 6 1923,5-6 0,0 8-2395,0-3 0,5-1-580,1 2 0,6-7-668,-1 1 0,-2-5 1,1-4-2718,3-1 2004,1 0 966,2-2 0,-14-73 0,-4-25 0</inkml:trace>
  <inkml:trace contextRef="#ctx0" brushRef="#br0">18550 15656 7671,'-16'0'0,"-5"0"3361,-1 0-2601,1 7 1,7 2-1074,3 7-113,4 0 1,7 0 0,2 0 425,3 0 0,68 0 0,-25-8 0,0 0 0</inkml:trace>
  <inkml:trace contextRef="#ctx0" brushRef="#br0">18998 16120 7671,'-16'22'0,"0"-1"0,2 8 672,3-3 0,-1 5 928,6 1 0,-4 0-676,4 0-401,1 0 0,5-6 1,0 1-1,0 0 0,2-4 151,3-7 0,-1 0-764,6-6 1,-4-2 0,4-3-449,3-3 1,-1-6 106,-1-7 1,1 1-816,-6-12 930,-1-2 1,-3-1-1,1-7 1,4 0 0,1 0-259,-1 0 0,3 0 372,-4 0 0,6 0 475,-1-1-72,3 1 0,0 0 0,-1 2 0,-3 4 0,3 4 1025,1 4 0,2 4 85,0 4 0,-5 6-872,-1 15 1,1 3-1,5 16 1,-2 6-516,-3 3 0,1 3 33,-6 7 0,4-3-456,-4-4 0,6 3 374,-1-8 0,-2 4-3558,1-9 1738,1 4 1945,-2-18 0,5-17 0,-5-11 0</inkml:trace>
  <inkml:trace contextRef="#ctx0" brushRef="#br0">19526 15656 12185,'0'16'439,"0"0"0,5 13-910,1 3 0,6 16 2191,-1 0 1,3 12-1192,2 4 0,7 0 0,2 6 0,0-6-438,-4-6 1,3-4-481,-3-12 0,0 3-402,-5-8 0,-7-1-2479,-4-9 3270,-3-4 0,-30-43 0,-8-8 0</inkml:trace>
  <inkml:trace contextRef="#ctx0" brushRef="#br0">19350 16072 7661,'0'11'2036,"0"0"0,2-8-866,3 3 0,6-5-581,10-1 1,4 0-364,7 0 1,5-1 0,3-5 0,-1-3-1490,0 1 1,4-7 161,-6 5 1101,7 3 0,19-22 0,11 2 0</inkml:trace>
  <inkml:trace contextRef="#ctx0" brushRef="#br0">20278 16104 7653,'-16'0'0,"0"0"1030,0 0 0,0 0 417,0 0 0,0 0 0,0 0 0,0 0-110,0 0 0,0 0-1083,0 0 0,0 6-218,0-1 0,0 8 1,2-3 242,3 4 1,3 4-319,2 4 1,4 1 35,-3 3 4,3 5 0,4-12 0,3 6 0,4-2 0,2-5-644,0-6 1,-1 1-287,6-8 1,0-1 562,0-10 1,6-2 0,-1-8 0,-1-2-434,-3-4 0,-1-2 781,0-8 0,0 0-15,0 0 150,0-1 1,-1 7 0,-3 1 0,-3 2 0,0 3 3260,0 2-2024,-6 10-701,4 0 1,-7 21-52,0 3-562,0 11 1,0 3 0,0 7-844,0-1 661,0 5 1,6-8 0,-1 3-1474,-1-8 1,-1 1-327,3-8 1941,-5 8 0,6-54 0,-7-5 0</inkml:trace>
  <inkml:trace contextRef="#ctx0" brushRef="#br0">20631 16040 7646,'-8'24'0,"7"-5"2139,-5 8 0,-1-6-249,2 6-964,0-1 1,6 7-1,3-1-93,1 0 1,6-2 263,-6-4-690,8 5 1,-4-12 207,7 8-1263,0-7 1,-6-4 579,1-11 0,-2-7-2766,1-9 1864,-2-6 0,-8-17 970,0-4 0,-3-7 0,-2-7 0,1-8 0,0 0 0</inkml:trace>
  <inkml:trace contextRef="#ctx0" brushRef="#br0">20518 15464 7634,'-23'0'0,"6"7"836,-5 4 0,6 3 959,6 2 0,-5 2-1499,5 3 1,-3-1-1,3 5 1,4-2-691,4-4 394,2-8 0,22-32 0,4-15 0</inkml:trace>
  <inkml:trace contextRef="#ctx0" brushRef="#br0">20871 16040 7620,'7'-16'-31,"-6"0"0,7 2 0,-3 2-62,0 1 872,1 7 1,-5-3 0,3 9 0,1 3 610,-1 6 0,-2 3-307,-2 2-782,7 0 0,-6 0 0,5 0 531,-4 0-693,-2 8 0,5-5 1,0 8-1,-1 1 1,-2 3 210,-2 1 0,5 0-189,0 0 1,1 0-76,-6 0-26,0 0 0,0-2 0,0-3 0,-2-6 1,-2-3-249,-1-2-45,0-7 1,5-9-254,0-11 0,0-12 0,0-9 0,0-9-292,0-5 0,0-2 322,0 0 0,7-6 44,3 1 1,-1 5 388,2 5 0,0 9 313,5 2 0,-2 7-260,-3 9 619,3 7 1,-5 4 0,7 10 596,0 6 1,1 12-611,5 9 1,-4 2-273,3 9 1,-3-6-278,-2 6 1,0-6 0,0 4-1,0-4-251,0-6 0,0-1-1296,0-9 1138,0 8 322,0-19 0,7-17 0,2-19 0</inkml:trace>
  <inkml:trace contextRef="#ctx0" brushRef="#br0">21863 16072 10143,'-9'2'1440,"4"4"1,3 2-1256,2 8 1,0 0 0,0 2 0,0 4 196,0 4 1,0-1-4,0 2-286,0 0 1,0 3 0,0-4 0,0-4 0,0-4-224,0-2 61,0 0-216,0-8 0,0-7-53,0-12 0,0-11-42,0-4 1,0-4 0,0-4 0,2-2-189,3-1 1,2-6 376,4 6 1,1 1 364,-6 10 0,4-3 0,-3 8 0,2 3 225,4 6 0,-4-1 66,1 8 1,1 1-141,5 9 1,-2 6 132,-3 11-276,3 2 1,-5 8-1,5 0 170,-3 0-275,3 0 0,-7 0 0,6 1 84,-3-1-67,-6-8 0,5 5 0,-6-8 181,3-1-363,-1-2-226,-5-10 1,5-2-144,1-12 1,-1-4 20,-5-12 1,0-2 186,0-8 0,5-6-272,1 1 1,-1-6 131,-5 6 0,0-6 305,0 6 1,0-1-25,0 6 1,0 7 400,0 4 0,2 5-107,3 5 633,-3 4 1,10 11-278,-6 7 0,4 1 71,-4 15 1,4 5-223,-4 5 1,6 2-146,-1-1 0,1-5-235,-1 5 0,3-4-268,-3-2 1,3-2-396,2-4 0,-5 3-150,-1-8 0,1-1-783,5-10 1,2 3 1584,3-8 0,18-35 0,11-14 0</inkml:trace>
  <inkml:trace contextRef="#ctx0" brushRef="#br0">22807 16088 7629,'-23'-16'0,"5"2"0,-3 4 0,3-3 1522,2 8 1,-2-6-644,-3 6 0,3-6-323,-3 6 1,3-1 149,2 6-400,0 0 0,0 2 22,0 4 1,5 4-88,1 12 0,4 2-190,-4 8 1,4 0 97,-4 0 0,6 0 8,-1 1 0,3-7-188,2 1 1,0-8-327,0 3 0,2-6-60,3-6 1,4-2-484,7-8 1,0 0 353,0 0 1,0-8-94,0-2 1,-2-1 418,-3-5 0,3 4 22,-3-10 1,1 5 264,-1 1-51,3 0 1,-7 0 9,4-1 249,3 1 0,-10 2 322,6 4 1,-4 2 389,5 8-209,-8 0 1,10 2 23,-8 4 1,6 2-347,-6 8 0,2 2-53,-2 4 0,-3-3-413,3 8 1,-1-2-374,1 1 0,-3-2-107,3-8-85,4 7 0,-5-6-1591,7 5 0,-6-11 2166,6-6 0,-1-32 0,6-8 0</inkml:trace>
  <inkml:trace contextRef="#ctx0" brushRef="#br0">22983 16056 7631,'9'0'4671,"-2"0"-3021,-7 0-1179,0 0 1,0 8-117,0 2 1,0 4 0,0 2-1,0 0 171,0 0 0,0 8-439,0 2 0,0-1 74,0 2 0,0 0-67,0 5 1,0-6 0,0-1 0,0-2-40,0-3 1,0-8-112,0-1-849,0-7 571,0 3 1,6-14 0,-1-6 0,-2-7 0,-1-6-677,-2-4 0,6-8 399,-1 1 0,0-6 354,-5 6 165,7-8 0,-5 12 0,5-5 1,-1 6-1,1 6 286,2 4 1,-6 4 1198,3 2-841,2 7 1,0 4 378,2 10 1,3 6-353,-8 10 0,6-1-227,-6 7 1,7-1-728,-1 6 0,-2-1 286,2-5 1,-6-1-1396,6-3 1,-6-5 370,6 5 0,-2-4-8,1-2 1,3-6 1120,-8 1 0,0-29 0,-5-1 0</inkml:trace>
  <inkml:trace contextRef="#ctx0" brushRef="#br0">23479 15944 7631,'-14'22'474,"4"-1"1,2 0 566,8-5 0,0 8 1529,0 2-1929,0-3 0,8 8 1,2-5 839,4 4-1255,2 3 1,0-7 0,2-1 0,2-2-1,1-3 85,-1-2 0,-3-2 84,-1 0-198,0-8 1,0 0-3866,0-8 1779,-7 0 1889,-2-15 0,-7-45 0,0-25 0</inkml:trace>
  <inkml:trace contextRef="#ctx0" brushRef="#br0">23816 16040 7631,'-24'24'0,"5"0"0,-8 8 0,8 2 2636,-3 4 1,-1 3-1189,2 7 0,-1 0-678,6 0 0,0 0-1550,0 0 598,0 0 1,0 1 0,2 1-2684,4-2 1367,-5-3 1498,14-13 0,-35 7 0,0 2 0</inkml:trace>
  <inkml:trace contextRef="#ctx0" brushRef="#br0">24184 15832 7630,'-11'0'6781,"0"0"-5153,-1 0 1,3 0-1377,-2 0 0,1 6 0,-6 1 0,0 3-62,0 8 1,0 0-222,0 9 0,5-6 92,0 6 1,2-1 105,-1 6 1,3-1-641,7-5 0,0 3 0,0-8 1,1-1-686,5-3 1,3-1 463,7 1 1,1-9 299,5-2 0,-3-4 1,8-2-1,1 0-94,3 0 1,-1 0 418,-3 0 0,3 0 287,-4 0-208,-2 0 1,4 0 0,-7 1 0,-1 5 1317,-2 4 1,-9 5-594,-4 1 0,-3 0 694,-2 0 1,-7 0-191,-4 0-759,-3 7 0,-4-6 0,-3 5 345,-6-4-1476,4-2 0,-7 0 1,5 0 285,0 0-962,-5-7 1,12-2 0,-4-7 1326,5 0 0,1-57 0,0-14 0</inkml:trace>
  <inkml:trace contextRef="#ctx0" brushRef="#br0">24520 15960 7628,'0'16'730,"0"0"-548,0 0 1,0 0 307,0 0 0,0 6 31,0-1 0,0-5 159,0-5 1,2-2-267,3 1 1,4 3-5,7-8-279,0 0 1,5-5-1,2-1 264,2-5-350,2-3 0,-1-7 1,-1-1-1,0-5 1,-2-3-380,0 1 0,-1-7 17,-6 5 295,-7-5 0,-2 5 0,-7 1 67,0 2 83,0-6 0,-2 11 1,-3-1-1,-6 5 1,-3 5 629,-2 2 1,-6 3 23,1 9 0,-7 6-320,1 10 1,4 6-227,2 10 0,-3 3-39,3 2 1,2 5 202,8-5 0,4 6-81,7 6 1,0-5-601,0 5 1,2-4 10,3-2 1,6-8-220,10-2 0,-2-6-377,8-5 1,-2-11-907,2-11 0,3 2-885,-3-2 2657,3-6 0,6-50 0,3-21 0,3-7 0,1 0 0</inkml:trace>
  <inkml:trace contextRef="#ctx0" brushRef="#br0">25336 15448 12141,'-14'2'2173,"3"3"0,-3 11-1703,3 11 1,-1 10 17,1 6 0,2 10 108,4 6 0,3 5-313,-3 5 0,3-3-394,2 4 0,0-5-220,0-1 0,5-1-684,1-5 0,-1-10 519,-5-10-1551,7-12 1,-5 3 2046,3-8 0,-31-42 0,-10-16 0</inkml:trace>
  <inkml:trace contextRef="#ctx0" brushRef="#br0">24888 15976 7611,'-7'9'280,"5"6"-51,-5-7 0,9 7 343,3-5 1,6-3 729,10-7 0,4 0-928,7 0 1,5-5-198,1 0 0,1-8-2214,-2 3 2037,4-5 0,35-29 0,-34 18 0,0 0 0</inkml:trace>
  <inkml:trace contextRef="#ctx0" brushRef="#br0">25784 16104 7611,'0'16'0,"-5"0"7039,-1 0-4047,1 0-2253,5 0 0,-5 1 0,-1-1-219,3 0 0,1 0 1,2 0-130,0 0 0,0-6-552,0 1 266,7-8-1948,-5 12 0,7-14-1800,-4 5 2296,-3-4 737,5-2-239,-7 0 1,0-2-1228,0-4 1185,0-2 462,0-8 0,0 5-26,0 0 66,0 8 437,0-12-101,0 14 0,0-8 279,0 3 317,0 5 1132,0-6-1097,0 7 1,0-2 1041,0-4-382,0 5-496,0-6-370,0 7-4327,0 0 2112,0-8 1843,0 7 0,-7-28 0,-2 2 0</inkml:trace>
  <inkml:trace contextRef="#ctx0" brushRef="#br0">25688 15784 7600,'-16'0'0,"5"2"0,1 2 1267,-3 1 0,4 0 0,1-3 0,-1 2 2614,0 1-2682,5 0-73,-10-5 1,10 0 47,-6 0 0,1 2-885,-2 3 1,-3-1-235,3 7 1,2-6 238,-1 6-242,-1-1 1,-5 6-72,0 0 1,5 2-1,2 2 1,2 1-643,4-1 0,-4-3 160,1-1 0,1 0 129,5 0 0,2 6-11,3-1 211,-3 0 0,12-5 1,-3 0 182,3 0-1,2 0 1,0-5-1,-2 0 1,-1 0-1,-3-1 58,3 1 0,-1-6 307,-1 6 0,1-6-32,-6 6 1,-1-6 115,-5 6 0,0-6-704,0 6 0,-7-6 150,-4 6 0,-3-6-623,-2 6 0,0-8-1236,0 3 0,-5 1 1954,-1-2 0,-35-14 0,-3-8 0</inkml:trace>
  <inkml:trace contextRef="#ctx0" brushRef="#br0">11828 17897 7647,'-11'-10'1250,"0"-1"1,6 2-173,-6-2 1,8-3 195,-3 4 1,5 1-519,1-2-368,0 7 1,1-8 0,7 5-111,8-2 1,1 5 0,10-1 0,3 3 35,6 2 1,-1 0-219,8 0 0,0 0-162,5 0 0,5 0 0,2 2 0,0 2-634,1 1 0,-3 2-659,-5-2 1,-5-3-491,-1 4 1,-6-5 1848,1-1 0,-24-7 0,-8-2 0</inkml:trace>
  <inkml:trace contextRef="#ctx0" brushRef="#br0">12228 17785 7652,'-25'16'0,"4"0"0,8-5 1318,3 0 1,6-6-594,-1 6 1,3-6 21,2 6 1,2-1-56,3 6-511,4 0 1,9 0 0,1 0 0,4 2-1,2 4 154,4 4 0,-4 4-194,1 2 0,-4 1 158,4-1-155,-6 0 0,5 7 1,-8 2-1,1 1 0,-5-1 442,-4-2 1,-4 4-197,-5-6 0,-2 4-174,-3-9 0,1 2 0,-8-11 0,-4 0-162,-4 0 1,-1-3-191,5-9 0,-5-4-814,-1-7 623,-6 0 1,8 0 0,-5 0 0,2-2 0,4-3-1729,1-6 0,9-3 2055,4-2 0,10-29 0,4-6 0</inkml:trace>
  <inkml:trace contextRef="#ctx0" brushRef="#br0">12724 18298 7652,'-5'10'0,"-1"1"0,-4 0 0,4 5 0,-4-6 123,4 1 1,1 0 258,5 5 1452,0 0 1,5 0-183,1 0-1275,6 7 1,-3-5 0,7 3-56,0-3 0,5-2 1,1 0-1,-3 0-103,-1 0 0,-2-2-268,0-3 1,2 1 60,3-7 1,-3 1-1,3-8 1,-5-3-881,-5-6 1,3-10 399,-3-6 0,1-5-246,-1-5 1,1 1-32,-6-7 570,6 1 0,-8-1 0,5 2 78,-2 2 0,-2 3 1,-5 8 231,0 1 238,0 8 0,0 4 112,0 15 1,0 9-58,0 13 11,7 3 0,-5 7 0,3 0 948,-3 0-1121,5 0 1,-5 0-1,5 0 14,0 0 0,-3-6-1012,6 1 1,-4-7 201,4 1-1411,-6-3 1,10-8 1940,-3 1 0,17-36 0,6-3 0</inkml:trace>
  <inkml:trace contextRef="#ctx0" brushRef="#br0">13540 18138 7652,'-2'-9'0,"-3"3"0,2 5 2502,-8 1 1,6 0-1032,-6 0 0,6 1-529,-6 5 0,2-3-588,-2 8 1,-1 0-76,7 5-275,-8 0 1,10-6 0,-6 1-146,2 1 137,1 3 1,1-5 0,0 1-1,1 1 1,2 3-624,2 1 0,2-6-32,3 1 1,4-2-112,7 2 0,0 3 406,0-4 1,2-1 124,3 2 0,-1-6 223,7 6 0,-8-7-73,3 1 0,1 2 653,-2-2 1,0 6-288,-5-6 0,-1 8 375,-5-3 1,3 5 15,-8 1 244,0 0 0,-6 0 0,-5 0-111,-4 0 0,-6 5-211,-6 0 0,3 1-1454,-8-6 702,0 0 0,-3 0 1,2-2-2136,1-3 1,2-4 2296,-2-7 0,-10-57 0,3-14 0</inkml:trace>
  <inkml:trace contextRef="#ctx0" brushRef="#br0">14020 17689 7652,'-23'16'0,"6"0"1296,-5 0 1,6 2-1,4 2 1,3 1-1915,2-1 0,1 3 1026,6-2 0,2 0 2547,4-5-2638,2 8 0,8-5 1,0 6-1,0 0 1,0 0 711,0 3 0,0 8-533,0 1 1,0 2-358,0-1 0,-5 1-270,0 3 0,-2 5 0,3-5 0,-1 3-544,1-2 1,-3 1-613,2-7 0,-8 1 415,3-6-1033,3-7 1905,-8-2 0,-8-43 0,-11-8 0</inkml:trace>
  <inkml:trace contextRef="#ctx0" brushRef="#br0">13684 18234 7646,'-10'0'2097,"-1"0"0,7 1-756,-1 5 1,5-5 769,5 5-1636,4-4 0,9-4 0,5-4 0,7-4 0,8-6-130,3-6 1,1 3 0,6-6 0,0 0-1699,0 0 1,0-2 395,0-5 957,0 8 0,-13-10 0,0-5 0,2 0 0,1-1 0</inkml:trace>
  <inkml:trace contextRef="#ctx0" brushRef="#br0">15573 18041 7634,'9'-10'33,"-4"-1"629,-3-1 1,-2 3 0,0-2 173,0-1 1,-5 3-1,-1-2 1,1 0 1455,-2 3-1648,-2-7-371,-7 14 1,0-7 0,0 8 475,0 0-632,0 0 0,0 2 0,0 4 0,-2 6 0,-1 6 223,-3 3 1,1 6-222,5-6 1,0 6-139,0-6-54,0 0 1,7 1 0,4-1 0,3-1 0,2-2-878,0-2 0,12-2 561,4-4 1,11 3-290,0-8 445,3 1 0,4-5 0,1 3 28,3 1 1,-1 2-1,-5-3 1,0 3 12,0 2 0,-5-4 419,-1 6 0,-11 0-149,1 5 0,-9 0 521,3 0 0,-6 5-287,1 0 0,-10 2 267,-6-1 0,-8 1-184,-3 4 1,-6 3-57,1-3 0,-3-4-382,-2-2 0,5-3-601,1-2 1,1 0-122,-2 0 0,4-7-2032,7-4 2797,0-3 0,21-66 0,6-16 0</inkml:trace>
  <inkml:trace contextRef="#ctx0" brushRef="#br0">15877 17625 7634,'-9'0'4775,"-3"2"-4114,6 3 0,1 6-163,5 10 1,0 6 64,0 10 1,2 1-200,3 10 0,0-2 6,11 13 0,-3-1-126,8 6 1,-3-5-271,-2 0 0,-2-2-330,-3 1 0,3-2-1143,-3-8 1010,3-7 0,-3-4 1,-2-10-3354,-2-6 3842,-2 4 0,-12-43 0,-2-3 0</inkml:trace>
  <inkml:trace contextRef="#ctx0" brushRef="#br0">15765 18170 7634,'-9'1'0,"4"5"1498,-4-5 51,7 7-377,-5-1 0,14-6-816,4 5 0,8-6-333,3-6 0,11 3-325,-1-8 0,6 1-1463,-1-6 972,4 0 1,4 0 0,-1 1 792,0 5 0,10-7 0,6-2 0,1 1 0,-1 0 0</inkml:trace>
  <inkml:trace contextRef="#ctx0" brushRef="#br0">16437 18057 7634,'-9'8'-330,"-5"-5"275,3 8 0,-1 1 1084,1 10 1,2-3-355,4 8 1,3 5-197,-3 5 0,3 2-68,2-1 0,0-4 55,0 3 1,2-5-247,3-5 0,4-1-22,7-10 0,2 2 0,3-13 0,-1 1-208,7-6 1,-8-9-277,2-7 1,-3-2 197,-2-9 0,0 1-117,0-6 0,-5 0 179,0 0 0,-8 0 4,2 0 0,-3 0 236,-2 0 1,-5 0-35,0 0 1,-10 7-423,-1 3 0,0-1-371,-5 2 1,-2 5-507,2 5 0,-1 8 1119,6-3 0,-7 54 0,-2 15 0</inkml:trace>
  <inkml:trace contextRef="#ctx0" brushRef="#br0">16773 18122 7634,'0'10'0,"0"1"0,0 0 793,0 5 1,0 1-569,0 5 1,0-3 1639,0 8 0,0-6-749,0 6 0,6-2-400,-1 2 1,6 1-269,-6-7 0,2 6-58,-2-6 1,-3 1 173,4-6-168,-5-7 123,-1 5-387,0-12 0,0 3 0,0-12-262,0-9 0,0-6 1,-1-8-1,-3 0-355,-1-4 1,-1-1 244,6 3 1,0-6-131,0 1 0,2 0-13,3 5 1,-1 0-190,7 0 0,-2 5-855,1 0 1,4 8 691,-3-3 1,9 4 734,1 2 0,50 22 0,7 4 0</inkml:trace>
  <inkml:trace contextRef="#ctx0" brushRef="#br0">17269 18170 7634,'-8'16'0,"-5"0"1718,8 0 1,-6-6 90,6 1-1779,-1-8 151,6 5 0,8-16 332,2-2 0,4-6-258,2-6 0,0 3-202,0-8 0,0 6 186,0-6 1,-5 6-42,0-6 0,-8 8 282,3-3 0,-5 4 254,-1 2-522,0 0 0,-1 2-49,-5 4 0,-8 2-70,-7 8 1,-1 2 87,6 4 1,0 2-1,0 8 1,0 8-68,0 2 1,8 4-204,2 2 1,4 2-96,2 4 0,2-3 121,4 8 0,2-8-951,8 3 1,2-6-164,4-5 1,1 1-1747,3-7 2923,5-6 0,8-37 0,11-13 0</inkml:trace>
  <inkml:trace contextRef="#ctx0" brushRef="#br0">18182 17993 7620,'9'0'3304,"-4"0"-2654,-10 0 1,3 8 24,-3 2 0,3 4-263,2 2-234,0 8 0,0-7 1,2 7-1,3-3 0,6 2 328,3 2 0,-2-6-467,4 3 0,-3-4-43,8-2 1,-3-6 0,0-1 0,1-2 7,2-3 1,1-6-38,-6-9 1,0 1-155,0-12 1,0-3 0,-2-1 0,-2-4-527,-1-2 1,-7-1 389,1 1 0,-1 2 28,1 4 1,-3 2-1,3 8 1,-3 0-283,-2 0 550,0 8 0,0 2 308,0 12 1,0 2 13,0 8 1,0 8-133,0 2 1,2 4 390,3 2 1,-3 0-210,3 1 1,4-1-146,2 0 0,-2-2-501,1-4 1,1 3-792,5-8 1,-5-1-1736,-1-9 2827,1 3 0,12-62 0,2-7 0</inkml:trace>
  <inkml:trace contextRef="#ctx0" brushRef="#br0">18774 17897 11044,'0'16'548,"0"0"0,0 0-352,0 0 1,5 8 143,1 2 1,4-1 179,-4 2 1,1-1-179,-2 7 1,-1-3-147,6-4 1,-6-2-245,1-8 1,-3 0 147,-2 0-104,0-8-352,0 0 0,0-23 1,0-6 0,0-7 0,0 1-4,0 0 1,5 1 110,1-7 1,1 1 110,-2 0 1,-3 8 483,3 2 1,2 4-10,-1 2 427,6 0 0,-3 8-200,7 2 0,0 6 38,0 6 1,0 4-201,0 12 1,5-3-160,1 8 0,1-1-341,-2 6 1,-3-1-366,3-5 1,-3 3-1338,-2-8 0,0 6 203,0-6 1596,0 1 0,7-35 0,2-6 0</inkml:trace>
  <inkml:trace contextRef="#ctx0" brushRef="#br0">19510 17929 7620,'2'16'0,"3"0"0,-3 2 2212,3 4 0,-1-5-1087,1 5 1,-3 1-667,3-2 1,-3 8-211,-2-3 1,0-3 190,0-1 0,2-4-483,3-2 0,-3-6-1297,3 1 1249,-3-8-1205,5-3 0,-5-8 0,3-10-1933,-3-4 2724,-2 5 1,-2-14 0,-3 5 504,-6-5 0,-24-29 0,-8-8 0</inkml:trace>
  <inkml:trace contextRef="#ctx0" brushRef="#br0">19414 17817 7620,'-25'-48'-469,"-5"0"-58,3 0 0,4 9 175,2 7 3166,3 0-1637,9 14-1713,2 2 536,7 9 0,14 29 0,4 4 0</inkml:trace>
  <inkml:trace contextRef="#ctx0" brushRef="#br0">19798 17929 7620,'-16'9'0,"0"-3"0,2-3 717,3 3 1,-3-5-321,3 5 295,4 3 0,-5-6 1,7 8-1,1 1 1,2 2 767,2 2 0,0 2-1107,0 4 1,7-3-30,4 8 0,3-2-465,2 1 0,0 3 169,0-8 0,6 2-434,-1-1 368,0-5 1,1 1-1,-1-9-1287,-2-2 849,-1-1 1,-2-6-1,0-2-874,0-4 1074,0-10 1,-5-3 0,-2-8-396,-2-1 617,5-2 0,-10-2 1,4 0 473,-5-1-48,-1 1 1,-1 0 0,-5 2 893,-4 4-805,-5 2 0,-6 8 1,0 0 240,1 0 1,-3 2-637,2 3 0,-6 4-40,6 7 1,-1 2-213,6 3 1,6-1-334,-1 7 1,7-1-820,-1 6 0,3 0-1942,2 0 1930,7 0 1350,2 0 0,50-14 0,10-4 0</inkml:trace>
  <inkml:trace contextRef="#ctx0" brushRef="#br0">20038 17833 7620,'16'-9'3631,"0"-3"-3076,0 7 0,-5-1-65,0 6 0,-2 7 200,1 4 0,4 9-276,-3 1 0,2 13 68,-3-2 1,4 9-141,-3-4 0,-2 8-43,2-3 0,-2 8-158,1-2 1,3 2-168,-8-13 0,6-1 25,-6-9-291,0 3-625,3-20 1,-7-2 440,5-19 1,-5-12-521,-1-9 0,0-2 383,0-9 0,0 1 102,0-6 1,0 0 202,0-1 0,0 3 157,0 4 0,0-3 235,0 8 0,2-1 349,4 6 1,-3 7 812,8 4 0,-1 10-546,6 6 1,0 3 252,0 2 0,6 7-460,-1 4 0,6 10-124,-6 6 0,6 3-195,-6 2 0,2 2-150,-1 4 0,-5-5-5,5 5 0,-4-5-144,-2-1 0,0-1-1258,0-5 0,-6 3 145,1-8 1238,-8 1 0,-3-42 0,-8-8 0</inkml:trace>
  <inkml:trace contextRef="#ctx0" brushRef="#br0">20983 18057 7616,'9'25'0,"-1"0"0,-2-3 0,-4 3-1,3 7 1,-3-2 1742,-2-4 1,0 3-963,0-8 1,0 1 104,0-6-443,0 0-2621,0-7 2179,0-2 0,-29-71 0,-6-16 0</inkml:trace>
  <inkml:trace contextRef="#ctx0" brushRef="#br1">21591 17449 7639,'-11'-5'2810,"2"-2"613,2-2-3076,2-2 0,12 9 0,4 8 0,3 10 47,2 10 1,0 3 249,0 14-399,0-1 1,5 13 0,1 4 464,-3 3-654,-1 2 0,-2 0 0,-2 0-450,-3 0 1,1-1 0,-5-6 0,0-9-764,1-9 1,-3-13-1061,-5-4 988,0-12 1229,0-2 0,-36-72 0,14 24 0,0 0 0</inkml:trace>
  <inkml:trace contextRef="#ctx0" brushRef="#br1">21591 17385 7639,'-16'-16'966,"7"5"208,4 1 0,3 4-633,2-4 1,2 4-250,3-4 1,9 4-235,7-4 1,10 1 76,1-2 1,0-3-97,5 3-43,-3-3 1,3 0 0,1 1 0,-3 4 0,-3 2-392,-5 4 326,3 1 0,-14 4 264,0 3-153,-7 11 1,-9 4-1,0 6 35,0 3-86,-7 1 0,-2 4 0,-7 1 0,0 3 1,0-3-62,0-1 1,0 4-34,0-1 0,-5 4 102,-1-9 1,1 3-58,5-8 1,2 2-81,3-3 0,-1-3-19,6-7 19,1-7 141,5-2 0,2-12 13,3 0 0,6-13 56,10 2 1,-1-4-89,6 4 0,-4 0 66,4 0 0,-4 6-59,4-1 1,-4 6 169,4-6 0,-1 7 35,2-1 0,-4 3 321,-7 2-382,7 0 0,-7 7 29,0 4 1,-2 3 19,-8 2 1,-1 2-1,-5 3 1,-2-1-8,-3 7 1,1-2-6,-6 1 0,-1 6-42,-5 0 1,-2 0 7,-3 6 1,3 1-36,-3-2 1,1 2-47,-1-1 1,3-5-165,-3 5 1,5-6-183,5-6-434,-3 5-1151,12-14 1358,-5 0 0,7-12-267,0-10 1,2-4 782,3-7 0,11-36 0,9-8 0</inkml:trace>
  <inkml:trace contextRef="#ctx0" brushRef="#br1">22423 17673 7639,'-9'7'0,"0"-3"1881,4 7-1462,3-8 1,-5 11 0,7-3 0,0 5 0,0 4 941,0 1-1329,0 7 0,5-3 0,3 7 0,0 0 0,3 0 32,-2 0 0,5-5 57,-3 0 0,-2-8-155,1 3 1,1-6-290,5-6 217,0-3 1,-5-7-1,-1-1 1,3-6-1,-1-9-268,-1-9 1,1-6 117,-6-1 1,4-5 89,-4 0 1,6-8 129,-1 3 0,-4 2 1,0 3-1,-2 2 102,1-3 0,4 6 75,-4 0 1,4 7 515,-4 9-281,-1 0 1,2 7 317,4 4-473,-4 17 0,7 3 1,-5 15 453,0 4-496,5 8 1,-12-6-1,5 5-81,0-2 0,-3 4-261,7-6 0,-8 0-205,2-5 0,3-1 192,-3-5 0,2-3-2221,-2-7 2397,-3 0 0,5-71 0,-7-18 0</inkml:trace>
  <inkml:trace contextRef="#ctx0" brushRef="#br1">22951 17241 10171,'0'11'967,"0"-1"1,7 8-333,4 9 0,3 8-341,2 3 1,0 12-257,0-2 0,0 3-109,0-3 0,0 4-288,0-4 0,-5 2-671,0-13 1,-8-5 573,3-5 0,-5-2 456,-1 1 0,-35-10 0,-10-9 0</inkml:trace>
  <inkml:trace contextRef="#ctx0" brushRef="#br1">22791 17673 7634,'-9'0'4915,"16"0"0,9 0-4128,11 0 1,9-7-398,-4-4 0,10-5-145,1-5 0,3 2-1380,2-8 1,0 7 365,0-1 769,0-4 0,22-7 0,4-9 0</inkml:trace>
  <inkml:trace contextRef="#ctx0" brushRef="#br1">24072 17369 11609,'-9'-11'1905,"2"1"-812,-1-3-908,7-1 0,-8-2 0,3 0 1,-4 2 10,-4 3 1,3 4-82,0 7-82,1 0 0,-6 7 0,0 4-7,0 3 1,-2 9 0,-2 4 0,-1 3 257,1 2 1,4 0-199,6 0 0,-3 0-110,8 0 1,-6-7-16,6-4 1,0-3-1,6-4 1,5-3-486,4-6 0,10-3 233,1-2 1,6 0-283,-6 0 457,8-7 1,-10 0 0,8-4-1,0 4 1,-3 2 182,-2 0 0,1-1-7,-2 6 0,1 0 212,-6 0 1,-6 2-82,1 3 1,-7 4 63,1 7 0,-3 0 34,-2 0-43,0 7 1,-2-3 0,-2 7 7,-1 1 0,-13 1-133,2-3 0,-3 4-140,3-3 1,0-2-302,0 2 0,0-8-1895,0 3 1162,-8-5 0,7-8-1617,-5-3 2670,12-5 0,10-79 0,4 29 0,1 0 0</inkml:trace>
  <inkml:trace contextRef="#ctx0" brushRef="#br1">24280 16969 7643,'-11'2'2322,"0"3"-1640,8 4 0,-4 9-287,7 3 1,0 0-13,0 11 1,7-1 141,3 11 0,5-3-192,1 9 0,0-1-102,0 11 1,0-1-46,0 2 0,-2 2 112,-3-8-357,3 0 1,-11-5 0,6-1-175,-2-5-817,-1-10 0,-6-9 292,0-7-39,0-7 0,0-3 1,0-12-794,0-4 1293,0-12 0,0 1 0,0-9-443,0-4 607,0-2 1,0 2 0,0-3 74,0-6 105,0-3 1,0 5-1,0 4 230,0 3 1,0 2 31,0 0 1,0 2 1229,0 3-437,7 4 0,2 9-472,7 3 0,0 6 230,0 10 1,0 11-388,0 11 0,0 3-48,0 2 1,5 0 20,0 0 0,6 5 44,-6 1 0,1-1-194,-6-5 0,0 0-38,0 0 1,0-2-259,0-3 1,-2 2-494,-3-8-498,3 0-1406,-5-5-1731,0-7 2408,5-9 1720,-12-16 0,5-44 0,-7-17 0</inkml:trace>
  <inkml:trace contextRef="#ctx0" brushRef="#br1">24920 17321 7643,'-7'16'539,"-4"0"1,4 5-270,2 1 0,-2 4 382,1-4 1,1 6-230,5-1 1,2 1-2,3-1 0,4 3-169,7-3 1,2-2-107,3 2 0,-3-10-107,3-1 0,-1-1 0,-1-8 1,3 0 19,-3 0 1,-1-2-105,-2-5 0,-5-7 304,-1-3 0,-1-6-21,2-6-80,3 4 1,-12-12-1,3 3 1,-3-3-1,-2-2 477,0 0 0,-2 6-395,-3-1 1,-4 2-189,-7-2 0,0-1-703,0 6 0,0 1 374,0 5 1,0 5-997,0 1 1,-5 6 532,-1-1 0,1 5-1439,5 5 2178,7 4 0,2 50 0,7 10 0</inkml:trace>
  <inkml:trace contextRef="#ctx0" brushRef="#br1">25256 17289 9452,'7'9'2107,"-5"0"-747,3-4-486,4 4 1,-2 7-470,4 0 0,1 5-39,-6 1 0,4 1-79,-4-2 0,4 4-88,-4 7 0,4-5-94,-4 0 1,-1-8 61,-5 2 1,5-3 38,1-2-236,-1-7 1,-5-14-127,0-11 1,-2-11-398,-3 0 405,3-3 0,-5-4 1,7-1-286,0-3 353,0 1 0,2 5 0,1 0-108,3 0 29,-1 7 1,2 0-1,2 6-492,0-3 444,5 1 1,-5 12 0,7 4-634,0 3 0,0-3-1194,0-1 2034,0 1 0,21 41 0,6 8 0</inkml:trace>
  <inkml:trace contextRef="#ctx0" brushRef="#br1">25768 16761 7643,'0'-9'0,"2"-4"3202,3 8-2350,-3 0 0,12 14 633,-3 7 1,3 7-649,2 9 0,0 7-295,0 4 1,0 3-194,0 2 1,6 7-115,-1 4 1,-5-4-523,-5-2 1,-1-3-1,6-2 1,-2-2-261,-3-3 1,2-6-242,-8-10 1,0-4-1,-5-7-3060,0 0 3848,0 0 0,-42-28 0,-12-8 0</inkml:trace>
  <inkml:trace contextRef="#ctx0" brushRef="#br1">25736 17353 14919,'16'-9'2155,"0"-3"-1634,0 6 1,2-6-909,3 1 0,-1-3 306,6-2 0,1-2-1261,5-3 1,-2 1 1341,-3-6 0,32-29 0,1-13 0</inkml:trace>
  <inkml:trace contextRef="#ctx0" brushRef="#br1">26216 17145 7643,'0'16'0,"0"5"660,0 1 0,0-1 0,0-5 478,0 0 1,9-7-496,7-4 0,2-3-338,9-2 1,-2 0 0,3-2-1,-1-3 20,1-6 1,2-8-195,2-3 1,-5-1-109,0 2 0,-10 3 0,1-5 0,-5 2-122,-1-1 0,-5 1 27,-1 5 1,-5 0-85,-1 0 1,-7 5 23,-3 1 1,-6 1 0,-4-4 0,-3 4 114,-2 2 1,4 2 65,-6 5 44,7 7 1,-8 2-1,7 7 1,1 2-1,2 3 276,2 6 0,2 8-56,3 3-281,4-1 1,7 2 0,0 2 0,0 2-1,2-2-132,3-2 1,4-4-880,7-8 0,0 1 436,0-6 1,6-3-1749,-1-8 1143,0-4 1148,2-7 0,0-32 0,1-14 0,5-3 0,0 0 0</inkml:trace>
  <inkml:trace contextRef="#ctx0" brushRef="#br1">26840 16921 7643,'-16'0'2411,"0"0"0,6 0-1657,-1 0-520,0 0 1,-5 0-250,0 0 0,6 5 240,-1 1 1,2 6 321,-1-1 1,-3 3-189,8 2 1,-6 0-117,6 0 1,-6 2-160,6 3 0,-1-3-173,6 3 0,0-8 29,0-3 1,2-1-280,4 2 1,-3 1-55,8-6 1,-1-1 163,6-5 1,2 0-20,4 0 1,-5 0 144,5 0 0,-3 0 255,3 0 0,-5 5 711,5 1-655,-5-1 1,-1-5 0,0 2 243,0 3 0,0-1 277,0 6 0,-7 1 160,-3 5 0,-4 0-397,-2 0 1,-2 2-169,-4 3 0,-2-1-433,-9 6 0,-4-4-385,0 4 1,-8-6-300,3 1 0,-3-3-2368,3-2 2029,2 0 1132,1-7 0,-2-23 0,-7-13 0</inkml:trace>
  <inkml:trace contextRef="#ctx0" brushRef="#br1">27129 16441 8114,'8'-9'3152,"0"2"1,-8 8-2855,0 5 0,5 10 1943,0 10-1842,1 5 0,-5 8 0,3 3 0,3 5 0,2 3 1,3 3-1,1 4 120,-3 0 1,5 3-1165,-5-6 561,-3 6 0,8-10 0,-6 1 262,-1-6-1737,7 1 0,-14-17-1849,5 3 1639,-4-4 1769,-2-10 0,-22-18 0,-4-18 0</inkml:trace>
  <inkml:trace contextRef="#ctx0" brushRef="#br1">26920 17065 7614,'-8'0'2573,"0"0"1,10-2-2938,4-3 1,4 1 2491,12-6 1,4-3-1076,12-8 1,3 1-489,7-6-581,0-1 1,5 0 0,0 1 0,-1-1-1,-2 2-896,-2 4 0,-7 8 912,-4 2 0,-18 15 0,-4-2 0</inkml:trace>
  <inkml:trace contextRef="#ctx0" brushRef="#br1">28025 16713 13096,'16'25'501,"0"5"1,-2-2 0,0 10 943,2 10-1290,-3 7 0,10 16 0,-7 4 0,0 3 0,0 0 1,-2-3-1,-1-6-207,-3-3 0,-6-11-2078,1-7 1286,4-7-555,-7-23 0,5-6 1399,-7-17 0,-8-42 0,-5-21 0,-1-7 0,1 0 0</inkml:trace>
  <inkml:trace contextRef="#ctx0" brushRef="#br1">28057 16697 7628,'0'-16'0,"0"0"443,0 0 1,0-2 271,0-3 1,7 3 0,5-4 0,6 5 28,4 1 0,6 0-665,-1 0 1,8 5-21,3 0 1,-1 8-1,-5-3 1,0 5 41,0 1 1,-7 7 26,-4 3 0,-5 6 206,-5 6-241,-4 3 0,-7 7 0,-2 2 1,-1 3-1,-4 4 306,-2 0 1,-2 5-251,-5-3 1,-5-2 176,-1 1-321,-6 1 0,8-2 0,-5-4 0,0-5 1,2-5-925,0-6 464,-5-3 0,10-9-1174,-3-4 1120,10-10 0,4-6 1,7-8-875,0-3 1383,0-6 0,35-26 0,10-13 0</inkml:trace>
  <inkml:trace contextRef="#ctx0" brushRef="#br1">28665 16521 11286,'0'-9'1157,"-2"2"-925,-3 7 0,1 5 133,-6 0-169,6 8 0,-8-3 0,5 12 392,-2 4-410,5-2 1,-5 8-1,6-2 357,-3 5-411,1 3 1,5-3 0,0-1 260,0-4-512,0-1 1,7-4 0,4-4 0,3-5-724,2-5 1,0-11-54,0-11 0,0-5 369,0-5 0,-5-4-13,-1-7 1,-1 0 181,2 0 0,-4 2 180,-7 3 1,0-3-112,0 3 211,0 4 0,0-6 0,0 8-310,0 1 414,0 3 1,-2 2 870,-3 5-547,3 3 0,-5 8 531,7 5 0,0 3-437,0 7 1,2 5 566,3 0-715,4 8 1,7-4-1,0 7 46,0 0 0,2 5-186,3 0 1,-3 1-96,3-6 0,-3 0-394,-2 0 0,0-2 69,0-3-795,0-4 0,0-12 1066,0-1 0,0-42 0,0-5 0</inkml:trace>
  <inkml:trace contextRef="#ctx0" brushRef="#br1">29065 16040 7628,'0'16'0,"2"2"0,3 4 0,-1-3 790,7 8 0,-1 7 101,6 8 0,2 5-102,3 1 0,-1 0 1,5 0-1,-2 0-551,-4 0 1,5 0-433,-3 0 0,-5-7-430,-5-4 1,-8-3-2099,2-2 2722,4 0 0,-35 7 0,-3 2 0</inkml:trace>
  <inkml:trace contextRef="#ctx0" brushRef="#br1">28921 16553 7628,'9'0'3880,"5"0"-2469,-3 0 0,5-7-773,5-4 1,6-3 0,10-4-1,6-3 98,3-6 1,9-3-1444,4-2 1,-4 1 220,-2 5 1,-3-3-1,0 6 486,3-2 0,-3 6 0,5-4 0</inkml:trace>
  <inkml:trace contextRef="#ctx0" brushRef="#br1">29657 15960 7628,'-9'7'0,"-3"-3"1904,7 7 1,-1-1-890,6 6 0,0 8 0,0 4 0,2 6 185,3 3 1,4 8-865,7-3 1,0 10-182,0 1 1,-5 6 0,-2-6 0,0-3-29,0-5 0,-6-1 13,3-7 1,-5 1-455,-1-6-534,0-7 0,0-11-645,0-14 0,6-9 635,-1-12 0,0 1 274,-5-7 463,0 1 1,6-5 0,1 3 0,0 1 0,2 1-76,0 1 1,0-4 584,1 8 0,5 0-153,-5 5 656,4 0 0,8 1 0,1 5 427,2 4-602,-6 5 0,12 2 0,-5 6 874,4 9-1264,2 8 0,-1 8 0,-3 0 115,-1 0-507,-8 0 1,5 1-1,-8 3-540,0 1 0,-8-5-319,-2-5 0,1-2-2751,-2 2 3675,1-4 0,-28-7 0,-4 0 0</inkml:trace>
  <inkml:trace contextRef="#ctx0" brushRef="#br1">23223 18330 7657,'-10'14'353,"1"-2"1,2-1 0,1 0 0,1-1 372,0 1 0,-1 1 0,6 8 0,0 1-245,0-1 1,2-1-302,3 3 0,4-3 0,7 6 0,0 0 177,0 0 1,0-5-46,0 1 0,0-3-179,0-2 0,0-6 67,0 1 0,0-7-238,0 1 1,0-3-49,0-2 0,0-7 0,-1-6 0,-3-6-183,-1-8 0,-2 2-89,1-2 0,3 1 138,-8-6 0,0 0 0,-3 0 1,2 1-276,1 5 1,0-3 211,-5 8 0,0-6-195,0 6 284,0 0 1,0 10 0,0 0-79,0-1 422,0 5 0,0 1 21,0 12 1,8 8 120,2 7 0,-1 8-13,2-3 0,-1 5-75,6 1 0,2-6 61,4 1 0,-5-2-45,5 2 0,-3-4-36,3-7 0,-5-2-38,5-3 1,-5 1-23,0-7 0,4-1 27,0-9 0,1-6 8,-6-10 0,0 1-201,0-7 0,0 1 59,0-6 1,-6 0-172,1 0 0,-6 0-384,6 0 1,-2 5-501,1 0 1,3 8 1037,-8-3 0,22 5 0,0 1 0</inkml:trace>
  <inkml:trace contextRef="#ctx0" brushRef="#br1">24360 18282 7657,'0'8'3084,"7"7"-1995,-5-14 1,10 14-439,-7-5 1,6-1-147,-6 2 0,6 0-155,-6 5 0,8 5-5,-3 0 1,-1 8-191,2-3 0,-7-1-90,1 2 0,2-2-838,-2 2 593,8-4 1,-11-7-2640,3 0 1139,-3-7 1680,-2-2 0,-9-49 0,-4-30 0,0 1 0,0 0 0</inkml:trace>
  <inkml:trace contextRef="#ctx0" brushRef="#br1">24360 18154 7657,'-16'1'765,"0"5"0,5-5 1045,0 5 0,6 1-487,-6-2-453,8 1-1395,-4-6 448,7 0 1,1-6 76,5 1 0,38-29 0,17-1 0</inkml:trace>
  <inkml:trace contextRef="#ctx0" brushRef="#br1">24808 18057 7657,'0'9'4608,"5"0"-2842,0-3 1,8 1-1300,-2 3 1,3 12-1,2-1 1,2 9 112,3 8 0,-1 4-419,6 12 0,-6 3-254,1 7 1,-3 0-22,-2 0 0,3-2-194,-3-3 0,4-11-2900,-9-11 2044,-4-3 0,5-9 1164,-6-4 0,-8-39 0,-7-10 0</inkml:trace>
  <inkml:trace contextRef="#ctx0" brushRef="#br1">25112 18041 7645,'0'13'1015,"0"3"0,0-2 1357,0 13 0,7 0-840,4 5 1,5 1-843,5 5 0,2 3-125,4 7 1,3 0-211,-3 0 0,1 0-299,-1 0-327,3-7 0,-12-2 0,1-7 1,-4-2-1,-6-3-1427,-2-6 0,3-3 1698,-4-2 0,-1-14 0,-5-4 0</inkml:trace>
  <inkml:trace contextRef="#ctx0" brushRef="#br1">25800 17849 7628,'-5'-16'504,"-2"0"0,0 0 1597,-1 0-1420,3 7-260,5 9 1,2 11 0,1 10-1,5 6 1,2 5 654,8 6-889,-2 2 0,7 8 1,-7 0 201,0 0 0,0 1 0,0 0 0,-2 3 129,-3 1 0,2-1-947,-8-9 0,2-4 206,-2-7 458,-3 0-235,5-7 0,-14-59 0,-2-21 0</inkml:trace>
  <inkml:trace contextRef="#ctx0" brushRef="#br1">25960 18202 8595,'16'0'1235,"0"0"1,2 0-906,3 0 0,6-8-119,10-2 0,-1 1 85,7-2-136,-8 1 1,4 1 0,-8 3 0,-3 5-1,-3 1 355,-2 0 0,-9 3-158,-8 8 1,-5 1-87,-1 15 0,-1 0-35,-5 5 0,-8 0 0,-9 1 0,0 3-116,0 1 1,-4 1-124,6-6 0,-6-7-411,6-4 0,-6-5 1,6-4-1,1-3-2057,2-2 1064,2-1 1,2-10 211,3-6 1195,4-1 0,29-69 0,-9 36 0,0 1 0</inkml:trace>
  <inkml:trace contextRef="#ctx0" brushRef="#br1">26504 18362 7946,'9'16'570,"-2"-6"1,-5-1 1168,3-2-1470,4-1 0,2-6 0,0 0 0,1-2 1,4-3-1,6-8 0,2-5 369,1-3 0,4-7-704,-8 1 42,0 4 0,1-8 0,-3 7-76,-4-1 0,-5-4 0,-6 8-160,1 1 0,-5 3 151,-5 0 1,-9 9-1,-1 2 1,-6 4 69,-4 2 1,0 2 34,-1 4 0,-3-3 144,8 8-43,-1 0 0,6 6 0,0 3 0,2 3 0,3 0 494,6 0 1,3 6 407,2-3-728,0 5 1,2 1-1,5 0 1,7 0-1,8 0 173,3 0 0,1-7-479,6-4 1,0-5-141,0-5 1,6-4 0,1-7 0,0-2-2994,0-3 3168,-2-4 0,24-57 0,-27 27 0,0 0 0</inkml:trace>
  <inkml:trace contextRef="#ctx0" brushRef="#br1">27593 17929 7625,'-16'2'1302,"0"4"0,1-3-869,5 8 1,-4-6 0,5 6 196,0 1 0,-5-3-403,3 2 1,2-1-1,-2 6 81,-1 0 1,-1 0-167,3 0 1,-3-5-1,8 0 1,0-6-349,5 6 1,1-6-155,5 6 1,4-8 138,12 3 1,-3-4 97,8-2 1,-6 0 0,4 1-1,0 3 209,0 1 0,-5 2 21,1-1 0,2 1 49,-2 3 1,-1 5 0,-8-5 0,-3 5 361,-2 1 0,-1 0-111,-6 0 0,0 1-270,0 5 1,-2-3 0,-3 8 0,-8 1-84,-6 3 1,1-1-230,-4-3 0,-1 1-533,2-7 0,-6 4 52,6-9 141,0 4 0,5-13-678,0 4 626,7-11 1,2-11 0,7-10 566,0-6 0,35-46 0,-13 30 0,1 1 0</inkml:trace>
  <inkml:trace contextRef="#ctx0" brushRef="#br1">27849 17529 7645,'0'-9'1724,"0"2"-357,0 7-745,0 0-168,0 7 1,0 4 0,0 10 340,0 6-499,0 3 0,0 9 0,2 6 178,3 6 0,2 6 0,5 7 0,-1 0 212,2 0 1,-1 2-375,-1 4 1,3-6-146,-3 0 1,-3-9-120,3-12 0,-7-1 1,1-8-1,-3-6-679,-2-3 485,0-10-910,0-8 741,0-7 0,0-2 1,0-3-189,0-6 1,0-10-1,-2-6 1,-2-3-91,-1-2 0,0 0 312,5 0 0,-6 0 32,1 0 0,0 0-50,5 0 327,0 7 1,0-4 0,0 6 135,0-2 0,5 6-138,0-3 0,8 10 478,-2 1 0,3 8-65,2-3 0,0 12 495,0 4-696,7 4 0,-3 10 0,4 2 238,0 5 1,-1 2-78,-2 5 0,-9-10 7,4 4-456,-3-3 1,3 1 0,-2-2-46,-3-1 1,1-13-2610,-6 2 1314,6-3 1,-8-4 1389,6-4 0,-6-32 0,3-8 0</inkml:trace>
  <inkml:trace contextRef="#ctx0" brushRef="#br1">28425 18073 7645,'-9'16'0,"-9"1"356,8-1 1,-6 5 504,10 0 1,1 2-342,5-1 0,0-3 148,0 8 1,7-8-421,4 3 1,5-4-318,5-2 1,-1 0-83,6 0 0,-1-6 152,2 1 1,1-7 28,-6 1 1,4-3 0,-4-2-1,-3-2 222,-1-3 0,-2-4-163,0-7 0,-5 0-1,-1 0 0,-4-8 1,4-2 1,-6-4-114,1-2 1,-3 1 165,-2 5 1,0-3 4,0 8 1,-7-6-39,-4 6 0,-5-1-1471,-5 6 0,3 2 402,-3 4 0,-2 2 191,1 8-235,-6 0 1004,10 0 0,-5 64 0,7 17 0</inkml:trace>
  <inkml:trace contextRef="#ctx0" brushRef="#br1">28889 18041 7645,'0'16'1270,"0"0"0,0-5-912,0 0 0,7 0-157,4 5 0,-2 0 338,1 0-340,1 0 1,0 1 0,-1 3-110,3 1 1,-1 1 48,-1-6 1,-2 5 231,-4 0 1,-3 1 45,3-6 0,-3-6 554,-2 1-787,0-7 1,-5 1-174,-1-10 49,-6-4 0,8-14 1,-4-4 189,0-3-274,3-2 0,3-2 0,-1-2-133,-3-1-130,1 0 1,5 6 0,2 3-12,3 1 1,-1 2-80,6-1 1,-1 2-141,2 8 0,9 6-305,-4-1 1,5 8 170,0-3 651,-3 4 0,48 10 0,3 0 0</inkml:trace>
  <inkml:trace contextRef="#ctx0" brushRef="#br1">29401 17593 7645,'0'16'0,"-5"6"498,0-1 0,-1 7 543,6-1 0,0 9 1070,0 1 0,7 7-1070,4-1 0,5 2-758,5-3 1,-3 5-223,4-5 1,-3-3-1,1-3 1,1-6-657,-1-3 0,-3-8-543,-1 3 0,-5-6-692,0-6 1830,-8 5 0,-31-21 0,-17 5 0</inkml:trace>
  <inkml:trace contextRef="#ctx0" brushRef="#br1">29241 18089 7640,'-5'11'540,"0"0"1,-1-6 2066,6 6-1736,0-8 0,7 5 288,4-8 0,5 0-434,5 0-821,4-8 0,7-2 0,0-10 1,0-1-1,0 1-1422,0 2 1518,0-5 0,22-16 0,4-11 0</inkml:trace>
  <inkml:trace contextRef="#ctx0" brushRef="#br1">29817 17977 7640,'16'0'0,"0"-5"226,0 0 0,6-1 0,-1 5 1,-1-3 498,-3-1 1,5-1-332,-1 6 1,0-1-1,-5-3 1,0-1 350,0 1 1,-5 2-60,0 2-547,-8-7 1,4 4 0,-7-8-135,0-1 1,-1 3-54,-5-2 0,-3 7 247,-7-1-201,0-4 0,0 7 1,0-3-1,-1 3 0,-3 2 570,-1 0 1,-1 7-176,6 4 1,2 9-161,4 1 1,-3 6 0,6-4 0,0 2 66,0 3 0,1 1-276,6-3 0,0 5 274,0-5-637,8-3 0,0 6 1,10-8-1,2-1 0,3-2-1372,2-2 1,-4-8 375,6-2 1,-1-6 676,6-6 1,-5-2-301,0-8 1,-6-8 441,6-2 1,-6-4 515,6-2 0,-8-1 0,26-34 0,-8 3 0,1 2 0,-22 40 0,-6 6-276,1 0 312,-8-7 2372,5 12-545,-8-12-1010,0 14 1,-8 2 313,-2 7 1,-4 2-566,-2 3 0,1 4-166,5 7 1,-5 0-123,5 0 1,-4 6-212,-2-1 0,5 0-7,0-5 0,8 0-153,-3 0 0,-1 0 3,2 0 1,0-5-255,5 0 0,0-6-42,0 6 1,1-8 138,5 3 1,-3-5-85,8-1 0,0 0 17,5 0 1,1 2 435,5 4 1,-5-5-31,5 5 0,-3-5-12,3-1 1,-5 6-55,5-1 1,-4 6 144,-2-6 1,0 6 180,0-6 0,-7 8-135,-4-3 0,-3 5 21,-2 1 1,0 0-148,0 0 1,-9 1 21,-7 5 0,0-5-586,-6 5 1,-3-4-791,-1-2 0,1-2 562,-2-4 665,8 5 0,-12-35 0,7 1 0</inkml:trace>
  <inkml:trace contextRef="#ctx0" brushRef="#br1">30618 17353 7622,'0'16'971,"0"0"0,0 0-404,0 0 0,1 7 175,5 4 0,3 3 0,7 4 0,0 3 160,0 6 0,0-2-503,0 2 0,5 3 11,0 2 1,1 2-604,-6-13 1,-2-1 141,-3-10-311,3 5 1,-11-10-1,6 2-159,-2-7 1,-3-5 520,-9-1 0,-19-17 0,-9-11 0</inkml:trace>
  <inkml:trace contextRef="#ctx0" brushRef="#br1">30458 17881 9606,'0'11'2843,"0"0"0,1-8-3007,5 3 0,4-6 663,12-6 0,3-4-6,7-12 0,7-3 0,3-7 1,3 0-1029,-2 0 535,3 0 0,-12-6 0,1-6 0,7-3 0,0 0 0</inkml:trace>
  <inkml:trace contextRef="#ctx0" brushRef="#br1">31162 17593 7605,'-9'7'4005,"5"6"-3178,8 6 0,5 6 0,9 9 0,1 5-251,3 9 1,6 7-309,-1 9 1,-2 0 0,-1 0-1,0-1-72,-5-5 1,-6 1-159,-3-11 1,-6-11-1657,1-15-386,-3-4 897,-2-9 0,-2-9 0,-1-13 0,-5-8-1642,0-11 2749,-3 0 0,-26-50 0,15 39 0,1 0 0</inkml:trace>
  <inkml:trace contextRef="#ctx0" brushRef="#br1">31178 17753 7605,'0'-23'0,"0"-3"0,0 1 159,0-2 0,0 7 312,0-1 1,5-2-152,1 2 0,6 5 1,-1 5-1,3-2 505,2-1 1,2 4-398,3-1 0,-1 7-56,6-1 1,-4 3 7,4 2-448,-6 0 0,8 2 1,-8 3 259,-6 6-274,2 3 0,-12 2 1,4 2 165,0 3-178,-3-3 1,-7 12 0,-3-5-52,-6 0 146,-3 5 0,-7-5 0,-1 7 47,3 0 1,1-7-350,2-3 0,0 1-531,0-2 1,0-1 367,0-10 464,0 5 0,7-49 0,2-4 0</inkml:trace>
  <inkml:trace contextRef="#ctx0" brushRef="#br1">31546 17417 8953,'0'16'1935,"0"0"-1367,0 0 1,2 6 838,3-1-1107,4 7 1,2-8 0,-1 5 322,3-2-518,1 5 1,-3-3-1,-1 6 248,3-5-312,-6 4 1,2-12 0,-6 4 0,3-5 33,-3-1-187,-1-7 0,-2-9-340,0-10 0,0-6-113,0-6 0,-5-4 249,-1-12 1,1 4-95,5-3 1,0-2 110,0 2 0,0 5-223,0 5 1,0 2-79,0-2 0,2 4-231,3 7 0,2 0 831,4 0 0,32 29 0,1 6 0</inkml:trace>
  <inkml:trace contextRef="#ctx0" brushRef="#br1">32042 17401 7605,'-25'2'620,"4"3"1,-2-1-150,1 6 0,1-4 111,5 4 0,0 1-196,0 5 1,2 0-26,3 0 0,-1 2-194,6 3 0,1 2-126,5 4 0,2 3 190,3-3-320,4 3 1,7-5-1,2-3-145,3-5 221,-3-1 1,12-7-1,-3-3-437,3-5 321,-5-1 0,5 0 0,-5-1-257,0-5 399,5-3 1,-12-12-1,5 0 394,0 1-246,-5-5 1,3 0 0,-10-5 992,-6 3-933,-3-3 1,-2 11 0,0-6 167,0 2 0,-9-4-362,-7 5 1,-2 3-301,-8 8 0,-1-3-564,-5 3 1,0 4 204,0 2 0,2 5-482,3 5 0,4 4 58,7 7 0,2 5 1056,3 1 0,40 42 0,15 5 0</inkml:trace>
  <inkml:trace contextRef="#ctx0" brushRef="#br1">32442 17449 7605,'-7'-16'0,"4"5"551,-8 1 1,6 4 774,-6-4 1,6 1-704,-6-2 1,6-1-278,-6 6 1,6-4-706,-6 4 339,0 1 0,1 12-112,-1 4 0,7 5 73,-1 5 1,3 9 113,2 8 1,0 5 92,0-6 0,2 7-155,3-1 0,4-4 61,7-1 0,0-5 43,0-1 1,6-7-455,-1-3 1,7-12 161,-1-4 0,3-5 143,2-1 0,-5-9-163,0-7 1,-2-7-325,1-9 0,-4 0 1154,-12 0 0,3 0-336,-8 0 0,0 6 264,-5-1 0,-7 2-205,-3-2 0,-5 2 366,-1 4 1,-7 3-412,-3-3 1,-5 3-380,-1 2 1,0 5-200,0 1 1,0 4-512,0-4 1,7 6-774,4-1 0,5 10 69,5 6 1500,-3 3 0,34 23 0,-1 6 0</inkml:trace>
  <inkml:trace contextRef="#ctx0" brushRef="#br1">33002 16953 7605,'0'-23'474,"0"-4"1,0 2 677,0-1 1,-5 6-472,0-1 1,-6-3-297,6 3 0,-8 7 67,3 9 0,1-3 104,-2 3-459,0 0 1,-5 14 0,0 7 195,0 9 1,0 7 0,0 5 0,2 7 241,3 8 1,-3 5-186,4 7 0,1 0-241,-2 0 1,7 0 0,-1 0 0,3 0-714,2 0 1,0-7-45,0-4 1,7-5-1003,4-5 1235,3-11 1,2-5 414,0-11 0,0-18 0,0-16 0</inkml:trace>
  <inkml:trace contextRef="#ctx0" brushRef="#br1">32570 17481 7605,'9'7'0,"5"-5"2130,-3 3 1,5-3-926,5-2 0,1 0-524,10 0 0,-2-5-692,13 0 1,-6-8 49,6 2 0,-6 2-39,6-1 0,14-8 0,8-7 0</inkml:trace>
  <inkml:trace contextRef="#ctx0" brushRef="#br1">33371 17545 7605,'0'16'2831,"0"0"-2194,0 0 1,0 2 631,0 3-934,0-3 1,0 5 0,0-7-2019,0 0-1208,0-7 2891,0 5 0,-8-26 0,0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3165BB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23335 11318 7677,'-16'0'1840,"0"0"-1418,0 0 1,0-5 0,0-1 0,0 1 235,0-2 1,6 5 0,-1-5-424,-1 0-146,-3 5 121,-1-5 0,0 7-37,0 0 1,0 7-1,2 4 1,2 5 67,1 5 1,2 6-224,-2 10 1,-1 2 106,7 4 1,-6 1-76,6-6 1,1 4-1,9-4 1,6-6-458,3-9 1,8-4-66,-1-13 0,7-3-690,-1-8 920,3-4 1,-3-14 0,-2-4 0,0-3-1,-2-2-99,0 0 1,4-5 196,-6-1 0,-5-4 402,-5 4 0,-6 1-94,6 5 161,-8 0 0,4 2 68,-7 3 872,0 11-626,0 9-232,0 14 1,0 4 0,0 10 376,0 6-603,0-4 1,2 7 0,2-3-215,1 3 0,2-3 63,-1-1 1,-5-1-708,5 2 0,1 1 126,-2-6 1,6-1-788,-6-5 23,8 7 0,-5-7-29,8 0 1344,0-7 0,22-59 0,4-12 0</inkml:trace>
  <inkml:trace contextRef="#ctx0" brushRef="#br0">23960 11222 7677,'-11'0'4585,"0"0"-3390,1 0-34,-6 0-835,7-7 1,-6 5-1,5-3-45,-4 3 1,3 2-349,0 0 82,8 0 1,-12 2 88,5 3 0,-3 4 0,1 7 1,3 2-44,2 3 0,0 4 107,1 7 1,5 0-108,-5 0 0,4 5-122,2 1 0,8 4 0,2-4 1,5-4-445,1-6 1,7 0-434,3-6 1,-1-1 47,2-5 464,0-7 1,5-2 0,-2-9 0,0-3 0,0-6 425,4-3 0,-6-21 0,1-10 0,0-3 0,1 0 0</inkml:trace>
  <inkml:trace contextRef="#ctx0" brushRef="#br0">24376 10758 7679,'-9'-7'1966,"-5"5"-1607,12-5 1,-11 8 484,8 5 0,0 3-255,5 7-219,0 14 0,5 0 0,2 16 995,2 4-1023,2 9 0,-1 0 0,1 8 140,1 3 0,3-1-400,1-5 0,0-2-228,0-3 0,0-11-129,0-11 1,0-5-383,0-5 1,0 0-838,0-11 1494,0-4 0,-7-47 0,-2-10 0</inkml:trace>
  <inkml:trace contextRef="#ctx0" brushRef="#br0">24184 11398 7679,'-22'2'0,"1"3"0,0-3 1388,5 3 1912,7 4-1471,2-7-748,21-2 1,4-14-780,14-8 1,1-1-236,5 2 0,-3-2 0,6-6 0,0 4-580,0 2 1,0-3-434,2 4 0,1 1 124,-7 5 822,1 7 0,36 9 0,12 9 0</inkml:trace>
  <inkml:trace contextRef="#ctx0" brushRef="#br0">24920 11222 7679,'-14'16'0,"3"0"0,2 2 2385,4 3 1,3-3-850,-3 3 1,5-5-293,5-5 0,-1 3-946,6-3 0,1-2-402,5 1 0,-5-4 203,-1 4-705,1-6 0,5 3-1094,0-7 0,-5 0 0,-1 0-2496,3 0 4196,-6-7 0,-7-45 0,-9-17 0</inkml:trace>
  <inkml:trace contextRef="#ctx0" brushRef="#br0">24840 10950 7679,'-16'-16'1359,"-6"5"170,1 0 0,0 8-842,5-2 1,0 3 183,0 2 0,5 0-1871,0 0 519,8 0 481,-4 0 0,42-29 0,10-6 0</inkml:trace>
  <inkml:trace contextRef="#ctx0" brushRef="#br0">25304 11126 7679,'-16'0'759,"0"2"0,0 1 550,0 3 0,5 6 1223,1-1-2085,6-4 1,-3 7-1,7-3 1,0 3 0,0 4 14,0 3-429,0-3 0,7 10 1,4-6-1,3-1 0,2 0-252,0 1 0,0-3-47,0-8 1,2 1 0,1-5 0,3 1-171,-3-1 0,-1-2 167,-2-5 0,2-5 398,3-1 0,-3-8 1,1 0-1,-4-6 619,-5 1 0,-6-4-348,1 1 0,-3-6 55,-2 1 1,0-1-1,-2-1 1,-3 3 515,-6-3 1,-3-1-902,-2-2 0,-5 7-536,-1 4 1,-6 3-1323,1 2 0,-1 2 885,1 3 1,2 4 902,4 7 0,3 35 0,-5 10 0</inkml:trace>
  <inkml:trace contextRef="#ctx0" brushRef="#br0">25768 11078 16997,'0'16'878,"0"0"1,0 0-764,0 0 1,0 2 0,0 1 0,0 3-69,0-3 1,0 4-220,0-1 134,0-1 0,0 0 1,0 1-1,0-3-140,0-1 245,0-9-56,0-2 1,5-9-1,1-3 1,-1-8-931,2-6 0,-3-6 293,6-7 0,-1-5 286,2-1 1,3-4 0,-3 2 0,3 1 363,2 0 1,-5 4 1317,0 8 1,-1-2-221,6 8-616,-7 0 0,5 12 0,-3 4 1,3 3 262,2 2 1,-5 12-736,0 4 1,-6 6-403,6-1 181,-1-3 1,1 10-1,-2-5 1,0 0-1,-2 0-2053,0-3 1,4 3 1251,-6-1 1,7-3-775,-1-8 1762,-4 3 0,22-34 0,-3 1 0</inkml:trace>
  <inkml:trace contextRef="#ctx0" brushRef="#br0">26408 10918 7667,'-7'-16'2472,"4"1"397,-8 5 1,6-3 765,-6 8-2095,7-7-1216,-10 10 0,11-5 79,-8 7-216,0 0 1,-3 1 114,3 5-189,-3 3 0,5 7 0,-7 0 87,0 0 0,6 0 0,-1 0 1,0 0-511,2 0 176,-5 0 1,7 0-707,-4 0 536,4 0 0,7-6-1464,0 1 1352,7 0 0,2-1 0,7-1 0,2-2 0,2-3-196,1-2 0,7 0 580,-1 3 1,-4-3 823,-1 3 0,1-3-460,-2-2 1,0 5 1405,-5 1 1,-5 1 987,0-2-330,-8-3-1995,4 12 0,-8-7-271,-5 4 0,-3 3-203,-7-3 0,0-4-453,0-2 0,-5 2-4900,0-1 5426,-8 6 0,-31-10 0,-17 5 0</inkml:trace>
  <inkml:trace contextRef="#ctx0" brushRef="#br0">27049 10197 7657,'-11'0'2813,"0"0"-497,-1 0-1798,-2 7 0,-1 4 1,3 10-1,1 10 1,-1 10-1,-3 16 0,1 14 766,4 14 1,2-36 0,1 2-993,2 2 1,0 0-260,-2 2 0,-1 1 0,3-1 0,0 0 0,0-1 0,1-1 20,1-2 1,-1-1-150,-3 0 0,1-2 0,5 27 0,-5-13 1,6-16-1,6-14-1796,4-9 0,4-7-322,2-5 0,0-6 2214,0-10 0,22-54 0,5-19 0</inkml:trace>
  <inkml:trace contextRef="#ctx0" brushRef="#br0">27321 10982 7673,'-11'0'1292,"0"0"0,6 0-174,-6 0 0,6 0 543,-6 0 93,8 0-702,-4 0-909,14 0 0,2 0-122,7 0 1,5-6-1,0-1 1,-1 0 100,-2 0 1,-2-4-159,0 6 0,0-7-126,0 1 169,-7 4 0,3-7 0,-7 3-274,-1-3 87,-2-2 222,-9 7 0,-2 2 1,-9 7-1,-2 1 1,-1 7 212,1 8 1,-3 7-91,2 9 0,0 0 1,5 2-1,0 1 60,0 2 0,7 1-494,3-6 1,5-2-570,1-3 0,7-1-178,3-10 1,10 2-2362,1-12 3377,8-1 0,53-34 0,-31 12 0,1-1 0</inkml:trace>
  <inkml:trace contextRef="#ctx0" brushRef="#br0">27881 10870 7673,'-16'0'0,"-2"-2"362,-3-3 0,3 3 363,-3-4 1,3 5-49,2 1 0,0 0 811,0 0 0,0 7-616,0 3 1,2 10-408,3 1 1,-2 8 91,8-2 1,0 3-175,5 2 1,0 0-397,0 0 0,1-2-197,5-3 1,-1 1-226,11-6 1,-3-3 358,8-8-1132,4-4 0,-6-7 1,8 0-350,2 0 1,-5-9 525,3-7 1031,0 0 0,6-43 0,1-19 0,5-1 0,-1 0 0</inkml:trace>
  <inkml:trace contextRef="#ctx0" brushRef="#br0">27993 10277 7673,'-7'-8'2290,"-2"0"-1775,-7 8 0,5 9 602,0 7 1,6 15-104,-6 11 0,8 6 196,-2 6 0,3 4-694,2 12 1,0-3-279,0 8 1,3-6-674,8 6 1,0-7-1,10-1 1,-1-6-612,1-8 0,-3-8 1046,3-3 0,11-13 0,2 1 0</inkml:trace>
  <inkml:trace contextRef="#ctx0" brushRef="#br0">28537 10870 7663,'-11'-2'4393,"1"-3"-4130,-1 3 0,-5-11 2108,0 8-1572,7-7 0,-5 12-536,3 0 0,4 7-102,2 9 1,3 1-12,2 5 0,-2-3-110,-3 8 1,3-2 0,-3 3 0,3-1-165,2 2 1,2-5-145,3 3 1,-1-7 102,6 1-17,1-3 1,5-2 0,0-2-1,0-3 1,0-6-463,0-3 0,0-2 324,0 0 1,0-7-294,0-4 437,0-3 1,0-7-1,0-3-88,0-1 211,-7-1 0,3-6 0,-6 0 84,-3 0 0,-1 5 0,-2 0 0,0 1 657,0 1-37,0 2-177,0 14 222,0 2 1,-2 21 33,-3 7-134,3 15 0,-7 1 0,4 9 199,-6 4 0,2 4 125,-1-1 1,-1 4-133,-5 7 0,-7 5-549,-4 1 0,-3 4 711,-2-4-680,0-8 1,-5-2 0,-1-10-1276,3-9 0,3-9-609,5-16 1,6-9 1613,10-7 0,2-10 0,14-6 0,8 3 0</inkml:trace>
  <inkml:trace contextRef="#ctx0" brushRef="#br0">28809 10838 7642,'-16'9'1066,"0"5"0,7-11 156,4 8 300,3-7-1097,2 3 0,9-2 0,5 0 500,6-1-788,8-2 0,-3-4 0,7-2 0,0-3 0,0 0-1,0 0 1,-2-4-46,-3 6 1,2-6-266,-8 6 0,0-7-81,-5 1 0,-2 2 1,-3-2-558,-6-1 617,-3-2 1,-9-1 441,-4 5 0,-3 3 0,-2 7 0,-2 1 1045,-3 5 0,1-1-485,-6 11 0,4-2 291,-4 13-875,6-7 1,-3 12 0,7-2 0,0 5 0,2 1 44,3-2 1,-1 3-476,6 0 0,1 1 234,5-6-303,0 0 0,13-7 0,3-6-2821,1-6 2202,8-6 1,0-7-1,7-2-2543,0-3 3438,7-4 0,7-31 0,6-14 0,8-3 0,-1 0 0</inkml:trace>
  <inkml:trace contextRef="#ctx0" brushRef="#br0">29609 10710 7642,'-16'-16'3540,"0"0"1,0 1-2120,0 5 0,0 3 388,0 7 1,0 1-1146,0 5 1,-5-3-295,0 8 1,-6 1-15,6 10 0,-1-4 47,6 3-482,0-3 1,2 3-1,2 0 1,3-1-1,2-2-974,3-2 22,2 0 1,9 0-11,4 0 805,3-7 0,2 3 0,2-5 0,2 0 0,3 0-19,2-3 0,0 5 316,1 2 0,4-3 20,-3 3 1,-2-6-1,2 6 491,-15 0 0,9 5 0,-12 0 283,0 0-47,-2 0 1,-7 5-1,-3 1 21,-8-3-697,0 6 1,-19-7 0,4 3-3807,-5-3 3674,-8-2 0,-22-19 0,-11-7 0,-10 1 0,0-1 0</inkml:trace>
  <inkml:trace contextRef="#ctx0" brushRef="#br0">30330 10053 7622,'-11'0'301,"0"0"1624,1-7 1,-6 5 133,0-3 1,5 3-1205,0 2-309,8 14 0,-6 6 0,3 19 1009,-4 9-1372,-4 22 1,-2 15 0,7-33 0,0 3-1,-1 3 1,-2 1 0,0 4 0,-2 0-302,-1 4 0,-1 0 1,-2 0-1,-1-1-43,1 1 0,-1 0 1,0-7-1,0-1-111,3-8 0,0-1 1,4-5-1,0-1-1125,-10 36 0,6-11 0,6-17 1397,4-15 0,4-8 0,2-8 0,0 4 0</inkml:trace>
  <inkml:trace contextRef="#ctx0" brushRef="#br0">30474 10325 7634,'-11'0'3629,"0"0"-1211,8 0-743,-12 0-1393,14 0 1,-6 13 0,7 6-1,1 8 1,3 9 612,1 3 1,8 11-368,-3 8 1,-1 5-367,2 1 1,-6 0-1,4 0 1,-2 0-728,-3 0 1,3-7-529,-2-4 0,1-10-2574,-6-6 3667,0-3 0,0-31 0,0-6 0</inkml:trace>
  <inkml:trace contextRef="#ctx0" brushRef="#br0">30250 10950 11103,'-9'7'-111,"2"-5"1,14 5 2290,3-7 0,12-9-1027,4-7 0,10-2-1395,1-9 0,6 6-513,-6-6 0,2 6-354,-1-6 0,-4 6 0,3-4 1109,-3 2 0,12 9 0,4 7 0</inkml:trace>
  <inkml:trace contextRef="#ctx0" brushRef="#br0">30858 10806 7634,'0'16'0,"-6"0"291,1 0 1,-2 5 0,3 0-1,-1-1 1195,1-2 0,1 3-617,-2 0 0,3 6-599,-4-6 1,5 1-1,1-6 1,0 0 17,0 0 0,0-6-220,0 1 29,7-7 0,-5 1 379,3-10 0,-3-6-299,-2-10 0,0 1-110,0-7 1,1 1 16,5-6 0,-4 5 1,5 0-1,-2-1 124,0-2 0,6 5-150,-6 3 1,3 5-1254,-3 1 671,4 0 1,1 0-1,1 1 1,2 5 0,1 4 523,2 5 0,42 22 0,12 6 0</inkml:trace>
  <inkml:trace contextRef="#ctx0" brushRef="#br0">31242 10710 7634,'0'-16'281,"-2"5"34,-3 0 1,1 6 1306,-6-6-1054,6 8 0,-10-4 0,3 7 0,-3 1 455,-2 5 0,0 4-493,0 12 1,2-3-173,3 8 0,-3 5 0,5 5 0,-2-1-89,0-2 1,8-2-111,-2 0 1,3-6-68,2 1-316,0-7 1,2 1 0,3-10-593,6-6 1,3-5-74,2-5 1,5-10 266,0-6 0,1-7 289,-6 1 1,0-9 0,0 1-1,-2 3 180,-3 3 0,3 4 668,-3-1 1,-2-3 220,1 8 255,-6 0-168,3 12-198,0 2 1,-5 14-303,3 3 1,-3 12-282,-2 4 0,0 5-262,0 1 0,0 0 192,0 0 1,-2 0-652,-3 0 0,3 0 129,-3 0 1,3-6-128,2 1 0,0-7-878,0 1 1555,0-10 0,0-54 0,0-19 0</inkml:trace>
  <inkml:trace contextRef="#ctx0" brushRef="#br0">31514 10614 7634,'0'16'0,"0"1"1813,0 5 1,0-5-867,0 5 1,0 1-216,0-2 0,0 8 1,0-3-1,0 5-19,0 1 0,0-6-508,0 1 1,0-6-158,0 6 0,0-7 112,0 1 0,0-9-264,0-1 1,0-9-329,0-2 1,-5-9-610,-1-12 1,1-4 584,5-7 0,0-2 0,0-2 0,0-3-715,0-2 0,2 6 855,3-3 1,-1 6 18,6 6 410,-6-5 1,8 14 0,-5-5 0,2 5 0,4 2 902,1 5 0,2 3 26,0 7 1,0 1-221,0 5 1,0 4-103,0 12 0,0-3-267,0 8 0,-2-2-52,-3 1 0,1 5-404,-6-5 0,4-1-342,-4 2 0,4-7-250,-4 1 1,4-3 144,-4-2-3360,-1 0 3810,2 0 0,-5-36 0,5-8 0</inkml:trace>
  <inkml:trace contextRef="#ctx0" brushRef="#br0">32106 10518 7634,'-11'-11'0,"1"0"0,4 6 829,-4-6 1,-1 8 1122,-5-3 0,5 4-991,1 2 1,-1 0 75,-5 0 1,0 0-643,0 0 0,5 8-163,1 2 1,4 3-607,-4-3 363,6 12-334,-3-12 1,7 14-377,0-8 280,0 0 1,7-2-1,2-2-1080,0-1 1145,5-8 0,-5 12 0,7-6 230,0-1 0,0 5 0,0-6 0,0 2 175,0 3 0,0-3-71,0 2 708,0 0 0,-2 5 666,-3 0-364,3 0 0,-12 0-415,3 0 1,-5-6-9,-5 1 0,-4-2-320,-7 2-480,0 3 0,-3-11-1285,3 8 0,-4-7 802,9 1 1,-3-3 737,-2-2 0,7-64 0,2-16 0</inkml:trace>
  <inkml:trace contextRef="#ctx0" brushRef="#br0">32250 10598 7634,'0'16'945,"0"0"1,0 0 1267,0 0 0,-2 1-888,-3 5 1,3 1-722,-3 4 1,3-3-132,2-2 1,2-4-138,3 3 1,-1 2-1099,7-2 26,-8-6 0,11-3 1,-5-5-1811,0 2 2546,-2-12 0,-7-85 0,0 27 0,0 0 0</inkml:trace>
  <inkml:trace contextRef="#ctx0" brushRef="#br0">32266 10085 7634,'-27'0'0,"1"0"0,6 0 0,-1 0 0,3 2 1182,2 3 0,5-3 108,1 4 0,8-5-109,2-1-1181,0-7 0,57-23 0,5-13 0</inkml:trace>
  <inkml:trace contextRef="#ctx0" brushRef="#br0">32506 10069 7634,'0'16'0,"0"0"754,0 0 1,2 0-151,3 0 145,-3 7 0,5 4 0,-7 10 0,0 6 0,0 3 1553,0 2 0,0 6-623,0-1-1519,0 8 1,0-12 0,0 5 0,0-6 0,0-5-1178,0-6 0,0-5-211,0-5 1,2-6-257,3-10 1484,-3-4 0,-2-36 0,-9-6 0</inkml:trace>
  <inkml:trace contextRef="#ctx0" brushRef="#br0">32282 10486 7634,'-9'0'2159,"-3"1"-1188,7 5-761,-1-5 1,8 12 174,3-8 0,6 1 1,9-5-1,3 3 911,2 1 1,1 1-1359,6-6 0,0 0-28,0 0 1,0 0 0,0 0 0,-2-2 89,-3-4 0,18-24 0,-3-13 0</inkml:trace>
  <inkml:trace contextRef="#ctx0" brushRef="#br0">32842 10502 7634,'0'21'428,"0"0"1,0 2 1481,0-1 0,0-3-655,0 8 0,-7-8-235,-3 3 1,1 1-358,-2-2-51,7 1 1,-3-12 0,6 1-860,-5 1-1040,4-4 1,1-8 840,6-11 1,0-3-845,-5-2 1,6-7 1289,-1-4 0,-1-49 0,-3-21 0,-1 27 0,0 0 0,0 0 0</inkml:trace>
  <inkml:trace contextRef="#ctx0" brushRef="#br0">32890 10133 7634,'0'16'0,"0"0"0,0 0 0,-5-5 193,0 0 0,-6-1 327,6 6 0,-6-5-79,6 0-441,-1-8 0,21-3 0,2-9 0</inkml:trace>
  <inkml:trace contextRef="#ctx0" brushRef="#br0">33050 10389 7634,'-16'15'922,"0"-5"1,2 5-356,4-5 0,-5 4-211,5 2 1,-3 1-128,2-1 1,-1 7-32,7 3 0,-6 3 702,6-3 1,-1 5-286,6-5 0,0 3-110,0-2 0,7-4-4,4-7-378,-4 0 0,8-6 0,-5-1 273,4-2-417,2-1 0,0-6 1,0-2-1,0-3 1,0-6-239,0-3 0,0-8-257,0 1 1,-5-7-141,0 1 0,-2-3-337,1-2 1,-3-6 435,-7 1 0,0 1 106,0 10 0,0-3 354,0 8 0,-1-1 240,-5 6 1,-3 8-601,-7 2 1,0 4 80,0 2 0,0 2-116,0 4 0,2-3 492,4 8 0,2 21 0,8 10 0</inkml:trace>
  <inkml:trace contextRef="#ctx0" brushRef="#br0">33226 10373 8258,'9'0'2201,"-2"8"0,-1 2-1318,-1 12 1,0-3-408,-5 8 0,0-2 223,0 1 1,0 10-26,0-4-403,0 4 0,-5-4 1,0-2 92,1-3 1,-3 1 27,2-7-297,-8 1 0,12-6-416,-5 0-312,-3-7 1,8-11-1,-5-14 1,6-7-1720,6-2 1,-3-7 1392,8 0 1,-6 0 317,6-6 0,-2 6 275,1 6 1,5-5 147,-5 5 1,-1 3 140,2 1 1,-2 4 150,1 2 1,5 0 644,-5 0-651,5 8 1,1 0 515,0 8 0,-6 2-176,1 4 0,-6 2 43,6 8 0,-8 0-142,3 0 0,-3 6-30,3-1 1,-5 2-127,5-1 1,-4-5-112,-2 5 0,5-4-60,0-2 1,1 0 35,-6 0 1,0 1-160,0 5 0,0-10-451,0 4 0,5-3-1473,0 3 2065,1-7 0,-6-17 0,0-9 0</inkml:trace>
  <inkml:trace contextRef="#ctx0" brushRef="#br0">23912 12278 7684,'-15'-16'510,"3"2"1,3 2-1,0 3 310,0 2 1,6 3 0,-3 11-218,5 9 1,1 4 24,0 12-350,0 3 0,1 13 1,3 1-1,1 0 1,-1 3 477,-2 1 0,3 6-396,0-6 0,1 4-55,-6-9-628,7 4 0,-6-18 1,5 3-1,-3-5 0,3-5-1065,4-6 1,-1-10-569,2-6 1956,-8-3 0,-17-59 0,-12-14 0</inkml:trace>
  <inkml:trace contextRef="#ctx0" brushRef="#br0">23639 12727 7684,'-16'0'0,"0"0"0,8 1 982,2 5-373,4-4 0,6 5 0,5-7 0,9 0 132,5 0 0,9-6-1169,5 1 0,2-7 189,-1 1-193,3 4 1,7-6-1,0 6 1,0 0-1,0-2 432,0 0 0,-5 7 0,4 1 0,4-3 0,0 1 0</inkml:trace>
  <inkml:trace contextRef="#ctx0" brushRef="#br0">24312 12679 7684,'-15'1'400,"5"5"0,-3 3-184,8 7 0,-6 0-39,6 0 0,-2 1 148,2 5 1,3-3-1,-2 8 1,8 0 357,6-2 1,5 3-519,1-7 0,5 1-55,0-6 0,8-7 1,-4-2-1,1-2 216,1 0 0,-6-1-91,6-9 1,-7 1 262,1-7-381,-3 1 1,-4-6 0,-2-2 0,-3-2 0,-2-3 191,-3-2 1,-2 4-241,-2-6 0,-6 6 11,1-6 0,-9 2 1,0-1-1,-8 3-458,-3 0 1,4 5-347,-6-4 1,2 10-1542,-1 1 2265,-4 8 0,-17 38 0,-11 19 0</inkml:trace>
  <inkml:trace contextRef="#ctx0" brushRef="#br0">25448 12535 7627,'-16'-8'842,"2"5"0,1-6 0,3 0-217,-3 0-409,6 6 0,-7-12 1,3 7 281,-3-1 0,-2 2-349,0 7 1,2 7 15,3 3 1,-1 6 37,6 6 0,-4-1-15,4 11-40,1-4 0,0 12 1,-1-8 63,3 0 1,1 0-1,4-2 1,3-3 15,6-6 1,5-3-308,5-2 0,-1-7 67,6-4 0,1-10-111,5-6 0,4-9 0,-3-3 0,-2-2-285,-1-3 0,-7-1-68,-2 3 358,-3-4 1,-4 6-1,-3-4 1,-6 3-1,-3 2-178,-2 3 1,-9 4 50,-7 6 0,-2-3 41,-8 8 1,-1-2-123,-5 1 0,0 5-11,0-5 1,5 5-174,1 1 1,6 0-177,-1 0 1,3 5 685,2 0 0,21 8 0,6-4 0</inkml:trace>
  <inkml:trace contextRef="#ctx0" brushRef="#br0">25960 11974 10339,'0'25'735,"0"7"-369,0 0-108,0 7 1,0 11 0,0 5 0,-2 9 0,-1 7-30,-2 2 1,-6-1 0,4-8 0,0-2-518,0-3 0,-4-1-401,6-10 1,-1-5 277,6-16 411,0-4 0,-7-36 0,-2-6 0</inkml:trace>
  <inkml:trace contextRef="#ctx0" brushRef="#br0">25672 12535 7650,'0'10'2483,"0"1"-2466,0-8 0,9 10-55,7-8 496,0 1 0,16-6 0,-2-2 0,8-4 0,2-4-1938,5-4 1480,8-2 0,-5-5 0,4-3 0,7-2 0,-1 1 0</inkml:trace>
  <inkml:trace contextRef="#ctx0" brushRef="#br0">26424 12070 7650,'-5'16'219,"0"0"0,-6 7 274,6 4 1,-6 3 7,6 2 0,-2 6 0,3 3 0,-1 3 874,1 6 0,2 2-1038,2-4 0,0 0 1,-1 0-1,-3 0 96,-1 0 1,-1-2-381,6-3 1,0-6-356,0-10-137,0-4 0,0-18-272,0-10 0,2-11 276,3-16 0,3-7 0,4-2 0,-1-2-49,1 0 0,1 2 271,-3-1 1,4 3 286,-3 7 0,3 1 0,2 3 0,0 3 161,0 2 1,0 3 147,0 10 1,0 2 864,0 8-918,0 0 0,2 9 0,2 7 0,1 9 0,-1 6 345,-3 1 0,-1 0-757,0 0 0,0 0-753,0 0 549,0 0 0,0-6 1,0 1-2362,0 1 2056,0 3 1,0-6 0,0-4 590,0-3 0,0-24 0,0-4 0</inkml:trace>
  <inkml:trace contextRef="#ctx0" brushRef="#br0">27081 12342 7650,'-11'16'0,"0"0"0,2 2 0,-1 4 0,1-3 0,3 8 911,5-8 1,-5 10-1,12-8 875,4-1-1444,5-2 0,2-4 0,3-2 72,1-1-442,8-7 0,-6 3 0,5-7 0,-3 0 0,0 0-162,0 0 1,-6-6-101,3 1 1,-4-8-37,-2 3 1,-6-4-269,1-2 1,-7 0 195,1 0 0,-3-6-329,-2 1 522,0 0 0,0 5 1,-2 0-309,-3 0 618,-4 0 1,-7-1-1,0 3 144,0 4 1,0 1 519,0 3 1,-6 5-207,1-5 1,0 13 359,5 9 0,5 2-206,0 9 0,2 0-318,-1 5 0,3 1-300,7 5 0,0-5-77,0 5 1,1 1-117,5-2 1,8-5-349,7-5 0,6-7-705,-6 1 1,8-3-1933,-3-2 3079,5-7 0,43-24 0,12-11 0</inkml:trace>
  <inkml:trace contextRef="#ctx0" brushRef="#br0">27625 12391 7650,'-7'-9'1649,"5"1"1,-7 10-433,4 4 0,3 8-760,-4 7 0,5 8-164,1-3 0,0-1-28,0 2 0,0 0-17,0 5 0,5 0 1,0-2-1,-1-2 85,-2-1 0,-2-7 319,0 1-148,0-10-332,0-4 1,0-9-1,0-3 1,0-8 40,0-6 0,5-6-163,0-7 1,1 0 149,-6 0-400,7 0 1,0 0-1,5 0 1,-1 0-1,0 0 42,-2 0 0,10 7-366,-3 3 0,4 4-1327,-4 2 1449,7 0 1,-5 6 401,3-1 0,11 22 0,2-1 0</inkml:trace>
  <inkml:trace contextRef="#ctx0" brushRef="#br0">28713 12358 7619,'-14'-10'2296,"1"1"-1464,3 2 0,-1 1 0,-5 6 1,0 0-323,0 0 0,0 0-318,0 0 0,-5 8 0,-1 2 1,3 3 191,1-3 0,2 5-79,0-5 0,0-1-124,0 2 0,2-6 212,3 6-893,4-8 374,7 5-278,0-8 0,7 0 0,6 0 1,4 0-1,6 0-540,2 0 0,7 0 559,6 0 1,-1 1-22,-5 5 430,0 3 1,0 1 0,-2 1-1,-3 1 1,-6 4 269,-3 6 1,-9-3-169,-4 8 0,-3-2 741,-2 2 1,-3 3-206,-8-4 0,-2 3 316,-13-2-814,-1 3 0,-5-12 0,0 1-491,0-6-241,0 1 1,2-12 0,1 1-480,3-6 1,6-6-667,-1-7 0,5-7 1713,5-4 0,11-32 0,9-8 0</inkml:trace>
  <inkml:trace contextRef="#ctx0" brushRef="#br0">29001 11926 7623,'0'16'2800,"0"6"-2040,0-1 0,0 7-117,0-1 0,2 10-107,3 6 0,4 3 79,7 2 0,0-5-41,0 0-550,0-1 1,0 1 0,-2-4-226,-3-5 0,2 2 0,-6-11 0,0 1-2825,0 1 3026,-2-8 0,-26 19 0,-6-4 0</inkml:trace>
  <inkml:trace contextRef="#ctx0" brushRef="#br0">28825 12423 7623,'-11'0'0,"1"0"1186,6 0 170,-3 7 1,9-6-538,3 5 0,6-4 1,12-2-1,7 0-686,6 0 1,10-2-157,2-4 0,2 5-1416,9-5 0,-6-1 1439,6 2 0,-8-4 0,6-2 0,6 2 0,0 0 0</inkml:trace>
  <inkml:trace contextRef="#ctx0" brushRef="#br0">29673 12374 7623,'-23'0'0,"0"0"431,-4 0 0,-1 0 1,7 2-1,-1 2 606,-1 1 0,5 6 151,-3-6 0,5 8-293,5-3-730,4 5 1,2 2-1,0 3 1,1 1 0,2-1-259,2-2 0,2-4-239,3-4 1,-1 3 0,7-8 0,1-1-38,2-2 0,2-2-96,0 0 0,-3-8-1028,3-2 1110,-4-4 1,11-2 0,-7 0 0,-1 0 0,-3-2-313,-1-4 0,3 5 498,2-5 1,3 5 389,-8 1 0,3 5 268,2 0 1,-5 2 1546,0-1-915,-1 2-276,6 8 0,-7 8-81,-3 2 0,1 12-333,-2 4 1,0-1-300,-5 2 0,0 0-163,0 5 1,0 0-489,0 0 309,0-7 0,0 3 0,0-7-2523,0-1 2022,0-2 739,0-2 0,8-57 0,0-14 0</inkml:trace>
  <inkml:trace contextRef="#ctx0" brushRef="#br0">30266 11894 7623,'-15'18'344,"5"3"0,-3-1 343,8 7 1,-6 5 103,6 5 0,0 7 965,5-1 0,0 3-1503,0 2 0,0 0-56,0 0 0,1-7-304,5-3 1,-3-1 158,8-5-571,-8 4 0,10-17 1,-6 6-1255,2-2-546,-6 6 2319,5-11 0,-30-10 0,-4-9 0</inkml:trace>
  <inkml:trace contextRef="#ctx0" brushRef="#br0">29881 12294 8580,'-8'8'1667,"0"-7"1,10 6-1240,4-7 0,10 0-19,10 0 1,6 0 161,6 0 0,1-7-1557,3-3 671,5 3 1,-6-8 0,7 6 0,0-1 314,0-1 0,7-14 0,2-9 0</inkml:trace>
  <inkml:trace contextRef="#ctx0" brushRef="#br0">30570 12278 7623,'0'16'0,"-6"-5"861,1 0 0,0-6 0,6 4-37,5-2 0,4-2-462,12-5 0,-3 0-221,8 0 0,0-7 1,5-3-1,-2-3 152,-3 3 0,3-6-43,-4 0 0,-2 0 45,-3-6-173,-3 4 0,-8 2 0,-1 0 0,-2 0 1,-3 0-166,-2 0 0,-4 6-128,-3-1 0,-10 6-345,-6-6 488,-7 7 1,8-3-1,-5 7 1,0 0-1,2 2 293,0 3 0,-4 4 137,6 7 1,0 2 782,5 3-941,0-3 0,5 13 0,2-7 0,2 3 0,3 0 213,3 1 0,1-3-473,0 2 0,7-2-724,3 1 620,5-2 0,1-8 0,0-2-2083,0-4 1615,7 5 1,-4-14-1,8 5-1322,1-4 1129,-4-2 781,6-8 0,16-29 0,13-14 0</inkml:trace>
  <inkml:trace contextRef="#ctx0" brushRef="#br0">31290 12054 10596,'-16'-9'2754,"0"-5"1,0 12-1978,0-3 0,0 3-319,0 2 0,0 0-330,0 0 1,0 0 10,0 0 1,2 2 39,3 3 1,-3-1-95,3 7-236,-3-1 1,0 6-244,3 0 1,4 0 162,7 0 1,0 0-752,0 0 660,0 0 1,2-5-1,5 0-696,9 1 796,0 2 0,9 1 0,-4-3-172,6-1 301,3-1 0,0 6 0,-1-1 131,-3-5 186,1 5 1,0-7 0,-3 7 506,0-5 70,-3 5 1,-10-7 958,-1 9-767,-6-1 0,1-6 1,-10 1-372,-6 1 1,-8-3-551,-3 2 0,-6-2-617,1 1 1,2 3 407,-1-8 1,1 6-1921,-2-6 1,-2 2 245,8-1 1811,0-5 0,26-15 0,6-12 0</inkml:trace>
  <inkml:trace contextRef="#ctx0" brushRef="#br0">31578 12455 7622,'16'0'5377,"0"7"-1314,0-6-2020,0 14 227,0-14-1980,-7 14 1,0-14-381,-4 5 0,-3-3-913,3 3-1488,-3-5 2491,-2 7 0,-36-44 0,-8-8 0</inkml:trace>
  <inkml:trace contextRef="#ctx0" brushRef="#br0">7751 15707 7758,'-16'0'2149,"0"0"-1478,8 0 1,-5 2 421,8 3-807,0-3 1,7 5 29,3-7-241,4 0 1,8 0 0,2 0 0,2 0 0,0 0 123,2 0-197,1 0 0,2 0 1,-2 0-1,1 0 1,-1 0-349,4 0 199,-6 0 0,6-6 1,-7-1-1,-2-1 1,-1-4-622,-3-2 577,1-2 1,-2 4 0,-4-2 0,-4-4 0,-5 1-194,-1 0 0,-1 1 1,-6 0 216,-9 1 0,-1 1 273,-9 3 0,5 3-7,-5 2 0,1 5 1,-3-5-1,4 6 385,1 6 1,-3-3-256,5 8 1,1 1 80,4 9 0,2-2-64,4 7 0,-3-2-30,8 2 0,0 4-95,5-4 0,0 7-127,0-2 0,2 4 98,3-9 0,4 2-27,6-2-11,1 4 1,1-13 0,2 4 85,2-3-130,0-3 1,0-4-1,2-3-16,1-1-98,-5 5 0,5-10 1,-4 3-1,2-3 0,3-2 1,1-2-1,-2-1-1030,-3-2 1,2-7-844,-3 1 1977,8-3 0,-3-43 0,6-11 0</inkml:trace>
  <inkml:trace contextRef="#ctx0" brushRef="#br0">8549 15519 7758,'-9'7'1557,"2"2"-1105,7 6 0,2 1 562,3 0-864,4-1 0,13 8 0,4 3 1,4 4-1,1 3 0,1 1 0,-1 3 88,0-2 0,1-2-437,-1-2 111,0-6 0,-5 2 0,-1-6 0,-3-2 0,-3-3-563,-1-5-404,-2 2 0,-1-11 1055,1 3 0,-7-17 0,-3-5 0</inkml:trace>
  <inkml:trace contextRef="#ctx0" brushRef="#br0">9018 15676 7744,'-20'0'503,"-1"0"0,0 5-360,5 0 0,1 2-107,-1-2 1,0-1 307,1 6 0,-1-6 0,0 3 0,1 0 388,-1 3 0,-1 4-524,-4 2 1,3-1 0,-3 1 0,2 7 105,-2 3-208,-3 10 1,0-1 0,1 5-120,0-2 1,8-1 0,-3-6 0,8 0-240,3 1 252,2-8 0,33-45 0,13-19 0,3-4 0,-1-1 0</inkml:trace>
  <inkml:trace contextRef="#ctx0" brushRef="#br0">9457 15535 7731,'-11'5'892,"1"0"1,6 7-451,-1-1 1,3 10 264,2 5-542,0 10 1,0 6 0,2 8 0,3 6 0,4 3 334,0 6-460,-2 1 0,-2 3 0,0 3 0,-2-1 0,-1-3 0,-2-4 0,0-1-158,0 0 0,0-8 1,0-4-1,0-8-2160,0-6 2278,0-11 0,14-24 0,4-13 0</inkml:trace>
  <inkml:trace contextRef="#ctx0" brushRef="#br0">9519 15770 7714,'16'-16'0,"-6"-1"0,1-4 201,6 3 1,2-4-1,6 6 1,-1 0-1,0 1 1,2 1-1,1 3 659,-1 6 0,-7-2-550,2 2-108,-11 0 0,2 12 0,-7 5 1,-1 5-1,-2 6 0,-2 1 462,0 4 0,-7 2-523,-4 1 1,-3 0 0,-1 2 0,-1 2 57,0 2 0,-1-1-475,-4-4 1,4-6 154,-4 0-270,3-7 1,-2-2 0,-1-8-964,2-2 49,8-2 1,-1-7 1304,7-3 0,11-36 0,10-17 0,2-6 0,-1-1 0</inkml:trace>
  <inkml:trace contextRef="#ctx0" brushRef="#br0">9942 15112 7714,'-9'0'1191,"2"9"-1001,7 6 0,2 4 1140,3 13 0,4-1-928,7 16 0,-1-2 1,1 14-1,0 2-65,-1 0 1,-1 5-113,-3-8 0,1 1-221,-7-2 1,5 2 0,-3-8-1,0-8 497,0-10-489,5-1-12,-3-15 0,14-15 0,1-12 0</inkml:trace>
  <inkml:trace contextRef="#ctx0" brushRef="#br0">10412 15660 7701,'0'24'0,"-2"1"682,-3-4 1,3-4 797,-3 4 1,3-2-773,2 2 1,5-4 1168,0 4-1877,8-3 1,-6-3 0,5-1-573,-2-3 174,-6 2 0,10-6 1,-6 6-1,3-5 0,-1-1 398,2-3 0,-5-23 0,0-7 0</inkml:trace>
  <inkml:trace contextRef="#ctx0" brushRef="#br0">10365 15253 7695,'-16'7'0,"-5"1"0,0 8 0,6 0 1204,4-1 1,2-4-346,-1-1-1384,3 1 525,7-3 0,49-35 0,12-17 0</inkml:trace>
  <inkml:trace contextRef="#ctx0" brushRef="#br0">10960 15629 7695,'-16'0'0,"0"0"0,-1 0 352,-4 0 0,9 0 0,-6 0 0,1 0 1287,-2 0 0,3 0-949,6 0-453,-1 0 0,-4 1 1,1 5-1,2 4 1,3 6 344,2 5 0,0-1-275,2 12-131,3-4 1,-5 15 0,9-5 292,3 2-577,-3-5 0,17 2 0,-3-9 1,3-6-1,2-3-994,-1-5 1,8-8 233,-2-1 1,4-4-28,1-1-278,1 0 1,-6-5 1172,0 0 0,-7-35 0,4-3 0</inkml:trace>
  <inkml:trace contextRef="#ctx0" brushRef="#br0">11304 15644 7676,'-2'16'1179,"-3"0"0,3 5-369,-3-1 1,3 3-256,2-2 0,0-2 0,2 5 0,2-1 294,1-4 0,7 4-785,-2-2 1,-1 0 21,2-6-425,-1 1 0,0 0 1,-1-1-1,0-1-3441,0-3 2096,-6 2 1684,11-11 0,-26-44 0,1-18 0</inkml:trace>
  <inkml:trace contextRef="#ctx0" brushRef="#br0">11163 15253 7676,'-21'-9'2154,"0"4"0,6 3 115,4 2-866,1-7-64,-6 5-2802,8-5 977,1 1 486,7-3 0,20-7 0,7 1 0</inkml:trace>
  <inkml:trace contextRef="#ctx0" brushRef="#br0">11742 15034 7676,'-15'0'0,"4"0"0,1 0 3008,-2 0-2375,-2 0 0,5 1 0,4 5 0,5 6 1,5 5-1,6 6 679,3 1 0,3 9-1143,4 9 0,-2 3 0,5 4 1,1 1-95,-1 3 0,-5 6-387,2-2 1,-4-3-638,-1-2 1,-2 2 0,-2-2 0,-3-3-1249,-2-5 1,3-1 2196,-5-6 0,-13-15 0,-10-8 0</inkml:trace>
  <inkml:trace contextRef="#ctx0" brushRef="#br0">11539 15644 7667,'-19'0'3456,"3"0"-1900,4 0 60,3 0-1206,9 0 0,11-1 0,10-5 0,6-4 1,8-4 1525,7-2-2085,3 1 1,2-1 0,0 2-60,0 4 1,-5-4-1,0 3 208,1-3 0,-2-5 0,5-5 0,4-1 0,-1-1 0</inkml:trace>
  <inkml:trace contextRef="#ctx0" brushRef="#br0">12745 15112 7663,'-16'0'271,"5"0"1,1 0 2542,-2 0-2178,5 0 0,0 2 1,7 3-1,0 7 359,0 7 0,7 6-379,3 6-383,11 0 0,-3 9 0,2 5 292,-2 6-391,4 8 0,-4-9 0,3 6-134,-4-2-257,-1 5 1,-6-10 0,-1 1 0,0-6-1,-2-8-2238,0-2 0,5-5 2495,-2-3 0,4-45 0,2-17 0</inkml:trace>
  <inkml:trace contextRef="#ctx0" brushRef="#br0">13246 15519 7665,'0'16'0,"0"6"688,0 4 0,0-1 2165,0 1-2450,0-7 1,0 11 0,0-6-105,0 0-180,0-1 0,1-7 0,3-1 0,3-1 0,1-3-1732,5-6 1613,1-3 0,15-23 0,4-5 0</inkml:trace>
  <inkml:trace contextRef="#ctx0" brushRef="#br0">13152 15143 7665,'-21'7'0,"0"4"0,0 1 814,5-2 1,6 4-759,-1-3 0,8 2-56,-2 3 0,31-14 0,9-4 0</inkml:trace>
  <inkml:trace contextRef="#ctx0" brushRef="#br0">13794 15378 7665,'-21'5'0,"0"1"0,0 0 426,5 0 0,1-5 1374,-1 5-1417,-7-5 1,6-1-1,-4 0 1,4 0 95,1 0 1,0 0-625,1 0 1,6 2 98,4 3 1,5-3-159,5 3 0,4-1 0,6-1 0,1 3-274,0-3 1,6 6 246,4 1 1,4-1 167,1 1 1,1-5 0,-1 6-1,0-1 276,1-1 1,-1 5 398,0-4 1,-7 4-188,-3 2 0,0 0 0,-3-1 1,-6 1 792,-3 0 1,-4 5-663,-5-1 0,-9 7-18,-7-7-357,1 1 1,-15-5 0,4 0-1,-5-2 1,-4-2-632,-2-2 0,1-6 450,5 1 0,-16-32 0,-7-14 0,-5-3 0,-1 1 0</inkml:trace>
  <inkml:trace contextRef="#ctx0" brushRef="#br0">14263 14955 7658,'-10'-1'3095,"-1"-5"-1544,8 5-891,-4-13 0,9 12-429,3-3 1,4 10 0,6 7 0,3 7 157,3 7 0,-4 4-204,4 1 1,1 8-58,-1 2 0,0 10-127,-5 1 0,-6 2 0,-1-4 0,-2 3-295,-4-3 0,-1 2-1138,-2-5 0,0-5 260,0-16 0,-2 2 1172,-3-7 0,-31-56 0,-15-19 0</inkml:trace>
  <inkml:trace contextRef="#ctx0" brushRef="#br0">14060 15378 7676,'-9'7'1542,"-5"2"-847,12 6 74,-5-6 1,16-2-2,7-7-388,6-7 1,10-2-1,1-8 1,3-2 0,4-4-65,0-1 1,7-2-488,0-6 1,0 6-578,5 0 1,-3 2 0,-2-2-1,0 7 748,0 6 0,28 13 0,7 9 0</inkml:trace>
  <inkml:trace contextRef="#ctx0" brushRef="#br0">15641 15347 7676,'-17'0'64,"-4"0"0,-4 0 1,-1-2-1,2-1 608,1-3 0,1 1 0,3 3 0,-2-1 152,2-2 0,1-1-753,3 6 0,-1 0 0,0 0 1,1 0 83,-1 0 1,2 7-57,4 4 1,-3 5 137,8 4 1,-5 0-13,5 6-199,-8 7 1,12 0 0,-5 5 0,5-1 0,2-1-119,5-1 0,-3-4-123,8-5 0,4-3-206,6-7 0,7-8 0,-2-2 0,4-6-185,1-6 0,0-2 145,0-8 0,-4-5-87,-1 0 457,0-7 1,-2 9 0,-3-5 160,-4 1 1,-1-5 0,0 4 0,-1-2 48,1 0 1,-7 1 53,-4-1 1,2 4 140,-2 6 0,0 0 17,-5 1 175,7 6-323,-5 2 0,10 14 394,-7 4 0,6 9-122,-6 6 1,2 4-18,-2 1 1,-3 2-94,3 4 0,-3-2-7,-2 7 1,0-6 110,0 6 1,-2 5 37,-3 5 1,-4 5 22,-6-4 0,-8 1-205,-3-2 0,-4 2-5,-1 3 1,-2-5-310,-4-10 1,4-5-265,-3-11 1,3 0-1301,2-10 1,6-6 256,4-15 1316,11-11 0,1-42 0,4-20 0,1-7 0,-1 0 0</inkml:trace>
  <inkml:trace contextRef="#ctx0" brushRef="#br0">16142 15268 7676,'-10'0'2283,"-1"0"0,6 2-1219,-5 3 0,6 9 1,-1 9-1,5 1 65,5 4 1,-1-2-499,6 6-563,0-5 0,4 12 1,-1-8-1,-3-1 1,2-3-562,2 0 1,2-8 299,-1 2-1391,1-4 1,0-8 1583,-1-4 0,-6-59 0,-2-16 0</inkml:trace>
  <inkml:trace contextRef="#ctx0" brushRef="#br0">16064 15002 7670,'-18'0'0,"-2"0"0,-3 0 712,-3 0 1,8 0 2051,8 0-2614,0 0 0,1-7-150,4-3 0,38-39 0,10-10 0</inkml:trace>
  <inkml:trace contextRef="#ctx0" brushRef="#br0">16518 15347 7637,'-11'0'390,"1"0"1656,-2 0-1383,5 0 1,-5 2 0,5 1-162,-2 2 0,6 2-288,-3-2 1,5-1 84,1 6-191,7 1 0,-4 1 0,6 2 0,-1 3 0,1 1 205,3-1 1,0 4-399,-1 0 0,3 0 58,-4-6 1,4 1 0,2 0-1,-1-2-97,1-4 1,-2-1 137,-4-4 0,4-3 8,-3 3 1,3-10 0,1-7 0,1-8-71,0-6 0,-1-3-84,1-3 0,-6-1-913,1-3 675,-8 3 0,10-6 1,-6 10-1,-1 1 370,1 2 0,6 7 0,-5-4 0</inkml:trace>
  <inkml:trace contextRef="#ctx0" brushRef="#br0">17019 15425 7639,'7'9'1348,"2"-2"-893,6-7 0,1-7-118,-1-4 1,-1-4-40,-3-6-377,3 3 0,-11-11 1,6 4 218,-2 1-130,-2-5 1,-5 9-1,0-4 1,0 1 0,0 4 24,0 2 1,-7 8 275,-3 4 0,-4 3-40,-2 2 0,0 2 1,1 3-1,-1 7 356,1 7 1,-1 6-221,0 6 0,8 7-272,2 4 1,-1-2 0,2 0 0,2 0-62,1 0 0,7-5 3,0 2 1,8-10-1317,-3 0 0,9-14 56,2 3 845,7-11 338,-11 2 0,27-62 0,-3-15 0</inkml:trace>
  <inkml:trace contextRef="#ctx0" brushRef="#br0">17442 15175 7639,'-7'-9'1778,"5"2"0,-5 14-1255,7 3 0,0 6-160,0 5 1,0 1-138,0 5 0,0 2-44,0-3 0,2 9 0,3 2 0,-3-1-53,3-5 0,2-5-104,-2 1 0,0-8-462,-5 2 143,7-4-714,-5-8 773,12-2 0,-12-20 0,3-4 1,-2-6-1,1-6-402,1-6 1,2 0 277,-2-6 1,-1 4 247,6-5 0,-1 13 367,1-3 1,4 11 642,-3 1 1,3-1-429,1 5 1,3 4 173,2 12 1,0 2-203,6 3 1,-7 10-649,2 12 1,1-1-24,-1 5 1,0-3-543,-5 8 770,6-3 0,3 27 0,6 6 0</inkml:trace>
  <inkml:trace contextRef="#ctx0" brushRef="#br0">18772 15190 7632,'-10'0'1244,"0"0"-410,6 0 1,-5 0 540,4 0-971,3 0 125,-5 0 0,7 7 0,0 4 807,0 2-1228,0 10 0,2-5 1,2 4-1,3-1 1,1 2-68,5 1 0,0-5-6,3 2 0,0-4 0,-1-1 0,1-2-274,0-4 0,-1-3 26,1-7 0,5-1 42,0-5 0,0-4 0,-6-11 0,1-5-373,0-4 0,-1-6 254,1-1 1,0-1-282,-1 2 450,1 2 1,-6-4-1,1 9 1,-1 3 0,-1 5 532,-4 3 426,-3 10-375,5 1 0,-5 19-185,3 3 1,-3 10 14,-2-4 1,5 6 86,0 0 0,2-3-310,-2 2 0,-1-7 37,6 2 0,-5-4-978,6-1 1,-6-2-1133,5-4 510,1 4 1,4-12 1492,1 3 0,7-38 0,1-10 0</inkml:trace>
  <inkml:trace contextRef="#ctx0" brushRef="#br0">19587 15112 7647,'0'21'0,"0"0"0,0 6 354,0 0 1,1 4 161,5 5 1,-3-1 412,7 7 1,-1 0-427,2 5 0,3 0 14,-4 0 1,-1 1-513,1 5 0,-1-5 56,1 5 1,-3-6-266,-7-6 0,5 5 181,1-5 23,-1-2 0,-26 6 0,-5-5 0</inkml:trace>
  <inkml:trace contextRef="#ctx0" brushRef="#br0">19555 15081 10857,'-8'0'1087,"15"0"1,5-6-718,14 1 1,0 0-183,5 5 0,2 0 0,4 0 0,3 2 256,0 3 1,2 4-198,-11 6 1,2 3 169,-12 2 1,-2 3 3,-9 3 1,-3 4 4,-7-4 0,-1 3-419,-5 3 1,-9-1-405,-11 0 1,1-6-1,1-4 1,0-6-1177,-1-4 1573,-1-4 0,-47-56 0,31 19 0,1-1 0</inkml:trace>
  <inkml:trace contextRef="#ctx0" brushRef="#br0">21121 14971 7617,'2'-16'2,"1"1"536,2-1-298,1 0 0,-6 1 1,0-1-1,0 0 1,0 1-1,0-1 1,0 0 457,0 1 1,0 4 0,0 1 0,-2-1-96,-3 3 0,-4-5-309,-7 8 0,6-2-38,-1 2 0,-1 3-145,-9-3 1,4 3 58,-4 2 1,4 0-122,1 0 1,0 2 0,1 3 0,-1 6-105,0 3 0,6 14-17,0 3 0,1 11-27,-2-1 56,-3 12 0,13 2 0,-4 8 0,3 0 0,2-1-522,0 1 1,0-4-115,0-7 0,0-3-485,0-18 0,0-3 324,0-12 0,2-8 840,3-2 0,-17-81 0,6 27 0,1 0 0</inkml:trace>
  <inkml:trace contextRef="#ctx0" brushRef="#br0">20667 15268 7637,'0'16'2613,"0"-5"-2506,0-1 143,0-7 1,7 4 225,3-7 1,4-1-409,2-5 0,7-2-288,3-8 0,3-1 238,2-4-1228,1 3 1,6-4 1209,4 6 0,24-6 0,7-3 0</inkml:trace>
  <inkml:trace contextRef="#ctx0" brushRef="#br0">21309 15096 10798,'0'16'759,"0"0"-241,0-1 0,-5 3-271,-1 2 1,1 0 0,5 7 0,0 5 77,0 3 1,0 1-155,0-5 0,-5-1-66,0-4 1,0 2 0,3-9-444,-3-5 168,3-5 1,-7-18-28,4-7 0,3-6 1,-3-10-1,3-1-479,2-3 1,5 3 333,1-4 1,4 4-54,-5 2 1,7 6 0,-1 3 0,1 1-429,-1 0 0,2 2 823,-2 9 0,65 10 0,-29 4 0,0 0 0</inkml:trace>
  <inkml:trace contextRef="#ctx0" brushRef="#br0">21716 15190 7637,'-16'0'157,"1"0"1,-1 5-64,0 1 1,6 1 842,-1-2 1,3-2-385,-3 8 0,-1-1 12,7 6 0,0-1-290,5 1 1,0 5-300,0 0 141,0 7 1,1-6 0,5 6-29,4-2 0,4-7 0,2 4 0,1-2-334,4 0 0,-4-6-94,4-4 1,-3-8 150,-3 3 1,6-5 352,0-1 1,-2-1 151,-8-5 0,2 1 177,-2-10 1,-2 2-96,1-8 1,-6-3 205,1-2 0,-3-4-285,-2-1 1,0 0-109,0-1 0,-6 1-810,1 0 0,-7-1 408,1 1 1,-2 0-1671,-3 0 0,0 6 1860,1 4 0,-8 32 0,-1 8 0</inkml:trace>
  <inkml:trace contextRef="#ctx0" brushRef="#br0">22013 15221 9369,'9'0'2002,"-2"0"0,-7 2-1673,0 3 0,0-1-203,0 6 0,0 3 0,0 6 1,0 3 125,0 3 1,0 1-203,0 5 0,0-5 99,0 0 0,0-1-132,0 1 0,0-4-246,0-6 1,0 0 0,0-11 0,0-9-703,0-9 1,0-19 370,0 1 1,5-11 0,2 2-1,2-2 198,3 1 0,-3 1 213,1-2 0,-1 0 464,1 11 1,4-2 0,-3 12-1,3 3 863,1 6 0,1 5-686,0 7 1,-1 7 96,1 4 1,0 10-147,-1 5 1,1 3-150,0 3 1,-1-1-441,1 0 0,-6 2 172,1 4 0,-1-4-763,6 3 0,-2-4 362,-4-6 0,4 2-331,-3-8-1367,-4 8 2073,6-10 0,-18-23 0,3-15 0</inkml:trace>
  <inkml:trace contextRef="#ctx0" brushRef="#br0">22608 14799 7637,'9'15'0,"0"1"1456,-4 0 0,-2-1-665,8 1 0,-1 1-418,6 4 0,-6 9 9,1 6 1,1 8 152,9-2 0,-4 3-313,4 2 0,-3 0-246,-3 0 1,1-5-355,0-1 363,-1-6 1,-4 3 0,-3-8-2477,-1-4 1222,-1-3 1269,-6-15 0,-21-15 0,-5-10 0</inkml:trace>
  <inkml:trace contextRef="#ctx0" brushRef="#br0">22483 15284 7637,'16'0'1043,"-1"5"217,1 1 1,1-1-492,4-5-193,4-7 0,6-2 1,2-7 368,4 1-591,-4-1 0,10 0 0,-5-1-2546,2-4 2192,-5 4 0,10-20 0,-5 4 0</inkml:trace>
  <inkml:trace contextRef="#ctx0" brushRef="#br0">14467 16584 7636,'0'16'373,"-2"-2"0,-1-2 970,-3-2-830,1 1 1,5 4-1,0 1 1,0 0-1,2-1 1,1 1 472,3 0 0,6-1-675,-2 1 1,4 0 40,2-1 0,-1 1-103,1-1 1,0 1 79,-1 0 0,-4-2 55,-1-4-249,1 4 1,4-10 0,1 4 0,0-1 0,-1-3 145,1-3 1,0-2-375,-1-5 1,1-7 95,0-8-250,6-7 0,-4 3 0,2-6-635,-2 0 237,-2 0 0,-1 1 0,1 2 1,0 4-1,-3 1-2757,-2 4 3402,3 2 0,-6 22 0,8 5 0</inkml:trace>
  <inkml:trace contextRef="#ctx0" brushRef="#br0">15406 16600 7636,'0'-16'4308,"0"0"-2915,0 1 1,-7-1-1126,-3 0 1,-4 8 0,-2 2 0,1 5-82,-1 1 1,0 0-106,1 0 0,-1 1 9,0 5 0,2 2-126,4 8 0,-4 0 0,5-1-1177,1 1 578,1 0 1,14-2 407,3-4 1,4 2-1,3-5 1,3 2-313,0 3 1,8-3 328,-2 1 0,2 1 277,-2 4 0,4 1 1,-4 1-1,2 2 988,-2 2 0,2 2-558,-7-2 0,-2-2 757,-9 7 0,-3-7-582,-7 2 0,0 2 52,0-2 0,-7-2-322,-3-9 1,-6 2-190,-5-6 0,2-1-1457,-7-5 1,0 0 792,-5 0 0,4 0-3863,1 0 4313,0-7 0,-19-23 0,-4-12 0</inkml:trace>
  <inkml:trace contextRef="#ctx0" brushRef="#br0">7813 17805 7654,'-9'7'889,"-3"-3"1,6 6-1,3 2 1423,1 2-1812,-5 2 1,6 0-1,-5 1 1,6 4 0,4 5-1,3 4 1,1 1 851,5 0 1,1-5-1206,1 1 0,-1-3 0,-2 0 1,-1-6-662,1-6 0,2-9-1297,2 3 1,-6-5 561,0-1 1249,-6-14 0,-4-73 0,-4 28 0,-1 0 0</inkml:trace>
  <inkml:trace contextRef="#ctx0" brushRef="#br0">7719 17508 7661,'-16'7'0,"0"-4"552,1 8 507,6-8-818,2 4-241,7-7 0,42-21 0,10-5 0</inkml:trace>
  <inkml:trace contextRef="#ctx0" brushRef="#br0">8314 17837 7661,'-14'1'2523,"3"5"-1815,-3-5 1,13 8-231,-5-4 0,-1-1 0,2 6 0,2 2 257,1 2 0,2 2-547,0 0 0,5-1 1,0 3-1,1 1 342,1 2 0,-6 7-358,5-2 1,1-4-139,-2-1-295,0-3 1,0-3-1,2-1-863,2-3 1,0-13 677,1-14 1,4-1 0,-5-8-1,1 1-275,0 0 1,-4-2 616,4-6 0,-1-2 33,1 2 1,4-3-1,-3 9 1,3-2 86,1 2 0,1-1 66,-1 6 1,1 2 540,0 8-468,-1 4 1,1 7 0,-2 2 505,-4 3 0,4 6 0,-5 9 0,2 6 814,-1 4 0,-5 1-953,6 1 0,-8-3-23,2-3 0,2 2-273,-2-7 1,1 0 74,-6-5-696,0-1 148,0-6 0,0-4-684,0-10 0,0-4 49,0-6 1,0-3-153,0-3 0,0 4 325,0-4 650,0-3 0,0 6 1,0-3 72,0 4 0,1 1-125,5 1 585,-5-8 0,8 6-197,-4-4 1,-1 5 1459,6 6-1206,1 3 1,4 7-1,1 0 85,0 0 1,-1 2-449,1 3 0,0 5-169,-1 11 0,-1-2-123,-3 7 0,3-5 133,-4 5-140,4-7 0,-4 9 0,-1-5-166,-2 1 0,3-5-2016,-4 2 2313,-1-3 0,-5-3 0,0 1 0</inkml:trace>
  <inkml:trace contextRef="#ctx0" brushRef="#br0">9253 17680 7675,'0'11'1319,"0"-1"0,0-5-911,0 6 1,0-6 0,2 4 0,1-1 328,2 1 0,2 1-445,-1 6 1,1 1 0,5 3 0,-2 2 64,2 3 1,2 1-336,2 5 1,-2 2-24,-4 4 1,4-3 0,-5 8 0,1 0-455,1-2 1,-8 5-386,3-3 0,-5-2 365,-1 2-268,0-7 1,0 1 0,0-10 742,0-5 0,-21-87 0,8 22 0,0-1 0</inkml:trace>
  <inkml:trace contextRef="#ctx0" brushRef="#br0">9347 17790 7967,'0'-9'1546,"5"0"-1134,0 4 0,2 3 169,-1-3 0,-3-2 0,7 0-55,3-1 1,6-3-415,2-5 1,5 1-117,-5-1 0,6 6 0,-2-1 1,1 1-65,0 1 0,-5 2-70,5 7 1,-7 0 105,2 0 1,-9 12 0,-3 6 0,-2 4 83,-4 6 0,-1 2 103,-2 1 0,-2 0-35,-3 1-142,-4 6 1,-6-5-1,-3 4 1,-1-4 0,-2-4-362,2-3 1,-3-3-498,1-7 0,0-2 382,5-4 1,1-5-210,-1-10 0,0-11 707,1-10 0,11-16 0,6-8 0,-1-5 0,0 0 0</inkml:trace>
  <inkml:trace contextRef="#ctx0" brushRef="#br0">9785 17414 7675,'0'16'1089,"0"-1"0,0 1-465,0 0 0,2 4 283,3 1 1,4 7-360,7-2 0,-1 4 84,1 1-421,0 0 1,-1 1 0,-1-1 520,-3 0-764,3 8 1,-6-8 0,8 2 0,0-7 0,-2-3-1747,-4-4 1,4-3 1777,-4-6 0,4-17 0,2-10 0</inkml:trace>
  <inkml:trace contextRef="#ctx0" brushRef="#br0">10286 17837 7675,'0'24'0,"0"4"0,0-7 0,2 0 762,3-6 1,-3 6-1,5 0 1,-2-2 609,0-1-1516,8-3 1,-10-1 143,8-3 0,-1-74 0,6-24 0</inkml:trace>
  <inkml:trace contextRef="#ctx0" brushRef="#br0">10161 17477 7675,'-9'7'416,"-4"1"1,11 8-417,-3 0 0,31-1 0,8 1 0</inkml:trace>
  <inkml:trace contextRef="#ctx0" brushRef="#br0">10787 17821 7675,'-15'0'492,"-1"0"949,0 0 1,1 0-697,-1 0-475,0 0 1,1 0 0,-1 0 0,0 0-1,1 0 78,-1 0 1,1 0-1,1 2 1,1 1 159,3 3 0,5 6-145,-6-2 1,8 4 47,-2 2-417,3-1 1,4 3 0,1 1 0,6 2 0,3-2-130,5-2 1,4-1-372,0 0 1,3-8 0,8-2-1,-1-5-1725,0-1 0,1 0 1424,-1 0 0,0-1 807,1-5 0,20-30 0,5-15 0</inkml:trace>
  <inkml:trace contextRef="#ctx0" brushRef="#br0">11085 17868 7673,'0'10'0,"0"1"0,0 5 1480,0 4 0,0 1-152,0-5-822,0 0 1,0 1 0,2 2 0,3 2 0,4-2 716,-1-1-1597,6-3 0,-7 1-182,4 0 0,2-8 556,-2-2 0,-11-40 0,-2-9 0</inkml:trace>
  <inkml:trace contextRef="#ctx0" brushRef="#br0">10944 17445 7667,'-16'0'0,"-5"2"1100,1 3 273,-1-3 0,7 7-730,3-4-1628,4-3 985,14 5 0,44-28 0,17-5 0</inkml:trace>
  <inkml:trace contextRef="#ctx0" brushRef="#br0">11320 17414 7667,'0'16'0,"0"-1"0,5 1 1772,0 0 1,7 1-173,-1 4-905,3 3 0,3 9 1,2 2-1,2 2 1,0-1 175,2 2 0,-6-5-919,4 4 1,0 0 0,-4-4-1,-3-4-913,0 1 1,-5-6 571,1 2 1,-6-7-1450,1 2 0,-3-9 1838,-2-1 0,-42-15 0,-10 3 0</inkml:trace>
  <inkml:trace contextRef="#ctx0" brushRef="#br0">11241 17805 7666,'-8'-7'7135,"3"0"-5897,10-3 0,3-4-618,8 4 0,7-9 0,3-2 0,3 0 30,3-2 0,-1 6-665,0-4 1,2 3-1206,4 3 0,-4 1 1220,4 3 0,3 11 0,0 9 0</inkml:trace>
  <inkml:trace contextRef="#ctx0" brushRef="#br0">12353 17790 7635,'-14'-11'3258,"4"1"-2687,-4-1 1,10 1 16,-6 0 1,6 4 273,-1-4-341,3 6 0,4-3 0,2 6 875,1-5-1168,7 5 0,-8-6 0,6 7 0,2 0 0,2 0 38,2 0 1,-1 0-860,1 0 1,5 0 178,0 0 1,5 0-1,-3 0 414,1 0 0,19-14 0,10-7 0,6-1 0,0 0 0</inkml:trace>
  <inkml:trace contextRef="#ctx0" brushRef="#br0">13183 17555 7683,'-11'0'1553,"1"0"-872,0 0 1,1 7-119,4 3 0,5 4-398,5 2 1,-2 6 0,8 5 0,1 2 168,2 2 0,-4 3-109,1 2 0,-3-1-22,3 7 0,1-8-187,-7 3 1,2-4 63,-2-2-358,-3-6 1,5 3-263,-7-8 0,2-6 1,1-10-554,3-8 1,1-6 531,-2-11 0,-3-3 230,3-8 0,2-4 24,-2-1 267,0 1 0,-3-1 0,1 1 34,3 1 95,-1 2 1,-3 3 0,1 2 212,2 2 0,6 7 0,-6-2 0,0 6 1374,2 4-730,2 4-635,6 7 0,1 7-55,0 4 0,-6 8-114,1 2 1,-3 5-27,3-5 0,1 6-190,-7 0 0,2-3 43,-2 2 0,-3-5-99,3 5 1,2-5 123,-2 5 1,1-7 17,-6 2 1,0-4-321,0-1 70,0 0-436,0-8 1,1-1 296,5-7 0,-5-7 125,5-3 0,1-11 104,-2-5 0,5-4 89,-5-1 0,6 0 24,-6-1 0,2 1 233,-2 0 0,2 1 318,4 4 0,-3 3-252,-2 8 1,-3 1 413,8 3 0,-1-1-181,6 7 0,-1 2-16,1 8 0,0 3-241,-1 8 0,6 7-64,0 3 0,5 2-61,-5-2 0,5 3-132,-5-3 1,5 2-842,-5-2 1,2-3 447,-3-7 0,-2-1-1200,3 1 1,1-6 1609,-1 1 0,7-22 0,-4 1 0</inkml:trace>
  <inkml:trace contextRef="#ctx0" brushRef="#br0">14310 17727 7683,'-21'0'374,"0"0"0,1 0 467,4 0 1,0 0 57,1 0 1,-1 0 94,0 0-420,1 0-269,-1 0 0,6 2-120,-1 3-179,8 4 0,-4 6 1,7 3-1,0 1 0,0 4-69,0 1 0,1-5 107,5 2 1,-3-4-521,8-1 0,-1-2 204,6-4 1,-6 3-527,1-8 0,-1 0 311,6-5 1,-1-2-248,1-3 1,-6-4 263,1-6 0,-1-1 103,6 0 1,-6 1 211,1-1 0,-6 0 154,5 1 0,-4-1 160,4 0 1,-6 6-202,1 0 0,-2 4 2256,2-4-927,-3 6-835,5-3 0,-5 14 247,3 4 1,-1 3-5,6 1 0,-5 1-391,6 0 0,-3 5-258,3-1 0,1 1-466,-7-5 1,7 5 317,-1 0 0,-2-6-593,1-4 0,-5-2-284,6 1 0,-6-3 979,5-7 0,1-49 0,4-12 0</inkml:trace>
  <inkml:trace contextRef="#ctx0" brushRef="#br0">14623 17743 8147,'0'15'2045,"0"1"-1155,0 0-532,0-1 1,6 1 111,-1 0 1,7 5-269,-2-1 0,-1 1 1,2-5 0,-1 0-463,6-1 1,-1-4-338,1-1 0,0-6 1,-1 1-1,1-3 597,0-2 0,13-56 0,4-14 0</inkml:trace>
  <inkml:trace contextRef="#ctx0" brushRef="#br0">14874 17758 7680,'0'16'0,"-5"0"382,-1-1 1,-4 1 223,5 0 1,-6 1 0,4 2 0,0 4 215,0 1 0,-3 2-405,5 6 0,-6 4-363,6 1 1,-7 5 0,3-4 0,-1 0-350,-1 0 0,1 4-1930,-6-5 2225,1-1 0,-8-11 0,-1-3 0</inkml:trace>
  <inkml:trace contextRef="#ctx0" brushRef="#br0">15156 17430 7672,'-16'13'0,"0"-2"0,1 10 499,6 3 0,0-5 0,6 7 0,-2 2 0,1 2 0,4 1 0,4 0 1199,1 1 0,7-1-1341,-2 0 1,4 1-744,2-1 1,-2-1 217,-4-4-433,4-4 0,-7-1 1,4 0-1,-4-2 0,-2-1-1540,0-3 2141,0 1 0,-5 0 0</inkml:trace>
  <inkml:trace contextRef="#ctx0" brushRef="#br0">15218 17758 8582,'0'9'1737,"2"-2"-1321,3-7 0,4 0-221,7 0 0,5-5 1,1-2-1,1 0-46,-1 0 0,6-3-29,-2 4 0,-3 1 0,-2 5 1,-4 0 582,-1 0 0,-6 2-289,1 3 1,-8 4 57,2 6 0,-5 8 0,-5 1 0,-5 3-44,-4-1 0,-4 0-492,-2 5 1,0-5-697,-6 0 558,7 0 0,-3-3 0,6-6 0,0-6-3926,1-4 4128,-1-2 0,14-40 0,4-8 0</inkml:trace>
  <inkml:trace contextRef="#ctx0" brushRef="#br0">15657 17899 7668,'10'0'2061,"1"0"-1328,-1 0 1,6-1-336,-1-5 0,6-2 1,0-8-1,-2-1 119,-1-4 0,-3 2-274,1-7-140,0-1 1,-2 1-1,-2 2 1,-4 0-1,-1 1 184,-3 0 0,-2 2-183,-2 6 0,0-1 22,0 1 0,-7 6 0,-6 2 0,-4 2 264,-4-1 0,0 3 23,6 8 0,-6 6 0,0 8 0,2 3 229,1 3 0,4 3-394,4 8 0,-2-1 54,7 7-290,-1-1 0,6 5 1,0-3-1,2-3 1,3-2-677,6-3 1,4-2-178,6-1 1,2-10-2145,3-6 2985,4 0 0,15-43 0,12 0 0</inkml:trace>
  <inkml:trace contextRef="#ctx0" brushRef="#br0">17410 17696 8587,'-1'8'3248,"-5"-2"-2990,5-5 1,-8-1-1,5-1 1,-3-3 143,-1-1 0,3-2 125,-6 2-373,1 3 1,-1-10-1,1 5 276,-2-2-471,-2 6 1,-7-4 0,0 7 0,2 0-1,0 0-374,-2 0 1,3 2 224,-2 3 0,2 5 35,2 11 0,1-2 33,-1 7 1,7-1 0,4 3-1,3-2-165,2 1 1,2 1 174,3-2 1,4-3-48,7-7 97,6-1 1,-4-6 0,4-4 0,-1-3 0,0-2-157,-2 0 1,4-7 91,-2-3 1,0-10-5,-6 0 1,1-8 6,0 2 0,-2 1 146,-4-1 0,2 2-77,-7-2 1,1 1 396,-6 4-121,0 4 426,0-6-21,0 8-142,-7 6 1,3 9-60,-6 11-139,6 2 1,-3 3 0,7 2 212,0 2 1,0 0-191,0 6 1,0 0-67,0 5-112,0 0 0,0-5 1,2 1-420,3 0 1,-1-4-475,6-2 0,1-4-812,4-1 0,1-2 523,0-4 1050,-1-3 0,15-28 0,3-5 0</inkml:trace>
  <inkml:trace contextRef="#ctx0" brushRef="#br0">18318 17461 7639,'-1'-16'295,"-5"1"1,3-1-119,-7 0 1,6 1 1152,-1-1-984,-4 0 1,2 1 0,-5-1-1,2 0 1,-3 1 530,-1-1 0,-3 0-350,-4 1 1,4 6-116,-4 4 0,-2 3 301,2 2-519,-6 0 1,7 9-1,-4 6 1,1 10-1,4 6 160,2 6 0,1 3-156,1 7 1,6 1-191,4 4 0,3-3 1,2 3-1,0-3-399,0-2 0,9-2-198,6-3 1,1 2-1541,5-8 1233,3-6 0,-5-1 0,6-4-1368,-3-1 2264,-1-1 0,-12-15 0,-2-1 0</inkml:trace>
  <inkml:trace contextRef="#ctx0" brushRef="#br0">17802 17915 7639,'-9'7'0,"0"-5"0,4 3 3329,3-3-2192,-5-2 1,14-7-190,4-4 0,4-3-317,6-1-664,4-1 0,6-1 1,0-2-307,1-2 0,6-5 1,4 5-1,1 0-1071,-1-2 1,1 6 1409,-6-4 0,27 3 0,2 3 0</inkml:trace>
  <inkml:trace contextRef="#ctx0" brushRef="#br0">18397 17743 7639,'-16'22'0,"7"-4"475,4 3 0,-2 3 258,2 2 1,0-2 0,5 1 0,1-1 255,5 1 1,-3-5-789,8 7 1,-1-8 0,6 2 0,-1-6-341,1-4 1,0 1 20,-1-7 1,-4 0 5,-1-5 0,1-1 1,4-5-1,-1-6-459,-3-7 1,1 0 142,-7-7 1,5 0-350,-4-6 630,-1 1 1,0 0-1,0-1-132,-1 1 347,5 0 0,-6 5 0,6 1 0,-2 3 0,-4 3 1302,-1 1-1109,5 9 0,-4 4 123,8 10 1,-8 4 81,2 7-34,-3 6 1,3 3-1,2 6 403,2 0-868,-5 1 1,8-1-1,-5 0-334,1 1 0,-4-1 269,1 0 0,2-1-1921,-2-4 1288,7-3 1,-10-8 730,3 1 0,-3-28 0,-2-7 0</inkml:trace>
  <inkml:trace contextRef="#ctx0" brushRef="#br0">19007 17743 7639,'-1'15'416,"-5"1"0,5 0 570,-5-1 1,5 1-579,1 0 0,0-1 1,0 3-1,-2 1 209,-3 2 0,3 0-383,-3-6 0,3 1-36,2 0 1,0 5-204,0-1-13,0 1 1,-2-5-1,-1 0 1,-2-1-191,1 1-463,2-7 320,2-2 1,0-20 0,0-4-173,0-6 1,0 3 243,0-7 1,2 1 242,3-5 1,-1 0 0,4-1 0,1 1 384,0 0 0,-4 5-10,6 0 1,-6 6 392,5 0 1,1 2 6,4 2 1,1 3-265,0 2 1,-1 4-99,1 7 1,5 9-132,0 6 1,5 3-146,-5 8 0,-1 2-103,-4 8 0,0-3-251,-1 4 0,-4-4-2028,-1-2 1676,1 1 1,-1-3 0,-1-1 604,-2-2 0,-9-14 0,-7 2 0</inkml:trace>
  <inkml:trace contextRef="#ctx0" brushRef="#br0">19665 17790 7607,'-11'0'1748,"1"0"1,0-5-1158,-6-1 1,5 1 0,1 3-242,-2-3 0,-2 3-190,-2-3 0,6 3 0,-1 2 238,-1 0 0,-2 0-96,-1 0 0,4 9 71,1 7 0,6 1-227,-1 9 1,3 0-195,2 6-39,0 6 0,7-5 1,4 4-1,4-4 0,6-4-1501,5-3 0,4 0 354,1-10 515,1-4 0,4-12 719,1 0 0,10-37 0,5-16 0,3-4 0,-1 1 0</inkml:trace>
  <inkml:trace contextRef="#ctx0" brushRef="#br0">20119 17320 7617,'-16'0'1365,"1"0"0,4 7-730,1 3 0,6 4-282,-1 2 0,3 7 915,2 3-909,7 10 1,2 1 0,7 8-153,-1 4 0,6 1 0,0-3 0,-2 0-133,-1 0 1,-5 4-291,-2-4 1,3-2-1007,-4-9 940,-3-3 282,0 6 0,-7-22 0,0-3 0</inkml:trace>
  <inkml:trace contextRef="#ctx0" brushRef="#br0">19774 17758 7617,'-5'11'1824,"0"-1"1,-5-4-1404,4 4-548,1-7 0,12 4 1802,4-7 0,9 0-783,7 0 0,7-7-555,3-3-444,6 3 1,-3-7-1,9 4 1,2-4 0,1 0-1919,-2 3 0,1-1 2025,1 7 0,24-7 0,-31 7 0,-1 1 0</inkml:trace>
  <inkml:trace contextRef="#ctx0" brushRef="#br0">20589 17711 7617,'-6'16'0,"1"0"0,0 5 0,5 0 0,0 6 2839,0-1-2062,0 4 0,0 1 0,2 1 0,1-1 0,4 0 511,2 1 1,0-6-1259,1 0 1,4-7-636,-4 2 0,-1-4 0,1-3-3536,3-3 4141,-6-4 0,-7-49 0,-9-10 0</inkml:trace>
  <inkml:trace contextRef="#ctx0" brushRef="#br0">20416 17304 7617,'-15'9'0,"-1"3"53,0-7 0,6 6 64,0-6-256,6 7 139,-3-3 0,42 0 0,8-2 0</inkml:trace>
  <inkml:trace contextRef="#ctx0" brushRef="#br0">20980 17837 7617,'-16'15'0,"-3"-4"974,4-1 0,-5-6 0,10 1 0,-2-2-735,1 3-259,-3 2 299,13 8 1,-6 0 0,7-1 0,0 3-1,2 1 254,3 2 1,2 5-181,3-5 1,4 7-273,-3-2 0,2-4 0,3-1 0,1-5-66,4-6 0,-3-3-168,3-7 0,-2 0 20,2 0 1,-4-7 0,4-5 0,-4-7-251,-1-7 0,0-4 225,-1-1 0,-4 0 250,-1-1 1,-6 1 0,1 0 0,-5-1 505,-5 1 1,-4 5-250,-7 0 1,-5 7-104,1-2 0,-8 9-401,2 1 0,-4 8 1,0-2-1,3 3-1121,1 2 1,6 7 739,0 3 1,9 4-881,6 2 0,3-1 166,2 1 1250,0 0 0,42 13 0,10 4 0</inkml:trace>
  <inkml:trace contextRef="#ctx0" brushRef="#br0">21371 17774 7617,'0'9'2422,"0"5"1,0-6-2027,0 8 1,0-5-149,0-1 0,0 6 47,0 4 3,0 8 0,0-3 0,0 6 521,0 0-617,0 1 1,0-1 0,0 0-228,0 1-54,0-8 1,0 0-186,0-3 64,0-10 1,0 1-1,2-17 1,2-8-485,1-6 1,2-7 271,-2-10 1,-1 1-19,6-7 0,-1 2 103,1-2 1,4-3 287,-3 3 0,-3 4-62,3 1 0,-1 6 706,6 5 0,-1 3 36,1 8 0,0 6 283,-1 4 0,1 5-238,0 5 1,5 11-282,-1 10 0,1 10-110,-5 6 1,0 9-100,-1 1 0,1 0-262,0-5 1,-2 0 104,-4 0 0,4 0-924,-4 0 1,-1-7 391,1-4 1,-4-2-3103,4-3 3595,-6 0 0,-18-62 0,-12-16 0</inkml:trace>
  <inkml:trace contextRef="#ctx0" brushRef="#br0">21779 17320 7606,'-2'-10'729,"-2"-1"582,-1-1-989,0-2 0,5 4 1,0-1-1,0-1 0,2-4 1,3-3-1,5-2 770,4 2 1,7-4-524,0 3-385,14-8 0,-9 10 0,10-3 0,-3 4 1,0 1 315,4 1 0,1 6-305,4 4 0,-9 3-77,-7 2-36,-7 7 0,4 7 0,-9 9 1,-4 1-1,-4 4-110,-5 1 1,-1 8-56,0-1 0,-1 8 0,-5-4 0,-4 2-97,-4-1 1,-2-4-337,1 5 1,-1-2 231,0 2 1,1-4 0,-1-7 0,2-1-755,4-4 0,-4 2 9,3-7 1,4-6 1028,2-4 0,17-1 0,6 6 0</inkml:trace>
  <inkml:trace contextRef="#ctx0" brushRef="#br0">22264 18103 7606,'-5'23'2116,"-1"3"0,-4-4-1400,5-1 1,0-9-1512,5-1 748,0-8 380,0 4 1,1-8-334,5-5 0,23-44 0,13-18 0</inkml:trace>
  <inkml:trace contextRef="#ctx0" brushRef="#br0">22812 17696 7673,'-19'-2'288,"1"-1"0,4-3 0,2 1 842,4-2 0,-6 7-724,3 0 0,4 2 0,2 8 0,3 3 168,2 0 0,0 3-414,0 0 1,0-1-1,2 1 1,2 0 112,1-1 1,7 1-197,-2 0 0,4-2 84,2-4 1,1 2 143,4-7-372,-3 1 0,4-1 0,-4 0 0,1-1 0,2-3-713,-2-1 1,-2-7 527,-1-3 0,-1-4 0,1-2 1,0-1-463,-1-4 0,-1 2 223,-3-7 0,-4 7 137,-7-2 1,0-2 118,0 2 1,-2 0-72,-3 6 259,-4 6 1,-7-5-1,-1 5 190,-4 1-132,4 1 0,-11 7 1,5 2 458,-1 3 0,3-2-49,-5 8 1,7 4 126,-2 6 0,4 5-206,1-5 1,0 7 78,1-2 0,1 4-61,3 1 1,4 0-105,7 1 0,2-1-161,3 0 1,4-5 107,7 1 1,1-8-198,4 2 1,-2-6-235,7-4 0,0 1-300,6-7 0,-1 0 2,0-5 1,0-5-495,1 0 1,-1-7 219,0 1 1,6-4 799,-1-6 0,-7-12 0,0-7 0,0-6 0,-1-1 0</inkml:trace>
  <inkml:trace contextRef="#ctx0" brushRef="#br0">23344 17664 7687,'0'16'350,"-5"0"438,0-1-389,-7 1 1,12 0 291,0-1 1,7-1-161,8-3 1,3 1-164,3-7 0,-2 7-120,7-1-138,0 3 0,5 1 1,0-1-98,1-3 0,-6 3 0,0-4 0,0 4-494,-2 2 1,1-6-76,-4 1 1,-4-8-1590,4 2 2145,-11-3 0,-3-9 0,-7-2 0</inkml:trace>
  <inkml:trace contextRef="#ctx0" brushRef="#br0">23657 17555 7687,'-22'16'0,"-3"-1"0,-6 1 0,7-1 599,3 1 1,5 0 837,6-1 1,-4 1-283,3 0-876,-2 6 0,2-4 1,2 3-343,2-4-185,2 6 0,3-6 1,-1 4-1,-2-4 1,1-1-875,3 0 1,1 5-754,0-1 1875,0-6 0,0 0 0,0-5 0</inkml:trace>
  <inkml:trace contextRef="#ctx0" brushRef="#br0">23924 17680 7687,'0'16'0,"0"5"488,0 0 0,0 1 0,1-1 0,3 5 797,1 4 0,7 6-765,-1 1 1,3 8-372,1 2 1,-4 0-283,-1 5 1,-1 2-955,1-2 753,-3 1 1,-2-12 0,1-1 333,-3-1 0,-8-17 0,-4-8 0</inkml:trace>
  <inkml:trace contextRef="#ctx0" brushRef="#br0">23892 17711 7687,'0'25'0,"0"-3"0,0-11 0,0-1 0,2-6 793,3 1 1,6-10 0,8-6-1,5-4-428,6-6 1,-1 2-331,13-7 0,-5 5-146,4-5 1,-6 8-1,2 1 1,-4 6 193,-2 4 1,-7 2 174,-3 5 0,-10 2 78,-6 3 1,-3 9 0,-2 9 0,-4 1 388,-6 4 0,-1 1-641,-10 3 1,-1-3-324,1-3 0,-5 2 1,3-5-1,1 0-371,-1-1 1,-3-1-113,5-5 1,0-2 194,5-4 527,8 4 0,1-26 0,7 1 0</inkml:trace>
  <inkml:trace contextRef="#ctx0" brushRef="#br0">24472 17586 7682,'-2'14'252,"-3"-3"0,1 2 253,-6-2 1,6 3 1012,-1 1-1091,3 1 0,2-5 0,0-1 0,0 2 1124,0 2-1485,0 2 1,7-8-1,4-2 9,3-5-49,1-1 0,1 0 1,1-1-1,2-5 0,2-4-113,-2-4 1,-1-2-188,-3 1 1,1-1 126,0 0 0,-2-4 1,-4-1-1,-3 2-56,0 1 1,-5 3 251,3-1 1,-3 0 74,-2 1 1,-7 4-1,-4 2 1,-3 2 218,-1 4 1,-1 1-82,0 2 1,1 2 83,-1 3 0,0 11-86,1 10 1,-1 4 56,1 1 1,4 0-243,1 0 1,6 1-241,-1-1 0,5 6-917,5-1 0,0-1 567,11-9 1,-4 2-1018,9-7 0,2 0 171,-2-6 1361,-1-6 0,31-37 0,8-15 0</inkml:trace>
  <inkml:trace contextRef="#ctx0" brushRef="#br0">24926 17508 7672,'-7'16'1091,"0"-1"225,-4 1 0,4 0-645,7-1 1,-5 3-298,0 2 1,0 0 314,5 6-492,0 0 0,0 3 0,1-1-122,5-2 25,-5-7 0,6 9 0,-7-7-12,0-2 1,0-1 293,0-3-593,0-6 1,0-9 90,0-10 0,0-6-330,0-5 0,0 2 51,0-7 1,6 0-127,-1-6 0,5 6 36,-5 0 1,8 0-142,-3-5 1,-1 5-37,1 0 1,1 6 665,4 0 0,50-12 0,11-1 0</inkml:trace>
  <inkml:trace contextRef="#ctx0" brushRef="#br0">25427 17461 7654,'-7'16'542,"5"-1"0,-5 1 0,2 0 2565,0-1-2716,-1 1 0,6 5 0,0 0 0,2-1 1,2 1-1,2 0 0,3-2 853,3-1 0,-3-3-1315,2 1-298,-1 0 0,4-6 1,-2 1-4161,-2 1 4529,-6 2 0,-25-47 0,-14-13 0</inkml:trace>
  <inkml:trace contextRef="#ctx0" brushRef="#br0">25254 17179 9874,'-24'9'4994,"1"3"-4370,8-7 1,4 6-602,1-6 0,6 7-1018,-1-2 1,5-3 994,5-1 0,32-33 0,13-7 0</inkml:trace>
  <inkml:trace contextRef="#ctx0" brushRef="#br0">25802 17477 7627,'-7'-16'253,"6"5"1,-6 1 506,0-2 0,3 0 0,-4-1-105,1 3 1,0 7-1,3-1-153,-1 8 0,0 4 126,5 8-469,0 0 0,0 4 0,0 3 1,0 1-1,0 4 172,0 2 1,0 1-192,0 0 1,0 1-113,0-1 1,0-5 0,0 0-1,0 0-119,0-1 0,0-3-38,0-6 1,0 0-321,0-1 0,0-8-441,0-7 0,0-8 205,0-13 0,5-4-16,0-6 581,7-7 1,-8 3 0,6-5 0,2 0 0,1 3 148,-3 4 0,4-1-130,-4 7 476,4 5 0,-3-1 0,-1 9 0,2 4 1,2 5 399,2 3 0,-2 4 82,-4 3 1,4 11-353,-3 10 1,-4 5-129,-2 5 0,2-2-130,-2 2 0,5 2-214,-4-1 0,1-1-96,-2-4 0,-3-3-117,3-3 0,-3 2 156,-2-7-64,0-7-1136,7-7 0,-6-16 497,5-6 1,0-10 31,0-11 1,1 1 277,-2-7 0,-2 2 174,8-2 1,-8-1 314,2 6 0,2 6 435,-1 5 1482,6 0-1486,-3 2 0,6 8 261,1 11 0,-2 12-190,-4 8 0,4 8-184,-3 8 1,2 1-146,3-1 0,0 0-342,-1 0 0,1-4-390,0-1 1,1-5-573,4 5 1,-4-7-1050,4 2 0,-3-6 2108,-3-4 0,8-18 0,1-11 0</inkml:trace>
  <inkml:trace contextRef="#ctx0" brushRef="#br0">26710 17461 7643,'-15'16'481,"-1"-3"59,1-2 1,1 3-75,3-4 0,-3 4-188,4 2 1,1-2 940,-1-4-423,-1 4-767,3-5 1,1 0-31,7-3 0,5-7-190,0-4 169,7 3 0,-10-12 0,5 5 0,-2-1 0,0-1-225,-1-1 1,-2-2-58,-2-1 1,5-1 102,0 0 0,0 1 288,-5-1-65,0 0 1,0 1-1,0-1 804,0 0-364,0 1 1,0 4 908,0 1-792,0-1 0,0 4 286,0 7 1,-2 7-343,-3 9 1,4 5-175,-5 0 0,5 8-232,1 3 0,0-1 181,0 5-253,0 4 1,0-5-1,1 5 56,5-1 0,2-3-193,8-5 1,0 1-386,-1-1 345,1-7 0,-1 4 0,1-7-1153,0-2 0,1-7 24,4-1 1,-4-8-170,4 3 0,-3-6 585,-3-6 845,1-2 0,7-64 0,1-13 0</inkml:trace>
  <inkml:trace contextRef="#ctx0" brushRef="#br0">27024 17430 7643,'-11'0'-700,"1"0"1314,6 0 0,-4 1 966,2 5 1,5-3-177,-5 7 1,5-4-265,1 4-816,0 1 0,0 11 0,0 4 583,0 4-829,0 1 0,0 0 1,0 1-2,0-1 0,0 6 0,0-3 0,0-4-141,0-7 1,1-2-490,5-6-467,-5 4 0,12-19 467,-8 0 1,2-8 0,-4-13 0,4-5-447,2-4 1,-4-1 695,6-1 0,-6-4-12,5-1 1,-1-4-446,1 4 640,4 1 1,-10 4 0,6 3 672,2 3 106,-5-4 1,7 20 0,-3-1 1594,3 8-1433,1 3 0,-1 8 0,-2 8 459,-1 8 1,-1 13-809,6 5 1,-2 3-364,-4 2 0,4 0-319,-3 0 0,-3-7 237,3-4-327,-8-3 1,9-1-1,-5-3-1664,2-3 0,-4-8 99,6-8 1865,-8-6 0,-10-67 0,-10-24 0</inkml:trace>
  <inkml:trace contextRef="#ctx0" brushRef="#br0">27556 16944 7643,'0'16'0,"-2"-1"0,-3 1 0,3 0 2471,-3-1-1681,3 8 0,2 1 1,0 9 1401,0 4-1826,7 3 1,-3 9-1,6 3 940,2 5-1096,-5-3 0,7 7 1,-5-5-128,0 0 1,3 3 0,-5-9 0,0-3-561,0-3 0,0-11-653,-2-2-1042,-3 0-1253,5-20 3425,-7 3 0,-14-49 0,-4-9 0</inkml:trace>
  <inkml:trace contextRef="#ctx0" brushRef="#br0">27305 17461 7638,'-7'16'2236,"-1"6"-1216,-1-4-842,2 4 0,16-13 363,6-4 1,3-3 745,8-2 0,5-7-782,6-4 0,6-2-146,-1-3 1,-2-5-577,2 0 1,-6-7-1276,6 2 1492,-7 4 0,3-50 0,-6-4 0</inkml:trace>
  <inkml:trace contextRef="#ctx0" brushRef="#br0">27947 16803 9565,'0'9'3993,"0"-2"-2526,0-7-898,0 0 1,7-2 0,4-3 0,3-4 0,1-1 79,1-1 1,7 3-354,3-3-357,10-3 1,-3 7-1,6-5 264,-1 2-105,-5 6-1,5-3 1,-6 7 0,-3 0 0,-1 2-242,-2 3 1,-7 4-627,2 7 1,-5 4 58,-6 1 489,-3 7 0,-7-2 0,0 9 0,0 3 0,-2 2 923,-3 4 0,-4-6-448,-6-1 0,-6 1-529,0-2 0,-2 1 0,4-6 0,-2-1-1125,2-4 0,2 2 1401,1-7 0,-27-7 0,-8-7 0</inkml:trace>
  <inkml:trace contextRef="#ctx0" brushRef="#br0">28214 17680 7627,'0'33'0,"0"4"0,-6-4 2507,1 3 1,0-8-1249,5-2 0,0-5-348,0 5 0,0-1 19,0 1-1353,7-4 368,-5-6-938,12-7 1,-11-2 992,7-7 0,-6-56 0,3-14 0</inkml:trace>
  <inkml:trace contextRef="#ctx0" brushRef="#br1">24440 15034 7594,'-15'7'111,"-1"1"0,0 8 0,1-2 0,1-2 1370,3-2 0,3-4-851,2 4 1,6-1-1,0 1 1,11-5 259,8-3 1,0-2-360,7 0-250,0 0 0,7 0 1,2 0-1,3 0 0,2 0 340,4 0 1,1 5-478,2 1 0,7 4-150,3-5 63,4 1 1,4-1 0,1 0-1,3-2 1,1-1 23,0-2 1,-3 0-171,-4 0 0,-9-7-791,-7-3 300,0 3 1,-16-5 0,0 5 0,-8-2-2959,-5-3 1311,-3-2 2227,1-2 0,-14-6 0,-4-3 0</inkml:trace>
  <inkml:trace contextRef="#ctx0" brushRef="#br1">24597 14908 7594,'-11'0'584,"1"0"0,-1-1 2443,3-5-2233,-6 5 0,10-6-268,-6 7 0,6 1 1,-2 3 7,-1 1 0,5 7-244,-3-1 0,-2 3-51,1 1 0,-6 1 0,2 1 0,-4 4 94,-2 5 1,1-1-192,-1 1 0,-5 2-95,0 8 1,-5-3 0,5 4 0,2-4-93,2-2 1,1 0-284,0 1 1,8-8-1,2-1-77,5-1 1,13-4 300,4 3 0,15-4 167,0-1 1,6-6-1,-1-1 1,6 0 193,3-1 1,7-4-118,1 1 1,-1-3-74,-5-2-193,0 0 0,-6 0 0,1-2-455,2-3-953,-6-4 1,-1 0 1533,-11 4 0,10-11 0,-3-1 0</inkml:trace>
  <inkml:trace contextRef="#ctx0" brushRef="#br1">26194 14767 7634,'-16'0'437,"1"0"1,1-1 0,1-3 117,3-1 1,5-6 0,-4 4 0,0 1-109,1-1 1,2 0-350,-4 1 1,5 5 0,-6-6-81,-1 0 0,3 5 135,-1-3 1,1 5-99,-1 5 0,-2 4 14,6 6-61,-6-6 1,11 5 0,-5-4-1,5 4 1,1 2-159,0 0 62,0-1 0,7-1-361,3-3 336,4 3 0,3-13 0,2 6 0,4-1 0,0-1-270,-1-2 0,4 4 265,-5-2 0,5 2 233,-5-1-26,0-5 1,-10 11 0,-1-5 0,0 2 238,-1 3 0,-2 2 94,-7 2 1,0 0-77,0-1 1,-7 1 30,-3 0 1,-9-6-324,-2 0 0,-2 1 85,2 5 1,4-6-960,-4 0 1,2-6 9,-2 1 0,4-3-332,-4-2 0,8 0 348,3 0 794,7-7 0,10-44 0,10-16 0</inkml:trace>
  <inkml:trace contextRef="#ctx0" brushRef="#br1">26570 14626 7644,'0'16'948,"0"0"1,1-1-572,5 1 1,-3 1 230,7 4 1,-4-2-172,4 8 0,-5-7 15,6 7 1,-6-3-635,5 2 1,-6 2 164,1-7 0,2 0-662,-2-6 144,1 1 0,-6 0 535,0-1 0,-28-48 0,-7-12 0</inkml:trace>
  <inkml:trace contextRef="#ctx0" brushRef="#br1">26444 14454 7644,'-15'7'0,"-1"4"0,2 2-222,4 3-322,3-7 544,7-2 0,34-21 0,10-4 0</inkml:trace>
  <inkml:trace contextRef="#ctx0" brushRef="#br1">26804 14626 7644,'-15'9'914,"6"-2"-361,2-7 229,7 0-651,0 0 0,7-5 0,4-2 0,2-2 0,3-3-26,0-2 1,5-2-92,-1 1 0,1 4 0,-5 1 0,0-1 218,-1 3 1,1-4-8,0 6 0,-1 1-143,1 5 0,0-5 1,-2 1 139,-4 6 0,-3 0-36,-7 8 0,0 6 19,0 5-145,0 7 1,-7-4-1,-2 7 1,-1 1-1,-1 1 48,-1 3 1,4-1-124,-3 7 0,8-7 169,-3 1-131,-2 4 1,6-14 0,-3 0 0,5-6 0,5-7-321,5-2 0,4-4-65,2-7 1,1-2 181,4-3 0,-2-6-716,7-9 1,-5 2 45,5-3 0,-1-1 850,1 1 0,5-14 0,2-7 0,1 0 0,0-1 0</inkml:trace>
  <inkml:trace contextRef="#ctx0" brushRef="#br1">27399 14689 7644,'-7'16'1191,"6"-1"0,-6-4-1164,7-1 1,7-6 34,3 1 0,4-10 214,2-6 0,-1-3-264,1-1 0,0-6-507,-1 0 489,8-7 0,-7 5 1,1-4 159,-5 1 12,-8 6 0,8-4 1,-7 5-1,-1-2 1,-3 2 241,-1 1 1,-1 8-311,-5 0 1,-4 4-31,-11-4 1,2 6 113,-7-1 0,7 9-176,-2 1 0,0 14 404,5 2 0,-3 3 107,9 8-301,3-5 1,-5 17-1,6-6 710,3 2-990,1-5 0,9 3 0,3-6-73,4-1 1,9-1-338,3-4 1,4-11 163,1-9 0,0-5-761,1-1 1071,6 0 0,30-41 0,-27 14 0,0 1 0</inkml:trace>
  <inkml:trace contextRef="#ctx0" brushRef="#br1">28261 14000 7624,'-16'0'142,"0"7"1,2 3 478,4 4-277,3-5 0,7 10 1,0-1-1,0 4 0,2 6 1,3 3-1,5 6 710,4 5 0,2 3-798,0 2 0,-1 0-62,1 0-87,-1 0 0,-4-5 0,-2-1-116,-2 3 0,-2-8 1,-5-3-1,0-6-747,0-5 0,0-1-713,0-5 1,2-8 1468,3-2 0,-3-33 0,4-7 0</inkml:trace>
  <inkml:trace contextRef="#ctx0" brushRef="#br1">28401 14345 7633,'9'0'-113,"0"0"113,-4 0 0,-1 0 702,6 0 1,-5 0-1,6 0 1128,1 0-1425,2 0 0,1 0-211,1 0 1,0 0 0,-1 0-50,1 0-205,0 0 118,-1 0 0,-6 1 0,-2 3 1,-2 3 22,0 1 0,-1 5 23,-9 7 1,-4 0-18,-7 6 48,1 0 0,-1 0 0,-1 0 0,-3 2 0,0 0-236,0-2 0,5 2-845,4-8 0,-1 1-1,7-5 0,-4-2 947,9-4 0,59-44 0,-16 7 0,0 1 0</inkml:trace>
  <inkml:trace contextRef="#ctx0" brushRef="#br1">28949 14298 7635,'-15'-6'490,"-1"1"1,0 0-231,1 5 1,4 0 426,1 0 0,-1 0-439,-4 0 0,4 7 0,3 3 0,1 6-49,3 5 0,3 3-13,1 7 0,0 1 6,0-1 1,0 0-1,1 1 1,4-3-6,6-3 1,5-3-56,4-7 1,-2-8-198,3-2 0,1-5 1,-1-1-1,0-1 170,2-5 1,-6-7-206,4-8 1,-4-7-607,-1 2 574,0-4 1,-8 4 0,-2 0-1,-5 0 1,-1 0-530,0 0 0,-1 6 356,-5 0 1,-2 2-746,-8 3 1,-1 1 79,-4 3 970,3 4 0,-32 28 0,-1 5 0</inkml:trace>
  <inkml:trace contextRef="#ctx0" brushRef="#br1">29184 14251 7635,'-8'0'2684,"1"0"-1797,7 0 1,0 1-414,0 5 0,0-3-269,0 7 0,7 1-47,3 5 0,4-1-80,2 1 1,-1 6 64,1 5 1,-6 0-111,1 0 0,-1 0 120,6-6 0,-2 0-179,-4-5-259,4-1 1,-5-6 32,7-4-46,-1-3 1,-4-9 0,-3-5 0,1-7-1,-2-7-733,0-4 0,3-3 657,-4-3 1,4 2 151,-5-2 0,6 5 640,-6 5 1,2-2-310,-2 7 0,-3 0 354,3 5 1,-1 8 560,1 2-205,-4 5 1,12 8-333,-8 3 0,2 6-253,-2 5 0,-1 3-180,6 7 0,-7-5-181,3 0 1,1 1-682,-2 4 0,5 0 406,-5 0 0,2-4-404,-1-1 0,-5-7-322,5 2 1128,2-4 0,-6-57 0,5-14 0</inkml:trace>
  <inkml:trace contextRef="#ctx0" brushRef="#br1">29795 14141 7635,'0'16'1155,"0"-1"1,0 1 708,0 0-740,0-1-760,0 8 0,2-6-181,3 4 0,-3-3-130,3-3 1,-3 1-83,-2 0 1,0-1 90,0 1 0,0-1-445,0 1 267,0 0 1,0-6-270,0 1-125,0-8-77,0 4 306,0-21 0,0 2-403,0-14 505,0 7 0,1-11 1,3 6-100,1-1 1,5-2 326,-4 6 1,6-5 213,-2 5 0,2 0 287,-1 5 1,3 2-205,-4 4 0,4-2 265,2 6 1,-1 1-221,1 5 0,0 2 50,-1 3 0,1 9-258,0 7 0,-1 5 15,1-5 0,-5 7-491,-1-2 0,-1-2-369,1 2 1,2-6-701,-7 0 1,2-2 1361,-1-3 0,-12-13 0,5-4 0</inkml:trace>
  <inkml:trace contextRef="#ctx0" brushRef="#br1">30452 14078 7635,'-8'-7'3830,"-6"-1"-3258,5-8 1,-1 6 197,-1-1-440,8 8 1,-6-4 149,4 7 1,3 8-232,-3 8 1,3 1-52,2 10 0,0-1 99,0 5-208,0 0 0,0 1 0,0-1-62,0 0 1,0-1 0,2-4 0,1-5-1031,3-4 0,6-3 537,-2-3 1,4-5-2083,2-6 1801,-1-6 0,1-5 1,-2-10-1,-2-5 747,-1-3 0,-6-15 0,0-6 0,3-5 0,0 0 0</inkml:trace>
  <inkml:trace contextRef="#ctx0" brushRef="#br1">30406 13624 7635,'-14'7'1869,"3"4"1,-1 4-1364,7 6 1,0-2-250,5 7 1,0 6 201,0 4 1,7 2 326,3-1 1,4 1-454,2 4 0,1 2-135,4-8 0,-4 1-976,4-6 656,-4 0 0,-1 1 0,0-1-1977,-1 0 1279,-6-6 1,3 2 819,-6-6 0,-1-14 0,-5-8 0</inkml:trace>
  <inkml:trace contextRef="#ctx0" brushRef="#br1">30844 14000 7635,'9'0'2362,"5"0"-1700,-4 0 1,-1 0-289,1 0 1,1 0 0,4 0 0,1 0 331,0 0 1,-1-7-585,1-3 1,-1-4-218,1-2 0,0-5-415,-1 0 1,-1-5 323,-3 5 0,-4-1 1,-7 3-1,-2-2-95,-3 1 1,-4 5 32,-7 4 1,-1 4 245,-4 7 0,2 0 0,-5 0 0,-1 4 746,1 6 1,5 3-396,-2 13 1,9 0 422,1 5 1,3 2-441,-3 4 1,4-4 0,9 3 0,3-3 32,6-1 0,4 2-204,6-2 1,-2 1 135,7-12-487,1-7 1,4-2 0,0-5-1982,0 1 1583,8-4 0,-6 1 0,3-10 588,-3-6 0,6-23 0,1-8 0</inkml:trace>
  <inkml:trace contextRef="#ctx0" brushRef="#br1">31611 13718 7635,'-2'-14'947,"-1"2"0,-2 2 847,1-3 1,-3 5-1,0-3-301,-1-1 1,-3 0-1297,-5 1 1,1 4 0,-1 7 0,1 0-73,-1 0 0,0 0-48,1 0 1,-1 9 79,0 7 1,1 5 284,-1 5-304,0 3 1,6 1 0,1 7 0,2-3-1,4-1-53,1-1 1,2 4-50,0 1 1,0-6-402,0-5 1,9-7 0,5 2 0,6-5-1251,5-6 0,-4-3 666,5-7 1,-2-7-1,4-3 1,-2-4-3261,2-2 4209,-6-6 0,0-23 0,0-11 0,-1-8 0,0 1 0</inkml:trace>
  <inkml:trace contextRef="#ctx0" brushRef="#br1">31627 13264 7635,'-11'-9'0,"1"4"1425,6 3 1,-3 11-149,7 7 1,0 8 440,0 13 1,0 4-849,0 12 1,7-3-171,4 7-416,3 1 0,1 4 0,1 1-202,0 0 1,1-8-1,1-2 1,-1-6-470,-3-6 0,-4-4-1102,1-11 0,1-3-89,-7-8 1578,7-6 0,-17-23 0,3-12 0</inkml:trace>
  <inkml:trace contextRef="#ctx0" brushRef="#br1">26006 15409 7629,'-14'-1'4101,"4"-5"-3302,-4 5 1,12-5 24,-3 12 0,8-1-205,2 11-339,8-4 0,-5 17 1,8-3-1,0 4 1,-1 3 145,1 4 1,0-3-130,-1 8-678,1-7 1,-2 8 0,-2-6-1,-2-2 1,1-2-1045,-2-2 1,3-6-1229,-7-5 1787,0-2 0,-3-9 866,3-4 0,-24-45 0,0-12 0</inkml:trace>
  <inkml:trace contextRef="#ctx0" brushRef="#br1">26084 15707 7629,'-8'0'2911,"1"0"-2479,20-7 0,0 5-179,13-3 1,2-4 0,6 1 0,3-1 169,-2 4 0,-2 3-182,-2 2 1,-1 0 19,-4 0 1,2 2-1,-9 3 349,-5 5 0,-6 10-125,-8 0 0,-1 3-302,-5-2 1,-8-2-1,-6 7 1,-1 2-304,-2 2 1,4-6-354,-7-3 0,7 1-321,-2-1 1,0 0-1,4-7-2044,3-3 2838,1-5 0,33-40 0,7-10 0</inkml:trace>
  <inkml:trace contextRef="#ctx0" brushRef="#br1">26648 15597 7629,'-16'0'4068,"1"0"-3315,6 0 79,2 0 1,19 6-471,4-1 0,3 2-165,-3-2 1,-1-2-209,1 8 1,-1-6-242,1 6 1,0-6-352,-1 5 1,1-1 258,0 1-668,-8-3 0,6-5 0,-3 2-1093,3 1 2105,1 0 0,8-33 0,1-7 0</inkml:trace>
  <inkml:trace contextRef="#ctx0" brushRef="#br1">26898 15519 7629,'-8'0'2919,"-1"0"-2190,4 0 1,3 2-286,-3 3 1,3 5 398,2 11 1,0 0-253,0 11 0,0-3-47,0 13 1,0 1-17,0 10-651,-7-5 0,4 13 0,-6-5-2058,2 0 1564,-5 4 0,3-11 617,-7 3 0,-34-17 0,-9-5 0</inkml:trace>
  <inkml:trace contextRef="#ctx0" brushRef="#br1">27337 15566 13075,'10'16'659,"1"1"-171,1 4-385,-5-4 1,5 6-1,-7-7 1,-1-1 0,-1 1-1,1 0 518,1-1-703,0-6 39,-5-2 1,-7-9-190,-3-3 1,3-4-1,1-8 1,3-4-259,-2-5 1,3 2 186,-3-3 0,3 3 78,2-2 1,0-2 0,2 7 0,3 2-493,5 2 1,-1 1 56,2 0 0,4 2-866,6 4 1526,7 3 0,31 14 0,16 2 0</inkml:trace>
  <inkml:trace contextRef="#ctx0" brushRef="#br1">27853 15362 7621,'-15'0'0,"-1"0"910,0 0 1,1 0-272,-1 0 0,1 0-192,-1 0 0,5 0 1,1 0 471,-2 0-698,-2 7 1,3 2 73,1 7-187,7-8 1,-4 6 0,7-3 0,0 3 312,0 1 0,0-4-114,0-1-315,0 1 16,0 4 1,1-4 0,5-2 0,2-1 23,1 1 1,5-6-27,-4 3 0,-1-5-13,1-1 0,1-1 0,5-5 161,-1-4 0,1-4-190,-1-2 1,-4 2-115,-1 4 0,-1-4-96,1 4 195,4-4 1,-10 0-1,5 2-555,-2 1 432,-2 1 1,-3-4 0,1 2-306,2 1 297,0 8 0,-5-6 240,0 4 1,-7 3 38,-3-3 0,1-2 247,-1 2 1,-1-1 306,-4 6-467,-1 0 1,0 0 0,1 0 103,-1 0 1,1 2-68,-1 3 0,2-1 228,3 6-309,-2 1 1,4 4 0,-5 1 268,4 0 0,1-1-149,4 1 1,3 1 133,-3 4-306,3-3 0,2 10 0,2-8-112,3 0 1,4-3-361,6-1 0,1-1 151,0 1-13,-1-7 1,6-2 0,2-7-201,1 0 0,-3 0-1176,5 0 0,-5-7 179,5-4 1443,-7-3 0,25-50 0,-3-13 0</inkml:trace>
  <inkml:trace contextRef="#ctx0" brushRef="#br1">28245 15237 7621,'-9'-7'2494,"-5"0"-1933,4-3 0,1-2 348,-1 6 0,4-4-246,-4 5 1,5-6-46,-6 6 0,6 0-14,-5 5-513,6 0 1,-8 2 149,7 3 0,-2 4-45,2 6 1,3 6-210,-3 0 1,3 2 83,2-3 0,0-2-445,0 3 1,0-4-11,0-1 0,2-1-142,3 1 1,4-2 121,6-4 0,1 3-252,0-8 0,4 0 323,1-5 0,5 2 131,-5 3 0,0-3 583,-5 3 1,-1-3-198,1-2 480,0 0 0,-6 0 462,1 0 0,-8 1-295,2 5 0,-5-5-531,-5 5 1,-4 1-261,-6-2 0,-1 2-768,1-2 1,-1-2 488,0 8 1,1-8-1635,-1 3 0,5 1 112,1-2 1761,7 0 0,3-12 0,8-2 0</inkml:trace>
  <inkml:trace contextRef="#ctx0" brushRef="#br1">28542 15237 7621,'-15'0'3077,"-1"0"-1963,0 0-605,1 0 0,1 7 159,3 4 0,4 4-389,7 6 0,0-2 0,0 6 0,2-1-187,3 0 1,4-3-56,7 5 0,5-7-201,-1 2 1,3-3 170,-2-3-35,-4-6 1,8 3-1,-6-7 1,2-1 7,-2-2 1,-2-9 76,-1-4 1,-7-8 375,-4-2-279,4-7 0,-8 4 1,4-7-1,-3-1 1,-4 3-489,-3 3 0,2-4 139,-8 4 0,1-2-614,-6 2 0,1 5-168,-1 11 0,0-2 977,1 6 0,-8 43 0,-1 15 0</inkml:trace>
  <inkml:trace contextRef="#ctx0" brushRef="#br1">28840 15221 7621,'0'-8'4249,"-7"-6"-3932,5 12 542,-5-5 0,7 14-365,0 4 1,0 2-91,0 3 0,5 0-116,1-1 1,6 1-59,-2 0 1,2-1-192,-1 1 0,3-5-197,-4-1 1,-1-7-766,1 3 725,1 2 0,-1-6 1,1 2-750,1-8 591,-5-5 1,7-6 0,-6-3-1032,1-3 1149,-2-3 0,-2-2 0,0 2-108,-1 1 313,-2-5 1,-2 11 789,0-4 536,0 4 195,0 8-1074,0 2 1,0 19 162,0 4 1,1 3-319,5-3 0,-5 4 36,5 1-559,2 0 1,-4-5 0,6-1 265,2 1 0,-3 0-1465,2-1 0,-6-1-68,5-3 1531,-6-4 0,10-21 0,-6-4 0</inkml:trace>
  <inkml:trace contextRef="#ctx0" brushRef="#br1">29294 14971 7621,'-7'16'0,"3"-1"95,-6 1 0,7 5 33,-3 0 0,5 5 1609,1-5 0,0 5-819,0-5 0,5 0-500,0-6 1,7 4-123,-1-3 1,-3 3 58,3-8 0,-6-4 214,5-2-15,-6 3-372,3-6 0,-7-2-312,0-10 1,0-4 116,0-2 1,0-5-526,0 0 0,0-5 285,0 5 0,0-5-151,0 5 0,5-1 30,0 1 1,2 4-91,-2-4 0,-3 3-241,3 3 0,-1-1-387,1 0 1,-1 6 1091,6-1 0,14 8 0,9-4 0</inkml:trace>
  <inkml:trace contextRef="#ctx0" brushRef="#br1">29748 14955 7621,'-11'-8'2694,"1"2"-355,7 5 275,-11-6-1323,5 5 13,-7-5-707,1 7-401,-1 0 1,2 2 325,4 3-391,-4 11 0,12 1 0,-5 6-73,0-1 0,5 3 1,-3 4-1,3-1 24,2-2 1,2 0-388,3 6 1,2-6-1068,4 0 564,10-7 0,-11 3 0,11-8-1757,-4-3 2004,-1 3 1,1-13-1,2 5 561,2-5 0,21-56 0,0-15 0</inkml:trace>
  <inkml:trace contextRef="#ctx0" brushRef="#br1">29983 14924 7621,'0'16'521,"0"-1"151,0 1 0,0-6 0,0 1-318,0-1 95,0 6 1,7-7 315,3-4 1,4-3-270,2-2 1,-1-2-159,1-3 1,1-4-239,4-7 1,-3 1 20,3-1 0,-4-1-127,-1-4 56,-1 3 1,-4-4 0,-3 6 25,-1 0-77,-1 1 1,-6 4 0,0 1-80,0-2-5,-7-2 1,3 5-1,-6 2-206,-2 0 315,-2 5 1,-7-3 0,0 10 98,2 6 0,-4 3 96,2 1 0,0 8-85,6 3 0,-1 4 92,0 1 1,1 0-209,-1 1 1,7-1-118,4 0 0,3 4 12,2-4 0,0 2-178,0-12 0,7 0-316,4-5 0,5-7-632,4-4 0,0-4 1213,6-1 0,35-27 0,13-8 0</inkml:trace>
  <inkml:trace contextRef="#ctx0" brushRef="#br1">30609 14705 7621,'-16'0'2521,"1"-6"-1823,-1 1 0,6 0-335,-1 5 1,1 0-168,-6 0 1,0 5 1029,1 0 1,-1 8-426,0-3 0,1-1-172,-1 1 0,2 1-387,4 4 1,-4 3 0,5 1 0,-1 2-70,-1-2 0,8-2 128,-2-1-184,-4 0-114,7-1 1,-3 1-1,10-2 1,6-2-1,3-3-389,1-2 1,1 3 180,0-5 1,1 6 155,4-6 0,-4 5 55,4-4 0,2 4 109,-2-5 0,-1 6 234,-4-6 1,-2 7 183,-4-1 1,3-3-163,-8 3 1,0-1 20,-5 6 1,0 0-265,0-1 0,-7-4-388,-3-1 0,-9 1-645,-2 4 1,-7-1 904,2-3 0,-32 2 0,-8-4 0</inkml:trace>
  <inkml:trace contextRef="#ctx0" brushRef="#br1">28887 17273 7609,'-16'0'404,"0"0"0,1-2 461,-1-3 0,9-4-321,7-6-289,7-1 1,16-1 0,3-3 0,5-2 0,4-1 408,2 1 0,4-5-204,-4 7 0,6-1-106,-1 5 1,9 0-333,1 1 0,0-1-12,-5 0 1,0 6-102,0 0 1,3 1 54,-3-2 1,-3-3-371,-13 4 46,0 3 1,-5-7 0,-3 4-989,-6-4 750,3 5 0,-13-5 598,3 4 0,-17-4 0,-10-2 0</inkml:trace>
  <inkml:trace contextRef="#ctx0" brushRef="#br1">29043 16709 7613,'0'-15'909,"-7"-1"1,6 5-11,-5 1-20,5 7-516,1-4 1,0 8 0,0 5 236,0 4 1,0 6-111,0 5 0,-2 3-33,-3 7 1,-2 2-140,-4 4 1,-3 3-143,4 7 0,-4 8 119,-2 8-203,-6 0 0,4 12 0,-2-6 183,2 3-258,2-6 1,8-4 0,3-11 0,3-10 0,4-11 34,3-13 1,10-3-222,12-8 1,2-1-200,2-5 0,8-7 187,2-4-262,12-2 1,-5-8 0,6-2-2433,0-1 2875,-5-2 0,-9 1 0,2-3 0,-1 0 0,-1-1 0</inkml:trace>
  <inkml:trace contextRef="#ctx0" brushRef="#br1">30092 16427 7628,'-5'11'225,"0"-1"0,0 2 286,-2 2 1,5 7 0,-3 2 0,3 1-78,2 4 1,0 2 0,0 1-1,0 0-106,0 1 1,0-1-201,0 0-53,0-6 1,0-3-1,0-6-142,0-1 0,2-6-313,3-4 1,-3-6 107,3-10 1,-2-1-228,3-14 0,-5 0 289,5-5 1,1-1 0,0-1-1,0-2-188,-1-1 0,5-6 192,-6 6 1,6-5 452,-6 10 1,7-4-21,-2 9 1,-1-3-1,0-1 1,0 6 708,-1 8 1,-3 2 195,6 9-852,-1 0 0,4 17-321,-3 4 98,3 10 1,-13 3 0,5 8 116,-5-2-190,6 5 1,-5-7 0,3 3-259,-3-3 239,-2-1 0,0-3 1,0-3-56,0-5-126,0-3 34,0-10 1,0-4-330,0-15 1,2-8 97,3-17 0,4-4 122,6-7 0,-4 0-344,-1 0 0,1 5 226,4 0 0,-4 4 394,-1 1 1,-1 2-110,1 15 675,4 6 0,-10 7 122,6 7 1,-5 3 414,6 8 0,-6 1-492,5 14 1,-1-2-130,2 2 1,2 4-289,-2-4 1,3-2-203,1 3 0,1-8-276,0 2 1,-1-4-277,1-1 1,0-1-1841,-1 1 2415,8-7 0,1-9 0,8-9 0</inkml:trace>
  <inkml:trace contextRef="#ctx0" brushRef="#br1">30985 16286 7628,'-16'-5'563,"1"0"1,-6-2-178,0 2 1,0 1 324,5-6-482,1 6 0,4-3 0,1 6 819,-2-5-783,5 5 1,-7-5 130,3 12-192,4 2 1,0 13-1,6 2 53,-5 1 0,5 2 0,-5 6 0,5-1 55,1 0 0,0-5-377,0 1 1,7-8 104,3 2 0,4-6 157,2-4 1,-1-4-1680,1-7 1062,0 0 0,-1-7 0,3-4-548,3-3 703,-11-1 1,11-6-1,-11-2-60,4-1 0,-3-1 224,-1-1 1,-6-2 192,1 8 0,2-7-63,-2 7 0,0-1 410,-5 5 998,0 0-625,0 1 746,0 6-1058,0 9 1,5 9-241,1 6 1,1 6-157,-2 0 0,-2 0-140,8-5 0,-6 5-209,5-1 1,-4 1-549,4-5 0,-5 0-222,6-1 1,-6-1-47,5-3 1061,1 3 0,25-54 0,6-6 0</inkml:trace>
  <inkml:trace contextRef="#ctx0" brushRef="#br1">31361 16098 8043,'-14'16'923,"3"0"0,4-6-160,7 1 0,0-1-409,0 6 0,0 5-126,0 0 1,2 1 685,3-1 0,-1-4-335,6 4 1,-5-3-144,6-3 0,-2-4-381,1-1 0,4-6-488,-4 1 0,-1-3 0,1-2-460,3 0 0,1-7-720,1-4 1231,-6-3 1,3-1 0,-5-1-1,0 0 1,0 1-330,-4-1 1,4 0 83,-1 1 380,-1-8 1,0 6 0,0-4-10,-1 3 0,3 3 1,-2-1-1,0 2 256,2 4 0,-5-4 0,3 3 0,-3 3 0,-2-3 606,0 8 287,0-4 603,0 7-810,-7 7 0,3 7 222,-6 7 0,5 6-255,-6 0 1,6 7-269,-5 3 1,1 6-103,-2-1 0,-2 5-181,2 5 0,-3 9-142,-1 7 0,-1 0-308,0-5 1,1-1-335,-1 1 0,2-2 387,4-4 295,3-10 0,1-9 0,5-6 0,8-1 0,8 0 0</inkml:trace>
  <inkml:trace contextRef="#ctx0" brushRef="#br1">31705 15409 7628,'-16'6'3233,"1"1"-2376,-1 1-602,7 3 1,2 6-1,7 2 1,0 4 0,0 1-1,2 6 1,3 5 2637,6 6 0,3 5-2280,1 1 0,1-6-408,0 1 1,-1 0-1,-1 3 1,-2-1-510,-1-3 1,-6-6-822,6 2 1,-8-4 45,2-2 246,-3 0 0,0-4 1,1-3-1,2-1 833,-1-4 0,-2-58 0,-2-15 0</inkml:trace>
  <inkml:trace contextRef="#ctx0" brushRef="#br1">31830 15895 7628,'-10'-5'0,"-1"-1"0,6-4 1935,-5 5-1233,6-7 0,-3 8 1,9-5-105,3 2 0,4 0-630,7 2 0,5 4 236,-1-5-188,8 5 1,-9 1 0,7 0 0,1 1-1,-3 3 292,-3 1 1,-4 7 197,-1-1 0,0 3 1,-3 3-1,-2 2 645,-6 2 0,-3 2-621,-2-3 1,0 5 53,0 6-578,-7-6 1,-2 4 0,-6-3-805,-1 4 1,-5-4 0,0-2-1,2-1-845,2-4 1,1-3-616,0-6 2258,1 4 0,-8-54 0,-1-5 0</inkml:trace>
  <inkml:trace contextRef="#ctx0" brushRef="#br1">32143 15832 7628,'16'2'1507,"0"3"0,-6-3-793,1 3 1,-1-3-37,6-2-387,-1 0 0,-4 0 0,-1 0 1,2 0-1,2 0 338,2 0 0,0-7-490,-1-4 1,1-2-116,0-3 1,-1-7 34,1-3 0,-6 2-316,1-2 28,-8 0 0,4-6 1,-7 3-626,0 3 520,0-4 1,-12 13 0,-4-4-1,-3 5 1,-2 6-121,1 4 1,-3 5 478,2 1 0,4 7 175,-4 3 1,3 11 171,3 5 1,4 9 491,1 1 0,6 8-124,-1-2 0,9 1-274,1-1 0,12 1-282,-1-6 1,10 3 12,0-9 0,4 4-373,1-9 0,6-5 33,-1-5 0,-1-1-354,-9-4 92,4-4 1,-13 2-1,4-6 405,-4 2 0,-57 0 0,-14-5 0</inkml:trace>
  <inkml:trace contextRef="#ctx0" brushRef="#br1">30030 17617 7628,'-9'25'0,"4"-4"0,1-4 869,-1-1 0,3-1 0,-3 1 586,3 0 1,2-1-55,0 1-1192,0-7 0,6 5 1,1-6-616,1 1 1,-2 0 171,4-4-648,-7-3 440,4 5 0,-7-9 442,0-3 0,-27-74 0,9 28 0,1 0 0</inkml:trace>
  <inkml:trace contextRef="#ctx0" brushRef="#br1">29873 17195 7628,'-10'10'881,"-1"1"-671,8-1 1,-4 6-467,7-1 0,0-4 256,0-1 0,63-6 0,15 3 0</inkml:trace>
  <inkml:trace contextRef="#ctx0" brushRef="#br1">30280 17477 7628,'0'17'0,"0"4"0,0 3 973,0 8 1,0-3-405,0-3 0,0 2-65,0-7 1,5 5-1,1-5 1,-1 0-170,2 1 1,-5-4-41,3 3-383,4-4 1,-8-1-110,5-1 51,-5-6 0,-1-9-56,0-10-51,0-4 1,0-9 0,0-3 0,0-5 0,0-4-563,0-2 0,2-1 537,3 2 1,-1 2 60,6-2 284,-6-4 0,10 12 1,-6-2-1,3 6 1,-1 5 1153,2 2 0,2 3-722,2 3 1,-1 4-56,1 7 1,0 4 170,-1 6-629,8 8 0,-6 8 0,4 0 0,-3 2 0,-1 1-850,4 3 0,-4-3 551,4-3 313,-3-3 0,-3-8 0,1 1 0</inkml:trace>
  <inkml:trace contextRef="#ctx0" brushRef="#br1">31016 17054 7628,'-7'-23'0,"-7"4"0,-7-7 0,1 5 372,4-5 1,-5 5 551,0-5 1,-5 2-456,5-3 1,-5 1-158,5 11 1,0-3-214,6 13 0,-1 0 32,0 5 1,2 9-1,4 6 1,3 10 384,0 4 1,5 11 175,-3 7 1,3 7-281,2 9 0,2-6-166,3 1 1,-1-1-267,6 6 0,-5-2 56,6-4-367,-1-3 1,6-7 0,0-2-901,-1-3-132,1-4 1,0-8 0,-1-6 1362,1-8 0,-14-21 0,-4-13 0</inkml:trace>
  <inkml:trace contextRef="#ctx0" brushRef="#br1">30625 17445 7628,'-9'7'2368,"2"-5"1,14 5-1439,3-7 1,6 0-822,5 0 0,5-7-707,11-4 0,-3 3-89,8-3 0,-5 1 687,4-6 0,29-20 0,-29 15 0,0 0 0</inkml:trace>
  <inkml:trace contextRef="#ctx0" brushRef="#br1">31220 17336 7628,'0'15'1551,"0"8"-1202,0 3 0,0 2 1390,0-2-1137,0 4 0,0-13 0,0 6 0,0-3 735,0 1-2059,0 0-266,0-12 0,0-4 0,0-12 1,0-7-2045,0-5 3032,0-9 0,-15-15 0,-5-8 0,-2-8 0,0 0 0</inkml:trace>
  <inkml:trace contextRef="#ctx0" brushRef="#br1">30969 17007 7628,'-7'-23'0,"0"1"0,-3-5 0,-4 12 555,12 1 1,2 19-556,11 0 0,37 14 0,11 6 0</inkml:trace>
  <inkml:trace contextRef="#ctx0" brushRef="#br1">31361 17242 7628,'0'15'0,"0"1"0,0 0 0,-2-1 1513,-3 1 1,3 0-702,-3-1 0,3 6 20,2 0 0,5-5-445,0-6 0,2 1-214,-1 4 123,2 8-315,1-6 0,5 6-19,-4-7 191,-3-8-1050,0-1 616,0-7 0,-5-7 1,3-5-1178,-3-7 1015,-2 2 1,0-13 0,0 4-1045,0-4 1251,7-8 1,-5 10 0,5-1-13,0 4 268,-6 4 1,8 6 0,-6-1 833,3 0 850,6 1-1080,-3 6 0,6 5 396,1 15 0,-6-1-625,1 11 1,-3 4-302,3 1 0,3-2-1033,-4 2 1,-1-7 624,1 2 0,-1 2 314,1-2 0,11-7 0,-3-7 0</inkml:trace>
  <inkml:trace contextRef="#ctx0" brushRef="#br1">31799 17226 7628,'0'16'0,"0"-1"0,-5 1 2473,0 0 1,-1-1-1230,6 1 0,6 0-477,-1-1 1,7 1-344,-2 0 0,3-6-1039,-3 0 470,4-6-840,-5 10 0,1-12-1121,0 3 947,-6-3 0,3-9-202,-7-4-153,0-3 1514,0-1 0,-22-41 0,-12-15 0,-1-7 0,1 1 0</inkml:trace>
  <inkml:trace contextRef="#ctx0" brushRef="#br1">31642 16819 7628,'-7'-16'0,"4"2"2509,-7 4-1119,-1-4 366,-5 12-798,1-5-667,6 7 0,2 2 104,7 3-395,0-3 0,28-2 0,7-9 0</inkml:trace>
  <inkml:trace contextRef="#ctx0" brushRef="#br1">31893 16443 7628,'-9'16'0,"-3"-6"1772,7 1 1,0 1-845,5 9 0,1-2 349,5 7 1,2-5-412,8 5 0,7 0-63,3 5 0,3 8-237,3 2-316,-1-2 0,0 4 1,-1-5-893,-4 2 512,3 2 0,-11 5 0,1-2-535,-7-3 577,-5 3 1,-7-6 0,0 2-3130,0-4 2116,0-11 1,-2 0 1100,-3-10 0,-24-11 0,-13-14 0</inkml:trace>
  <inkml:trace contextRef="#ctx0" brushRef="#br1">31815 17085 7628,'0'10'3013,"0"1"-2204,0-8 0,1 10 372,5-8 0,2 0-572,8-5 1,7-5-1003,3 0 1,3-9-32,3-2 1,-1-1-767,0-9 1190,1-1 0,13-46 0,-21 32 0,0-1 0</inkml:trace>
  <inkml:trace contextRef="#ctx0" brushRef="#br1">32284 16803 7628,'0'16'0,"0"-1"952,0 1 0,0 0-136,0-1 1,2-6 49,3-4 0,4-3-273,7-2-535,-1 0 1,3 0-1,1-2 1,2-3 0,-2-5 214,-2-4 0,-1-4-139,0-2 0,-1 2 162,1-3-212,-7 4 1,-2 1 0,-7 1-1,0-1 1,0 0-173,0 1 1,-6-1 0,1 0 0,-7 6-148,2-1-47,-11 8 0,3-4 1,-3 7-1,2 0 0,0 2-298,-2 3 0,0 9 356,6 7 1,1 12 979,3-2 0,3 6-89,2-1 0,5 4 907,-5 7-1256,12 0 0,-3-5 0,9-2 104,6-2 0,-1-3-586,9-9 1,0 0 179,6-10 1,-6 1-214,0-12 1,0 1 126,5-6 1,-5 0-1348,0 0 0,-5-2 1417,5-3 0,-6-18 0,2-10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3165BB"/>
    </inkml:brush>
  </inkml:definitions>
  <inkml:trace contextRef="#ctx0" brushRef="#br0">9763 7364 7892,'-11'0'1166,"1"0"-669,6 0 1,-5 5 713,4 1-394,3-1 1,-7-5 876,4 0-1313,3 0-215,-12 7 0,12 2-187,-3 7 0,3 0 0,2 0 0,0 0-210,0 0 1,5 0 38,1 0 0,6 0-108,-1 0 256,-4-7 1,7 3-1,-3-5 1,3 1 0,2-1 43,0-4 0,0-3 1,0-7-41,0-9 1,-2 0 14,-3-5 0,1-4-15,-6-2 1,4 2 17,-4-1 41,-1 6 1,-5-8 0,-2 6 5,-3 3 1,-4 1 0,-7 4 0,0 3 307,0 6 0,-5 3-122,-1 2 1,-1 2 216,2 3 1,3 4-130,-3 7 0,3 5 11,2 1 0,2 4-80,3-4 0,2 4-62,4-4 1,3-1-451,-3-5 0,5-2 207,5-3 1,4 1-338,7-6 0,0-1 192,0-5 1,5 0-128,1 0 1,-1 0 103,-5 0 0,0-7 142,0-4 0,0 2 23,0-1 1,-5-1 131,-1-5 1,-6 0 4,1 0 1,-3 0 498,-2 0-107,0 0-272,0 0 1,-7 5 12,-4 1 0,-3 6-61,-2-1 1,0 8 87,0 3 1,0 6-46,0-1 0,0 3 42,0 2 0,5 0-98,1 0 1,4-2 20,-4-3 0,6 3-182,-1-3 96,3-4-316,2 7 176,7-12 0,2 3-232,7-10 1,0-2 106,0-4 0,0-3-2,0 3 1,-5 2 76,-1-1-96,1-1 743,-2-5-257,-2 7 574,-7-5-633,0 12 1,-7-5-198,-4 7 1,2 2-318,-1 3 0,4-3-684,-4 3 1,4-1-2958,-4 1 3961,6-3 0,-10-9 0,5-11 0</inkml:trace>
  <inkml:trace contextRef="#ctx0" brushRef="#br0">9619 7556 7657,'0'-16'-22,"0"0"1,0 0 0,0 0 0,2-2 483,3-3 0,-3 3 0,3-3 250,-3 3 0,-2 2 38,0 0 15,7 0-561,-5 7 1,5 4 85,-7 10 0,-2 4 1,-1 9-1,-4 1 414,-2 3 0,3 6-438,-4-1 0,-1 1 1,-5 1-1,0-1 400,0 6 1,-2 0-293,-3 8 0,0 1-143,-11 5 1,1 9-1,-11 7 1,-5 9 9,22-34 0,-1 0 0,-2 4 0,-1 1-87,-3 2 1,0-1 0,-1 2 0,0 0-73,-2 1 0,1 0 1,1 0-1,0-1 1,-1-2-1,0 0 1,4-2-1,0 0 139,3-2 0,1 0 1,-2-4-1,0-1-62,-25 33 0,2 0 44,8-5 0,4-3 253,7-13-270,7 0 0,-4-5 1,8-3-86,1 0-50,3-3 0,1-5 0,1-2-280,5-3 67,-4 3 0,10-12-335,-7 3 367,8-3 0,-6-4 57,4-3-303,3-4 76,-5-7-193,7 0 106,0 0-541,-7 0 0,5-2-218,-4-3 1,5 1-433,1-6 1,0 4 416,0-4 0,7-1 1161,3-5 0,19-14 0,5-4 0</inkml:trace>
  <inkml:trace contextRef="#ctx0" brushRef="#br0">8339 9493 7689,'-25'0'852,"3"0"0,5 0-349,1 0 1,5 0 218,0 0 1,2 2 0,-3 1-213,1 3 0,8 1-335,-3-2 1,5-1 0,1 6 0,0-4-92,0 4 1,0 1 141,0 5-202,0-7 0,7 3 0,3-5 0,5 1 0,1 0-181,0 1 0,0-5 72,0 1 0,0-3 91,0-2 1,0-2 0,0-1 0,0-4-4,0-2 1,-2-2 140,-3-5 0,-3 2-101,-2 3 1,-4-3 175,3 3-121,-3-3 1,-4-2-1,-3 2 378,-6 3-292,-3-3 1,-2 12-1,0-3 259,0 3-299,-7 2 1,3 7-1,-5 4 630,2 3-505,2 9 1,5-5 0,0 5 349,0 0-499,0-5 0,5 5 0,2-7 21,2 0 1,2 0-184,5 0 1,7-7 76,3-4 0,6-3-131,6-2 0,1-2 31,3-3 1,5-4-64,-5-7 0,5 5-15,1 1 0,-6-1-55,1-5 0,-9 5-4,-2 1 0,0 6-111,-6-1 652,-2-4-257,-1 7 1,-9-3 137,-3 10 1,-4-3-352,-7 3 0,0 2-565,0-1 0,-2-1-1312,-3-5 1,3 0 2007,-4 0 0,-24-36 0,-5-8 0</inkml:trace>
  <inkml:trace contextRef="#ctx0" brushRef="#br0">9731 6371 7625,'0'-16'140,"0"6"0,0-1 1583,0-1-768,0 4 0,0 0 1,-2 4-1,-3-1 997,-6 1 1,-5 2-1048,-5 2 0,3 6-423,-3-1 0,-2 7 47,1-1-402,-6 3 1,5 8 0,-6-1 0,3 0-1,-1 1 80,2-1 0,2 0-205,7-5 1,5 2 217,1 4-634,6-5 1,-8 6-1,6-7 1,5 0 0,4-1-1016,8-5 1,8 5 661,3-5 506,6 4 1,-3-3-1,7 0-622,0 1 668,0 3 0,0-5 1,0 1 137,0 1 0,-2 3 0,-1 1 0,-4 0 123,-2 0 0,-2 0 868,-5 0 0,-7 1-422,-4 5 1,2-4 990,-1 3 0,-8-3-145,-9-2-790,-3 0 0,-4-6 0,-1 1 292,-3 1 1,-6 1-495,1-2 1,-3 3-556,-2-4 0,0-2-508,0-3 1,0 2-3211,0-2 3927,7 1 0,-19-49 0,1-10 0</inkml:trace>
  <inkml:trace contextRef="#ctx0" brushRef="#br0">8291 9669 7655,'-9'-7'3540,"2"5"-2508,0-5 0,3 2-159,-7-1 0,6 1-405,-6 5 1,6 0-216,-6 0 1,6 2 0,-6 3 257,-1 6 1,-2 10-98,-2 6 1,-8 5-279,-2 5 1,-6 13 0,-6 16-1,17-27 1,-2 2 4,-2 5 0,-2 2 0,-2 6 0,-2 2-462,-6 5 1,-1 1 0,-1 4-1,-2 2 416,-4 1 0,0 0 0,0 0 1,1-1-1,2 0 0,0-1 1,0-1-1,-1-2 101,0-3 1,2-1-1,3 0 1,1-1-208,2-2 0,1-2 1,2-3-1,0-4 126,3-7 1,-1-2 0,-23 32 0,10-12 0,8-9-192,6-11 1,12-11 105,6-17-470,7 3 25,-3-12 0,7-2 1,0-11-1,2-3 0,1-4-788,3-3 1,6-4-225,-1-7 1,1 0-120,-1 0 1,3 2 1545,-3 3 0,10-32 0,4-1 0</inkml:trace>
  <inkml:trace contextRef="#ctx0" brushRef="#br0">6962 12022 7674,'0'-16'-2,"-5"0"0,-2 0 0,0 0 131,0 0 72,-6 0 0,4 0 1,-7 0-1,0 0 1,0 2-1,0 2 1,-2 3 865,-3 2 1,3 1-680,-3 6 0,-2 0 22,1 0-247,1 7 1,5 0 0,0 6 0,0-2 0,2 1 178,3 2 1,-1 2-81,6 0-248,1 0 0,7 0 1,3-1-1,6-3-207,3-1 0,4-8-174,3 3 0,4-5 227,7-1 1,0 0-1,0-1 1,2-5-72,3-4 0,-3-6 189,3-6 1,-3 3 52,-2-8 1,-5 2 0,-2-3 0,-4 1 190,-7-2 0,-5-1 66,-9-2 1,-2 7 215,-3 4 0,-6 3-176,-10 2 1,-9 2 143,-7 3 1,-8 2-104,2 4 1,-3 3 229,-2-3-344,0 3 1,7 9 0,2 4 342,0 3 1,7 2-253,0 0 0,2 0-16,8 0 1,6 0-360,6 0 1,6-5 55,-1 0-286,3-1 1,2 1-1,2-2-747,3-2-34,4 5 0,12-8 0,1 5-38,-3-2 0,4 4-642,-1-6 1720,6 7 0,18 4 0,13 9 0</inkml:trace>
  <inkml:trace contextRef="#ctx0" brushRef="#br0">6834 11862 7698,'-7'-16'-187,"-4"0"0,2 7 730,-1 4 1,4 3 178,-4 2 0,4 2-109,-4 3-234,6-3 0,-5 12 0,6-3 0,-3 3 314,3 2 0,-4 2-69,1 3 1,-6-1-314,1 7 0,2-1 0,-1 8 0,-4 3 248,-6 6 1,0 5-271,-6 6 0,-3 4 19,-8 12-219,3 3 0,11-31 1,-2 1-1,2 0 0,0 1 1,-3 1-1,-1 1 1,-1 1-1,0 0 132,1 0 0,-1 0 0,1 2 0,1 0-85,2-6 0,0 0 0,0-1 0,0-1 0,0-2 0,0 0 0,-22 38 73,3-1 1,6-3-122,10-14 0,-1 1-501,6-6 264,-6-1 0,12-12 1,-2-4-213,5-3 0,8-4 1,-4-3-1,2-6-1521,4-3-691,1-2 1233,2-7 613,7-2 0,2-7 404,7 0 1,-2-7-753,-3-3 0,3-5 309,-3-1 0,1-2 766,-1-3 0,17-32 0,-1-15 0</inkml:trace>
  <inkml:trace contextRef="#ctx0" brushRef="#br0">6114 13783 7704,'-16'16'0,"0"0"0,0 0 0,0-5 0,0 0 421,0-8 0,5 4-11,1-7 403,-1 0 0,2 2 111,4 3-659,-4-3 1,5 7-1,-5-4 1,0 6 421,1 3 0,4 8-389,-1-1 0,-2 2-94,1-2 1,1-3-32,5 4 1,0-5 134,0-1-412,0-7 1,2 4-1,3-8-854,6-1 729,3-3 0,7-8 0,1-5-769,-3-8 737,6 2 0,-7-12 1,3 5-4,-3 0 166,-2-5 0,-5 7 1,-3-4 137,0 6-51,-3 3 0,-5 2 0,0 0 108,0 0 0,-7 7 374,-4 4 0,-10 3-165,-6 2 0,-3 2 374,-2 3 1,5 6-106,1 10 1,-1-1 27,-5 7 0,7-6-259,4 6 1,3-1-133,2 6 0,2-5-52,3 0 0,-2-8-91,8 3 1,0-5-251,5-1 0,7-7 193,4-3 0,3-5-1413,2-1 0,5-3 592,1-8 1,6-1-2439,-1-15 3247,10 0 0,-5-46 0,-2-21 0,-5 27 0,0 0 0,0 0 0</inkml:trace>
  <inkml:trace contextRef="#ctx0" brushRef="#br0">8483 9797 7692,'9'-14'-54,"-2"3"1,-6-10-54,5 3 249,-4 9 1,3 2 1559,-10 7-1506,-4 0 0,-2 5-78,0 1 10,8-1 1,-4-3 107,7 3-148,0-3 0,-6 7 125,1-4 0,0-1 1,5 6 465,0 3 1,0 1-322,0 2 1,0 5-148,0 1 0,0 6 0,0-1 0,1 3 288,5 2 1,-1 7-134,11 4 1,-2 5 219,13 5-474,0 4 0,6 11 1,5 3-1,3 6 1,1 1 2,-20-36 1,-1-1 0,16 39-42,-15-37 1,-1 0-1,-3 0 1,0-1-195,19 38 0,-3-3 245,-2-13 1,-5-2-60,-1-3 0,-6-1 31,1-10 1,-3 2 5,-2-12 0,0-8 23,0-9 0,-2-3 180,-3-2-398,3-7 1,-10-2 56,6-7 0,-6-7-1880,1-4 0,-3-3 777,-2-2 0,-2-2 198,-3-3 1,1 1 939,-6-6 0,-30-15 0,-11-9 0</inkml:trace>
  <inkml:trace contextRef="#ctx0" brushRef="#br0">9235 11462 7695,'14'2'157,"-3"3"0,3-3 782,-3 3-526,3-3-315,2-2 0,-5 0 0,-2-2 1007,-2-3-640,-2 3 0,-5-12-3,0 3 0,-5 2 1,-4 0-1,-4 1 89,-5-1 0,-1 3-400,3-4 1,-2 6-107,-3-1 0,3 3 262,-3 2-185,3 0 1,2 0 0,0 2 142,0 3-207,7 4 1,-3 2-1,6-1-256,3 3 123,1 1 1,7-3 0,4-1 0,4 1 0,6-2-226,4-4 0,4 2 142,5-1 0,5-1 213,1-5 0,-1 0-86,-5 0 0,-2 0 114,-3 0 0,1-5-73,-6-1 166,-1-6 1,-12 8 175,-4-6 152,-3 6 1,-11-5-66,-7 4 0,-7 3 35,-9-3 0,0 3-204,0 2 1,0 2-90,0 3 0,2-3-274,3 3 1,-1 2 142,6-1-299,-6 6 1,10-10 14,-3 3-3359,10-3 1994,4-2 0,9-5 1599,3-1 0,32-27 0,15-3 0</inkml:trace>
  <inkml:trace contextRef="#ctx0" brushRef="#br0">9203 11494 7695,'-9'0'1043,"0"0"-655,4 0 1,3-2 431,-3-3 0,-2 1 941,1-6-701,-6 6 22,10-3-449,-5 0-225,0 5 66,5-5-308,-5 14 0,7 2 1,0 7-1,0 4 1,0 4 229,0 9 0,-5 9-171,-1 1 0,-1 12-76,2 9 0,-4 14 1,1-32-1,-2 1 1,0 2-1,-1 1 80,-2 3 0,-1 1 0,-1 4 0,0 0-367,-1 0 0,0 1 0,0 3 0,0-1 177,0-2 0,0-1 1,0-1-1,0-2 72,0-1 1,0-1-73,0-3 1,0 0 0,2-3 0,1 0 0,-12 33 0,2-11 0,4-8-81,1-8 1,2-10-46,0-6 0,5-8-104,0-3 1,8-11-421,-2 1 277,-4-4-817,7-3 1314,-5-2 0,5-7-1686,-3 0 426,3 0 88,-5 0 382,7 0-952,0 0 888,0-7 151,0 5 1,1-10 67,5 6 1,1-6-33,4 1 1,3 2-3,-3-1 505,3 6 0,16-24 0,4 1 0</inkml:trace>
  <inkml:trace contextRef="#ctx0" brushRef="#br0">8787 13415 7692,'-16'5'0,"-2"2"0,-2 1 0,-1-1 1174,2-4 1,1-1 723,2-2-1036,0 0-657,7 0 0,2 2-179,7 3 1,0-1 154,0 6 0,7 1 97,4 5-205,-4 0 1,9 0 0,-2 0 0,5 0 0,1 0-170,-2 0 0,5-5 45,4-1 0,-3-6-111,3 1 0,0-3 0,3-4 1,-2-3-203,-1-6 0,-2-3 240,2-2 0,-4-7 100,-7-4 0,-2 2 1,-3 1-1,-6 0 242,-3 5 0,-4 1 17,-3 2 0,-11 2-68,-11 3 0,-8 4 415,-3 7 0,-8 0-184,-2 0 0,0 7 225,-5 4 0,3 5-198,2 5 1,7-1-40,3 6 0,12-4-540,4 4 0,6-1 179,6 2 0,3-9-403,7-8 0,7-6 240,3 1 0,12-10-2891,4-6 3029,12-3 0,2-21 0,3-10 0,8-3 0,0 0 0</inkml:trace>
  <inkml:trace contextRef="#ctx0" brushRef="#br0">9619 11478 7662,'-16'0'0,"0"0"0,0 0 0,14-7 0,4-2 0</inkml:trace>
  <inkml:trace contextRef="#ctx0" brushRef="#br0">9235 11574 7672,'-9'11'600,"2"-2"0,2 0 1742,-1-1-2125,1-4 1,5 5 0,2-4 0,3 6 0,7 3 846,8 2 0,12 7-443,11 4-360,10 3 0,4 9 0,9 4 364,3 3-619,-29-19 0,0 1 0,1 0 0,0 0 0,1 1 1,0 2-1,-4-2 0,0 1 0,-3-1 0,-1 0-202,32 28 0,-5 2 51,-8-11 1,-1 2 0,-17-13 0,-3-3-388,-3-6 0,-5 1-250,3-8 0,2 4 76,-8-9 1,0 7 0,-3-10 0,2-1 705,1 2 0,15 1 0,-3 1 0</inkml:trace>
  <inkml:trace contextRef="#ctx0" brushRef="#br0">10707 12919 7638,'6'10'0,"-1"1"0,0 0 358,-5 5 1,2-7 1174,4-4-1025,-5 4 1,8-7 133,-3 3-259,-5-3-254,14-2 402,-14 0-391,6 0 1,-5 5-1,2 2 1,1 2 266,-1 4 1,-1 3-222,3 5 1,-5-1-200,5 6 1,1-4-1,0 4 1,2 1 83,3-2 0,2 3-2,2-6 0,0-1-101,0-5 0,0-5 0,0-2 1,0-2 50,0-4 0,2-3-5,4-5 1,-5-2-126,5-4 97,-5-10 1,-1 10 0,1-10-19,-1 3 1,-6-3 0,-1-1-1,-2 1-19,-3-2 0,-2 5 22,-2-3 1,0-2 92,0 1 0,-8-4 213,-2 4 1,-4-5-137,-2 6 1,-8-7 82,-2 1 1,-3-3-126,3-2 1,-5 5 18,5 0 1,-3 6-53,3-6 1,-3 13 36,8-2 0,-1 11-135,6-1 0,0 5 3,0 1 1,6 7-89,-1 3 0,6 10 217,-6 1 1,7 8 103,-1-2 1,-2 3 316,2 2 0,-1 0-190,6 0 0,0 0 188,0 0 0,0-2-143,0-3 1,0-4-306,0-7-71,7 7 0,2-11 10,7 4 1,-5-10-186,0-1 0,-1-3-474,6-2 1,-5-2-524,0-3 1,-2 1 484,1-6 1,3-1 686,-8-5 0,0-29 0,-5-6 0</inkml:trace>
  <inkml:trace contextRef="#ctx0" brushRef="#br0">9987 7492 7688,'0'11'862,"0"-1"-368,0 1 0,0 0 0,0-1 260,0 3 1,0-4-329,0 1-196,0-6 1,2 10 0,5-3 0,7 5 0,8 5 487,3 6 0,10 5-418,13 5 0,7 13 359,9 14-696,-28-29 0,-1 1 0,1 5 0,0 0 0,1 1 0,0 0 106,-1 0 1,-2 1 0,-2 3 0,0 0 0,-2-1 0,0-1 0,-1 1 0,-1-1 196,0 0 0,-1-2 1,19 31-34,-8-9 0,-6-4 0,-4-10 0,-3-7 220,-2-8 1,4-1-345,-6-13 1,0-5-182,-5-5-9,0-7 1,1 3-757,-1-7 0,-8-2 0,-2-3-642,-4-6 1,-2-3 390,0-2 1,0 3 195,0-3 1,-6 4-382,1-10 1273,-8 5 0,-3-21 0,-9-4 0</inkml:trace>
  <inkml:trace contextRef="#ctx0" brushRef="#br0">11140 8837 7765,'-16'0'2680,"0"0"-2103,0-7 0,-1 3 1,1-5-1,0 2 1167,0 3-1584,0 3 1,0 1 0,0 0-1,0 0 24,0 0 0,6 7-90,-1 3 1,8 6-55,-3 6 0,4-4 108,2 3 0,4 4-349,7 1 66,-1-2 1,21-1 0,-5-7-1,6 0 1,4-2-82,1-3 0,6-4 219,-6-7 1,1 0 0,-5 0-1,3-2 5,1-3 1,-7-4 186,-8-7 0,-4 0-4,-2 0 24,0 0 1,-7 5-1,-4 0 1,-5 1-1,-5-1 809,-6 0 0,-5 2-463,-6-1 0,-2-3-24,-8 8 1,-2-2-329,-4 2 1,3 1-268,-8-7 1,9 8-355,2-3 393,0-2 1,15 6 0,-5-4-2336,4 5 714,10 1 1640,0 0 0,72 28 0,17 8 0</inkml:trace>
  <inkml:trace contextRef="#ctx0" brushRef="#br0">11300 8997 7664,'-8'-16'0,"7"0"0,-6 1 653,-1 5-83,7 3 1,-8 7 0,5 1 462,-1 5 0,0 3-668,5 7 1,7 5 122,3 0 1,6 10-121,6 1 0,-3 9 6,8 12-264,7 11 1,-1 5 0,7 11 0,-21-36-1,-1 1 1,1 4 0,-1 2 161,0 4 1,0 2 0,1 4-1,-1 2-1173,-2 4 1,0 0 1034,3-4 1,-2 0 0,-7-1 0,-2-1 0,2-5-1,-1 0 1,-1-3 0,-2-1 0,-1-3 0,-1-2 650,3 38 1,-1-14-651,-6-17 0,0-6 1,0-7-1,1-9-45,5-9 0,-4-11-334,3-1 1,-2-7-337,3 1 1,-3-5-64,8-5 1,-6-4-1592,6-7 2382,0 0 1,-1-6 0,-1-1-2641,-2-2 1618,-1 6 1,-1-10 873,0 8 0,-6-22 0,-8 1 0</inkml:trace>
  <inkml:trace contextRef="#ctx0" brushRef="#br0">11940 10662 7667,'-16'8'2722,"2"1"-2334,3-3 0,-3-5-145,3 5 0,2-4 0,-2-2 0,-1 0 92,-2 0 1,-2 0-157,0 0 1,0 0 103,0 0 0,0 5 19,0 0-98,0 8 1,1-4 0,3 7 0,1 0 0,1 0 477,1 0 0,2 7-421,7 3 0,0-2-225,0-3 1,7-3 0,5-2-1,6-2 47,3-3 0,10-4-364,1-7 1,1-2 121,10-3 25,-7-4 1,3-13 0,-7-1-1,0 0 1,0-2-178,0 0 1,-7 0 284,-4-1 1,-9 3 33,-1 7 164,-7 0 0,1 1 230,-10 5 1,-10 3-82,-6 7 0,-7 0-71,1 0 0,-9 5 27,-1 0 1,0 8-48,5-3 1,5 5-383,0 1 1,3 0-198,-3 0 1,5 0-886,12 0-165,-4 0 0,12 0-1541,-4 0 2940,12-7 0,53-24 0,19-11 0</inkml:trace>
  <inkml:trace contextRef="#ctx0" brushRef="#br0">11380 8949 7656,'-31'7'80,"3"3"1,3 5-1,0 1 1,4 0 322,3 0 0,-2 0 1,10 0 1492,-4 0-1426,5 0 0,3-2 1,12-2-1,6-3 277,8-2 1,6 6-377,12-2 1,6 5 138,15 5 0,1 4-322,15 7 1,5 0 0,-36-15 0,1 0 0,2 1-1,0 1-268,4 2 1,1 1 0,6 3 0,0 1 162,3 1 1,1 0 0,0 0 0,0 1 105,-1-1 1,1-1-153,1-1 0,0 0 1,-2 5-1,-1 0 1,2-2-1,0-2 1,-2 0-1,-2-1 1,-5 0-1,-1-2-118,-5-1 0,0-1 0,-3-1 0,-1-1-339,37 13 330,0 7 1,-7-5 0,-5 4 0,-8-5 0,-6-1-73,-5 0 1,-10-3 182,-7-8 1,-3 1-1,-11-12 1,-4 3 366,0-3 0,-1-1 4,-3-3 1,-1-5-478,-4 5 0,-3-6-1118,4-6 1159,-5-3 1,-1-12-1125,0 0 0,0-1-968,0 6 1,-1-5 2135,-5 0 0,-10-15 0,-9 2 0</inkml:trace>
  <inkml:trace contextRef="#ctx0" brushRef="#br0">14068 10309 7643,'-1'-10'2083,"-5"-1"1845,-4-1-3808,3 5 1,-8-6 0,5 6-1,-5 0 1,-1-2 0,-1 2-1,-3 0 97,-1 3 0,-1 2-234,6 2 1,6 0 237,-1 0 1,0 7 334,-5 4-296,7 3 1,2 10 0,7 0-14,0 1 1,0 6 0,0-7 0,2 1-67,3-3 0,-1-1-326,7-5 1,5 2 66,5-13 1,2 1 0,-1-6 0,4-2-523,4-4 1,-3-8 300,0-7 0,-6-6 291,6 6 0,-9-6 1,-1 4-1,-6 0 472,-4 0 1,-2 0-194,-5 1 1,0 10 636,0-4 0,-12 9-369,-4-4 0,-11 7-300,1-1 1,-5 3 58,-1 2-397,0 7 1,6-3 0,1 7-1184,2 1 1,1 4 219,6 6 1062,0 2 0,7 44 0,2 8 0</inkml:trace>
  <inkml:trace contextRef="#ctx0" brushRef="#br0">12004 11206 7649,'-16'-9'575,"5"-3"0,0 4 1348,-1 0-1395,5 4 1,0-1 0,7 10 0,2 6-1,3 6 1,6 8 555,3 7 1,7 13-705,0 3 0,8 14-8,-2 13-208,-9-33 1,1 1 0,-1 3 0,0 1 0,2 6 0,0 2 59,0 6 0,0 1 1,1 4-1,0 1 1,-1 5-1,-2 0 1,-1 1-1,-1 0 15,-1 2 0,-1 0 0,0-5 0,0 0-411,-3 3 1,0-2 0,-1-5 0,-1-2 232,-3-2 0,-1-1 0,1-7 0,0-3 0,1 32 0,0-8-301,1-11 1,-1-11-124,-2-15 1,-3-3-1311,3-13 1,-1-8-258,1-9 1,-3-5-1007,3-5 3049,-3-11 0,-2-73 0,0 33 0,0 0 0</inkml:trace>
  <inkml:trace contextRef="#ctx0" brushRef="#br0">12164 11094 7649,'-9'-7'0,"-5"0"735,3-4 1,2-2-1,0 6 591,2-2 0,2 4 410,5-6-1318,0 8 0,7 3-171,4 11 0,5 10 1,5 6 1,6 10-1,10 9 1,6 9 158,3 9 0,-21-26 0,0 1-202,1 1 1,1 0-1,4 4 1,2 1-422,4 5 1,1 1 0,4 7 0,1 2 364,2 3 1,1 2-123,1 4 0,0 0 1,-2-4-1,-1-2 1,-2 2-1,0-1-7,-4-4 0,0-1 0,0-4 0,-1 0 0,-5-4 1,0-1-1,-4-5 0,-1-2-222,19 29 0,-1-4 157,-8-15 1,0-1-15,-5-9 0,-7-11 17,-4-11 1,-3-3-53,-2-2 1,0 0-472,0 0-548,-7-7 1047,5-2-2515,-12-7 1244,5 0 0,-8-7 106,-5-4 801,4-3 430,-12-2 0,-2-7 0,-9-2 0</inkml:trace>
  <inkml:trace contextRef="#ctx0" brushRef="#br0">12452 13799 8270,'0'-10'721,"-2"1"1,-1 0-1628,-3 0 1090,1-2 1,5-5-1,0-2 1,0-3-1,0-6 1,0-1-1,0-1 163,0 3 1,0-1-573,0-5 294,0 0 1,-5 2 0,-3 3 0,0 8 0,-5 6 391,-1 8 1,-2 3-127,0 2 1,0 4-3,0 6 0,5 8-71,1 14 1,6 7 0,-1 4-1,3 1 395,2-1 1,2 3-249,3-3 0,-1 1-174,6-1 1,1-9 0,5-7 0,0-2 67,0-6 0,0 1-223,0-15-130,7 0 102,2-5 1,-6-9-1,-3-5 23,-1-5-151,-8-10 0,5 4 1,-6-5-1,-3 2 1,-1 3-672,-2 2 1,0-1 46,0 3 1,-5 9-63,-1-4 0,-4 3-1350,4-3 2112,1 7 0,-16 9 0,-6 9 0</inkml:trace>
  <inkml:trace contextRef="#ctx0" brushRef="#br0">13556 13095 7607,'-10'5'163,"1"2"0,0 0 422,0 1-180,5-3 1,-3 2-1,7 4 1,0 3 0,2 2 575,3 0 1,6-5-824,10-1 1,-1-1-1,7 2 1,-1-4-76,6-7 0,0 0-244,0 0 145,0 0 1,0-2 0,0-3 0,-1-6 0,-3-1-185,-1 1 1,-8-3 118,3 3 0,-6 2 92,-6-1 1,-3 4 0,-8-4 298,-5-3 0,-3 6-26,-7 2 1,-7 1 250,-3-1-349,-5 3 0,-8-5 0,-2 7 0,-1 0 0,1 0 402,2 0 1,1 0-181,6 0 1,2 7-292,3 4 0,6 5 38,10 5 1,4-1-65,7 6 0,4-1-166,6 2 1,8 1-304,14-6 1,2 3-1171,3-9 1,4 1 170,7-11 1377,-7-1 0,41-26 0,3-6 0</inkml:trace>
  <inkml:trace contextRef="#ctx0" brushRef="#br1">10291 6996 7647,'-10'0'1963,"-1"0"-1132,7 0 0,-3 1 1066,7 5-525,0-4-611,0 5-291,0-7 1043,0 0-1389,0-7 0,2-2-113,3-7 1,-1 5-41,7 0 0,-6-5 0,4-5 0,0 0-4,0-3 1,-1 5-8,3-8 0,3 2 0,-3-3 0,2 1-117,-3-1 1,3 3-25,-8-2 0,6 8 40,-6-3 0,7 4 1,-3 2-400,0 0 333,5 8 236,-5 0 0,2 21 0,-2 5 0,-2 7 18,-3 8 0,-3 5 42,-1 4 1,6 10 40,-1-4 0,0 4 0,-5-3 1,0 5-12,0 4 0,6-2-157,-1-3 1,0 2 44,-5-2 1,6 1-109,-1-6 1,0-7 33,-5-4-14,0-3 1,2-7 0,2-2-143,1-2 0,0-7-364,-5-6 451,0-6 0,2 3-97,3-7-1392,-3 0 0,5-7-58,-7-4 1683,0-3 0,-14-38 0,-4-8 0</inkml:trace>
  <inkml:trace contextRef="#ctx0" brushRef="#br1">10355 7460 7647,'-16'0'4791,"7"0"-3798,2 0 1,9 0 59,3 0 0,1 0-375,10 0-255,-4 0 1,17 0-1,-4 0 1,3 0-1,6 0 346,0 0 1,5 0-265,-2 0 0,6-2-141,-6-3 1,6-4-28,-6-7 0,8 0-385,-3 0 1,-8 0 0,-2 2 0,-4 1-527,-3 3 0,2-1-1535,-11-5-751,4 7 1,-17 0 2859,8 4 0,-36-4 0,-4-7 0</inkml:trace>
  <inkml:trace contextRef="#ctx0" brushRef="#br1">8835 9253 7649,'-7'-9'880,"-4"4"1,-1 1-366,1-1 1,2 3 720,4-3-550,3 3-462,-5 2 1,7-2 224,0-3-59,0 3-100,0-5 0,2 5 6,3-3 0,4-2-125,7-4 0,-6 4-9,1 7 1,0-6 0,5 1-38,0 2 0,0-1-128,0-1 1,0 3-36,0-3 0,0 3 1,2 2-1,1 0-101,3 0 1,-1 0 26,-5 0 0,2 0-37,3 0 1,-3 2-35,3 3 1,-8 2-34,-3 4 1,-1 5 119,2 0 1,-2 2 18,-4 8 40,-3-6 1,5 10 0,-9-3 127,-3 3 0,1 2 28,-6 0 0,-1 0-15,-5 0 0,0-5 2,0-1 1,-2-1-67,-3 2-24,3-4 1,-5-5 0,7 0-7,0-2 1,0 3-27,0-8-106,0-4 123,0 7 16,7-12-24,2 5 204,7-7 1,7 0 94,4 0 0,3 0 112,2 0 1,2 0-84,3 0 0,2 0 57,4 0 1,3 0 217,-3 0 1,3 0-213,2 0 0,5-5-279,1-1 0,-1 1 52,-5 5 0,-2-2-316,-3-3 0,3 3-200,-3-3 1,-4-2-460,-2 1 0,-3 1-862,-2 5 157,0-7 1,-2 3 1522,-3-6 0,-25-22 0,-13-11 0</inkml:trace>
  <inkml:trace contextRef="#ctx0" brushRef="#br1">11508 8372 10043,'-9'0'3573,"2"0"-2920,7 0 554,0 0-1111,0-7 0,7 6-26,3-5 0,5 3 0,1-1 0,1-1-89,5 1 0,3 2-133,7 2 1,0-5 61,0 0 0,0-1-22,0 6 1,0 0 21,0 0 0,0 6 1,-2 1-1,-3 2-21,-6 3 1,-5 2 227,-5 2 1,1 0 254,-7 0-245,1 0 1,-6 2-1,-2 2 1,-3 3-1,-6 0 261,-3 0 1,-2-2-244,0-4 0,-2-1-38,-3 0 0,3 3-74,-3-3-139,-4 4 1,7-13 33,-3 3 1,3-2 121,2-8-302,7 0-418,-5 0 290,12 0 286,-5 0 0,14 0 53,3 0 0,5 0 1,1 0 1,2 0 111,3 0 0,-2 1-63,8 5 0,-2-5 64,2 5 0,3-4-78,-3-2 1,3 5 113,2 0 0,-2 6-15,-3-6 0,-2 6 79,-4-6 1,-5 8-65,0-3 0,-2 5 125,-8 1 1,4 0 37,-4 0 0,-3 0-85,-8 0 0,1 5 162,-6 0 0,-3 1-58,-8-6 1,3 0 79,-3 0 0,-4 0-138,-2 0 0,2-2-73,-2-3 1,3 1-126,-3-7 0,-3 6-228,3-6 0,2 1-228,-2-6 1,8 0-481,-2 0 1,3 0-131,2 0 0,5-6-54,0 1 1085,8-7 0,17-54 0,-1 22 0,1 1 0</inkml:trace>
  <inkml:trace contextRef="#ctx0" brushRef="#br1">7378 11366 10377,'0'-9'3276,"0"0"-2562,0 4-181,0 3-98,0-5-227,0 7-30,0 0-266,0 7 0,0 2 12,0 7 0,0 2 0,0 1 1,0 3-51,0-3 1,0-1 84,0-2 0,0 5 28,0 1 1,0-1 27,0-5 0,2 0 1,2 0 49,1 0 0,6-5 43,-6-1 1,7-6 0,1 1 0,5-1 177,3 1 0,0-3-33,-5 3 1,7-3-204,4-2 1,-4-5-184,-1-1 1,1-1-39,-2 2 0,0 1-273,-5-6 1,0 4-1044,0-4 0,0 4 654,0-4 1,-5 1 832,0-2 0,-29-24 0,-2-1 0</inkml:trace>
  <inkml:trace contextRef="#ctx0" brushRef="#br1">7730 11206 11967,'0'16'362,"0"5"1,0 4 0,0 4 466,0 4-631,0 10 1,0-7 0,2 6 0,2 3 0,3 1 57,2 2 0,-4-2 1,4-1-1,0-4-186,0-2 1,-6-7-4,3-5 0,1-8-835,-2 2 423,0-3 1,-3-9-629,4-4 592,-5-3 381,6-2 0,-14-35 0,-2-10 0</inkml:trace>
  <inkml:trace contextRef="#ctx0" brushRef="#br1">9651 11014 7615,'-11'-6'1247,"1"1"142,6 0-108,-3-2-893,7 5 435,0-5-540,0 0 0,0 7 11,0 0-224,0 0 0,0 14 0,0-3 1,0 3 40,0 2-166,0 0 1,0 0-140,0 0 1,0 0 0,0 0-97,0 0 1,7-2 115,4-3 0,-2 1 60,1-6 0,3 1 0,6-4 0,3 3-141,-3-3 1,6 4 115,2-1 0,-2 1 20,1-2 51,-6-3 1,10 12-1,-5-5 216,0 0-108,-9 5 0,-2-5 1,-5 7 715,0 0-473,-2 0 1,-7 0 0,0 0 698,0 0-840,-7 0 0,-2 2 0,-9 1-210,-3 3 82,3-8 0,-10 0 0,5-3-482,-2 3 1,0-5-2456,-2-4 2923,-3-3 0,-45-52 0,28 19 0,0 0 0</inkml:trace>
  <inkml:trace contextRef="#ctx0" brushRef="#br1">9587 11030 7621,'0'-16'557,"2"0"69,3 0 1,-1 0 308,6 0 0,1 0-415,5 0 0,0 0 167,0 0 1,2 0-264,3 0 0,-1 5-8,6 0 1,1 1-267,5-6 0,0 0-294,0 0 1,0 1-440,0 5 1,0-3 582,0 8 0,50-29 0,-35 16 0,0 1 0</inkml:trace>
  <inkml:trace contextRef="#ctx0" brushRef="#br1">12260 10309 7620,'-11'-5'1152,"1"0"0,4-1 833,-4 6-768,6-7-786,-3-2 1,5 1 179,-3 2-431,3 4 1,-7 4 0,4 4 0,3 4-188,-3 12 0,-2 1 0,1 5 0,3 1-202,1 4 1,2-1 120,0 6 0,0 1-645,0-2 532,14 1 0,-3-6 1,12 0-1,-2-2 0,2-3-322,2-6 0,2-3 325,5-2 0,-2-7 1,-1-4-1,-3-3 7,3-2 1,-1 0 301,-1 0 0,-2-7-55,-4-4 0,-3-3 374,3-2-234,-3 0 0,-9 5 1,-2 0 786,0-1-670,-5 5 1,3-8 584,-10 5-493,-11-4 0,-4 5 0,-5 2 699,2-1-838,-12 7 1,13-12-1,-10 8-24,2 1 1,0 3-388,-2 1 0,2 0-173,3 0 0,-1 0-440,6 0 1,1 0-3166,5 0 3923,0 0 0,35-15 0,10-2 0</inkml:trace>
  <inkml:trace contextRef="#ctx0" brushRef="#br1">14228 9797 7607,'-10'2'0,"-1"3"946,-1 6 678,-3-4-935,7 0 0,0-9-115,8-3 1,2 1-87,4-6 1,-3 6-63,8-1 0,-8 1 105,3-1-368,3 3 1,-1-7 0,8 6 0,0-3-1,1 1 116,-1-2 1,0 0-137,0-4 0,5-3-39,0 3 0,8 2 0,-3-1 1,5-3-54,1-1 1,0 0-72,0 3 0,-2-1-11,-4 6 1,5-4 0,-6 4 0,0 5 12,-4 4 0,-9 6-115,-1 7 0,-7 7 18,1 4 0,-3 8 458,-2 3-77,0 13 1,-7-6 0,-6 14 509,-6 1-584,1 2 1,-7 2 0,4 0 361,-6 0-517,4 0 1,-4-8-1,9-8 80,4-9-166,9-6 1,-8-13-695,8-4 1,7-12-844,8-4 1,6-9 1585,6-13 0,10-38 0,9-17 0</inkml:trace>
  <inkml:trace contextRef="#ctx0" brushRef="#br1">5986 14648 7182,'0'9'1911,"0"-2"-1555,0-7 0,0-2-52,0-3 65,0 3 1,0-7-1,-2 5 1,-1-3 230,-3-2 1,-1 6 0,4-4-201,-3 0 1,-1 5-242,2-4 0,1-1-74,-6 2 1,4 0-1,-4 5 46,-3 0 1,4 0-76,-1 0 1,-1 0-153,-5 0 1,0 1 0,0 5 0,0 4-46,0 5 0,-6 1 162,1 0 0,-6 5-61,6 0 0,-6 8 1,4-2-1,0 1 3,0-1 1,7 1 9,5-7 0,3 1-131,-3-6 0,6-7-30,10-4 0,4-3 23,7-2 0,5 0-25,0 0 150,8 0 0,-4 0 0,7 0 0,0 0 0,0 0 13,0 0 1,0 0-92,0 0 1,2 7 12,3 4 0,-9 8 52,4 3-10,-3 6 1,1-8 0,-3 6-426,-6 3 467,-3 1 1,-9 2 0,-4-2 184,-3-3 0,-2 3-33,0-3 1,-2-4 212,-3-2 1,1-3 3,-6-2 0,-1-2-103,-5-3 0,0-4-293,0-7 1,0 0 147,0 0-109,0 0 0,-2-7 0,-1-4-147,-3-3 1,1-4-36,5-3 1,0 1 118,0-6 0,7 4 159,4-4 1,-2 1 234,1-2-226,1-3 0,5 5 1,0-7 431,0 0-367,7 0 1,0-2-1,6-2 226,-3-1 0,1-6-85,5 6 0,0 0-101,0 5 0,-2-6 5,-3 1 1,1 5-9,-6 5 1,-1 8-159,-5-3 1,0 5 80,0 1 1,-2 1-64,-3 5 1,1-3-252,-6 8-239,-1 0 1,-5 5 236,0 0 1,5 0-689,1 0 1,4 0-566,-4 0 657,6 0 1,-3 1 790,7 5 0,21 10 0,6 9 0</inkml:trace>
  <inkml:trace contextRef="#ctx0" brushRef="#br1">8899 14279 7755,'-9'-7'2115,"0"6"-463,4-5-1219,3 4 0,-7-3 0,5-2 0,-3-2 1267,-2-3-1120,-1-3-335,-6-1 1,0 6-236,0-1 1,0 8 62,0-3-51,0 4 1,0 2-1,0 0-143,0 0 0,0 2 0,0 4 1,0 4-93,0 4 0,-6 4 38,1 4 119,7 2 1,0 9-1,5-1-2,0 0 0,-4 0 0,8 0 0,1 0-12,3 0 1,2-2-160,5-3 0,-3 1 56,8-7 1,0-5-203,5-5 1,5-7-56,0 1 229,1-3 0,-1-4 1,2-3-331,2-6 413,-5-10 1,8 3-1,-7-5 66,-1 0 1,-2-1 1,-2-2 1,0-3 308,0 8 1,-2-6 14,-3 6 0,1 0 129,-7 5 0,3 0 105,-3 0 152,-3 7-343,5 2 0,-7 15-92,0 8 1,0 8-102,0 8 0,5 7 46,0 3 0,1 6-14,-6 6 1,5 1 3,0 4 0,1 1 11,-6-7 1,0 6-117,0-6 0,0 4-153,0-9 0,0-5-831,0-16 1,2-1 494,3-10 1,-2 2-2425,8-12 2858,0-1 0,19-83 0,-13 29 0,0 0 0</inkml:trace>
  <inkml:trace contextRef="#ctx0" brushRef="#br1">10771 13943 7656,'0'-10'1,"0"-1"1234,0-1-298,0 4 1,-5 0 696,0 2-1220,-1 4 0,6 2-110,0 11 0,0 9 140,0 1 0,0 9-98,0 2 1,0 2 221,0 9-385,0 7 0,0-1 0,0 5 0,0-5 0,0 0 43,0-1 0,-5 5-390,0 0 0,-1-6-161,6-10 0,0-3 0,0-2 0,0-2-1569,0-3 1,6-10 458,-1-6 1435,8-7 0,-5-26 0,8-13 0</inkml:trace>
  <inkml:trace contextRef="#ctx0" brushRef="#br1">11156 13975 7659,'-9'7'327,"-6"2"-219,5 7-106,3 0 1,-6 7 0,8 6 0,0 8 0,-1 10 367,1 4 1,-1 10 0,6-3-1,2 5 121,4 1 0,3-6-398,7 1 0,0-9 73,0-2 0,0-14-1,0-13 1,0-5 198,0-5-304,7-4 0,-6-7 0,5-4 0,-4-5 0,-2-8 293,0-7 1,0-2-82,0-6 0,0-6 20,0 1 0,-2-7 1,-2 1-1,-3-2 405,-2 3 1,-1-5-354,-6 5 1,-2 1-11,-4-2 1,-2 8-295,-8-3 0,-8 4 107,-2 2 0,1 9-846,-2 7 319,8 0 1,-10 14 0,8-3-2517,1 3 2896,3 2 0,15 36 0,4 8 0</inkml:trace>
  <inkml:trace contextRef="#ctx0" brushRef="#br1">12452 14087 7640,'-9'-10'315,"4"-1"0,-2 6 781,1-6-21,1 7-468,5-3 0,0 9 471,0 3-670,0 4 1,5 13-24,1-1 0,4 8 11,-4-3-244,6 4 1,-8 8 0,4 1 0,0 2-1,-5 3 513,-1 3-602,5 1 1,-5 0-1,3-2 1,-3-2 0,-2-3 189,0-2-1422,0-1 0,0-13-730,0-4 1,2-12-474,3-9 2372,-3-14 0,7-28 0,3-12 0,-3-7 0,0 1 0</inkml:trace>
  <inkml:trace contextRef="#ctx0" brushRef="#br1">12804 14103 7668,'9'-7'0,"-2"6"1853,0-7-1303,-5 8 1,5 2 642,-7 4-901,0 2 1,0 16 0,0 2-1,0 6 1,0 4 181,0 1 1,0 8-1,0-3 1,0 5-78,0 1 1,0 3-339,0-3 1,0 2-321,0-13-28,0 1 0,5-12 0,3-2 0,0-7 289,5-8 0,15-34 0,6-10 0</inkml:trace>
  <inkml:trace contextRef="#ctx0" brushRef="#br1">14036 13607 8255,'0'-9'2313,"0"2"1,2 9-2013,4 3 0,-5 4 1,6 9-1,-1 1 181,-1 3 1,8 12-246,-3-2 0,4 10 0,2 3 0,0 5 16,0 3 0,-1 6-200,-5-6 1,3 6 97,-8-6 0,6-1-580,-6-10 0,0 3 61,-5-8-1492,8-7 1,-7-6 1859,5-8 0,-5-64 0,-1-17 0</inkml:trace>
  <inkml:trace contextRef="#ctx0" brushRef="#br1">14341 13671 7651,'0'-16'1239,"7"0"1,2 0-714,7 0 0,1 0 188,5 0-527,3 0 1,1 0 0,1 2-1,1 1 1,1 5 29,-3 0 0,5 3 0,-6 5 1,0 0-202,-4 0 1,-5 9 25,-5 7 0,1 5 58,-7 6 1,1 9 0,-6-4 0,-2 3 159,-3 4 0,1 0-90,-7 4 1,1 3-53,-6-3 0,0-2 1,1 2-1,3-1 160,1-1 1,2-3-157,-1-12 0,3 3-182,7-8-51,0 8 0,1-17 0,5 2 0,4-3 0,6-4-195,6 0 1,-3-2 244,8-5 0,0-1 255,5-5 0,0-1-237,0-3 273,7-5 0,-5 6 0,3-8 279,-3-5-365,-2 5 0,0-1 1,-2 7-932,-3-1 589,3 5 0,-12-6 1,3 8-2807,-3 1 3004,-2 2 0,-14 31 0,-4 6 0</inkml:trace>
  <inkml:trace contextRef="#ctx0" brushRef="#br1">18742 7348 7627,'-11'0'881,"2"-2"-270,2-3 1,2 1 0,5-6 0,2-5-317,3-4 0,4-6 0,9-9 0,3-3-206,6-6 0,-2-5-112,1-5 0,1 1 67,5-7 0,-2 6-127,-3-6 1,1 9 13,-6 2 0,-3 8-86,-8 7-320,3 1 57,-12 8 332,5 8 0,-7 10 0,0 12 67,0 4 1,0 6 0,0 6-1,0 4 203,0 5 0,0 8-77,0 3 1,-2-1-49,-3 2 0,3 0 128,-3 5 0,3 5-220,2 0 1,-2-5 59,-3-5-208,3 0 0,-5-1 1,7-1-443,0-1 1,0-10-696,0-9 493,0-3-152,7-9 977,-5-2 0,-2-50 0,-9-10 0</inkml:trace>
  <inkml:trace contextRef="#ctx0" brushRef="#br1">18742 7220 7629,'-9'7'761,"2"-4"-485,7 8 0,2-7 70,3 1 0,4-3-87,7-2 0,7-2 146,4-3 1,3-2-265,2-4 0,5-3-192,1 3 0,6-3-633,-1-2 1,-2 0 683,1 0 0,29 0 0,13 0 0</inkml:trace>
  <inkml:trace contextRef="#ctx0" brushRef="#br1">19590 6595 7635,'-5'11'0,"-2"0"588,-2 1 1,5 8-1,-1 3 1,3 2 325,2 3 0,-5 10-357,0 4-333,-1 5 0,6 6 0,0 0 0,0-1 0,0-2 240,0-2 1,0 3-545,0-3 0,0-1 111,0-10 0,0-9-602,0 4 1,2-10 106,3-1-279,-3-3 1,12-9-1,-3-4 743,3-3 0,-1-39 0,-3-19 0,3-1 0,-1-1 0</inkml:trace>
  <inkml:trace contextRef="#ctx0" brushRef="#br1">19862 6627 12764,'0'25'603,"2"7"-449,3 0 0,-3 8 0,5 8 0,-1 0 103,-1 0 1,0 5-160,-5 0 1,2 6-98,3-6 0,-3-5 0,4-7 1,-5-2-862,-1-3 0,6-9 860,-1-6 0,7-24 0,-3-8 0</inkml:trace>
  <inkml:trace contextRef="#ctx0" brushRef="#br1">20518 6980 7625,'-1'-9'2081,"-5"3"-1212,5-2 1,-7 8-447,8 0 1,0 1-126,0 10-211,0 0 1,0 5-1,0 0 1,0 1-1,2 3 182,4 1 1,-5 6-206,5-6-86,-5 1 0,-1-6 1,0 0-1,0 0-455,0 0-37,0 0 346,0-7 1,2-2-1,2-9 1,1-3 0,0-8-575,3-6 1,-1-6 564,3-7 1,5 2 0,-7 1 0,3 2-100,0-1 0,-2 3 810,1-2 1,3 8-118,-8-3 215,8 12 1,-10-3 17,8 8 0,-6 1 0,4 10 0,-2 4-89,-3 5 1,3 8-583,-2 3 1,2 5-386,-1 1 0,-5-6 298,5 1 0,1-6-639,-2 6 364,8-7 0,-10 6 0,8-8-1933,1-4 1695,-5-1 621,8-4 0,1-16 0,9-11 0</inkml:trace>
  <inkml:trace contextRef="#ctx0" brushRef="#br1">21143 7012 7637,'-9'-11'2049,"3"0"-1416,-2 8 0,0-6 187,-2 4-646,-4 3 1,6-4-142,-2 12 0,-3-3 80,8 8 0,-7 0 168,1 5-156,4 7 0,-6-4 0,8 6 243,1-2-363,-4 6 0,6-11 1,-4 5-1,6-2-285,6 0 1,1 1 151,4-6 14,10-7 1,-10-2 0,10-7 56,-3 0 0,-2 0 0,0-2 1,0-3 240,0-6 0,0-3-43,0-2 1,-2 0 412,-3 0 1,-3 0-48,-2 0 1,-4-2 395,3-3-751,-3 3 0,-2-5 0,-2 7-325,-3 0 0,-3 0-253,-2 0 1,-4 5-1625,3 0 781,-3 1-404,-2 1 1673,7-5 0,2 26 0,7-1 0</inkml:trace>
  <inkml:trace contextRef="#ctx0" brushRef="#br1">21591 6996 7637,'-11'0'799,"0"0"0,6-2-453,-6-3 0,6 3-347,-6-4 190,1 5 1,-1-5-1,0 1 1548,-1 1-1411,5 3 1,-7 1-130,3 0 0,-3 0 0,0 1 0,1 5 157,2 4 1,3 5-81,-3 1 0,-2 1-181,8 5 1,-6-3 0,6 8 0,2 2-6,1 1 0,2-4-383,0 1 76,0-7 1,7 5 0,4-6-505,3 2 346,2-6 1,0-3 0,2-6-205,3-3 1,-3-1 0,5-2 0,-2-2-683,0-3 1,1-4 1262,-6-7 0,-1-23 0,0-9 0,2-5 0,0 1 0</inkml:trace>
  <inkml:trace contextRef="#ctx0" brushRef="#br1">21623 6627 7637,'-11'11'0,"0"0"0,6-6 1292,-6 6 1,6 0-581,-6 5 1,8 7-4,-2 3 0,3 5-296,2 1 1,0 5-116,0 0 1,0 8-185,0-3 0,2-1-127,3 2 1,-2-6-221,8 6 0,-6-7-1150,6 1 898,0-3 1,3-8 0,-2-1 484,-1-1 0,14-24 0,9-11 0</inkml:trace>
  <inkml:trace contextRef="#ctx0" brushRef="#br1">21895 7188 7637,'0'9'879,"0"5"1,2-12-755,3 3 0,-1-3-98,6-2 1,1-2-287,5-3 262,7-4 0,-5-2 0,3 0 177,-3-1-63,-2-2 0,0-2 1,-2 0 542,-3 0-465,3 0 1,-10 1 0,5 3-1,-2 1 35,-4-1 0,-3-2-128,-5-2 0,-4 7-183,-7 3 0,0 5 236,0 1 1,-2 0 123,-3 0 1,3 7-134,-3 3 541,-4 12 0,7-3 1,-3 6 670,3-2-1084,2 6 1,2-6 0,1 5-125,3-1-176,6-7 1,-3 8-1,7-7-77,0-1 1,9-2-228,7-2 0,0-5-659,5-1 1,2-6 119,-1 1 0,6-3-1377,-1-2 1580,-4 0 0,7-2 1,-5-1-957,0-3 1622,5-13 0,23-35 0,-19 16 0,0 0 0</inkml:trace>
  <inkml:trace contextRef="#ctx0" brushRef="#br1">22439 6996 7637,'0'-16'0,"0"5"763,0 0 0,-2 6 2843,-3-6-1891,3 8-206,-12-11-1174,5 12 1,-7-5 47,0 7-296,-7 7 0,10 0 1,-3 5 241,2-1-295,0 0 0,-2 5-97,0 0-304,7 0 1,2 0-962,7 0 1024,0 0 0,0-6 1,0 1-488,0 2 571,7-6 1,-3 7 0,6-3-44,3 3 0,1-4 207,2 1 0,0 0 243,0 5 0,0-2 76,0-3 1,0 3 798,0-3-549,-7 3 0,3-4 1,-6 1 413,-3 2 1,-1 1-276,-2 2 1,0 0 150,0 0-668,-7 0 1,-7-2-443,-8-3 0,-1 1-554,2-6 0,1-1 861,-6-5 0,-29-21 0,-13-6 0</inkml:trace>
  <inkml:trace contextRef="#ctx0" brushRef="#br1">23399 6916 7610,'-10'0'783,"-1"0"801,-1 0-1257,-3 0 0,-1 0 1,0 0-1,2 1 1,2 3 122,1 1 1,0 6-360,-5-6 0,6 6 205,-1-6-88,0 8 1,2-4 0,2 7-10,0 0 0,5 0 0,-5 1 0,2 3-165,0 1 1,-1 1-148,6-6 0,0-6-44,0 1 0,2-2 0,3 2-553,6-6 1,3-3 340,2-2 1,0-7 42,0-4 1,0-3 0,0-2 0,0-2-86,0-3 0,0 3 468,0-4 0,-5 5-2,0 1 0,-8 0 0,4 1 0,-1 3 209,-1 1 1,2 6 181,-2-6 132,-3 8-131,5-4 1,-7 8-90,0 5 1,0 3 135,0 7 0,0 5-19,0 0 0,0 6-140,0-6 1,0 8-82,0-2-183,0-4 1,6 5 0,-1-7-304,-1-1 165,-3 5 0,1-7-354,4 3 1,-3-5-248,8-5 0,-6-4-1788,6-7 2456,-1 0 0,28-78 0,-17 29 0,0 0 0</inkml:trace>
  <inkml:trace contextRef="#ctx0" brushRef="#br1">23896 6483 7623,'-11'0'860,"0"0"-191,1 0 0,1 8 0,2 2 0,1 6 227,1 6 1,0 4-645,5 12 1,0 1 0,0 5 0,0 1 36,0 4 1,0-1-330,0 6 0,0-6-296,0-5 1,0 1 393,0-7-1157,0 1 0,1-8 0,3-3 1099,1-6 0,-7-10 0,-6-4 0</inkml:trace>
  <inkml:trace contextRef="#ctx0" brushRef="#br1">23639 6996 9848,'-8'0'2363,"8"-6"-1968,10 1 1,4-2-75,2 2 0,8 1 0,2-5 0,6 0-141,6 0 1,3-1-1820,7-6 1639,-8 0 0,3 4 0,3 0 0,1 0 0,1 0 0</inkml:trace>
  <inkml:trace contextRef="#ctx0" brushRef="#br1">25032 6932 7612,'-14'-2'1391,"1"-2"687,3-1-1751,-1 0 1,0-1 0,1 1 0,-3 1-1,1 1 1,-1-1 528,3-1 0,4 0-563,-4 5-133,6 0 1,-10 0 0,5 1 0,-2 5-1,2 4 125,2 5 0,0 1-295,2 0 1,3 5-118,-3 0 0,3 8-125,2-3 1,2 3 0,1-1 0,4-3-837,2-2 1,7-1 483,6-6 1,4-7-31,-4-4 1,6-3 0,-3-4 633,0-3 0,7-37 0,2-18 0,0-6 0,1 1 0</inkml:trace>
  <inkml:trace contextRef="#ctx0" brushRef="#br1">25176 6435 7620,'-9'7'221,"-5"2"55,3 7 1,-1 2-2,1 4 0,2 2 306,4 8 1,3 8 48,-3 2 0,3 5-238,2 1 0,0 1-32,0 5 1,0-4-123,0 3 0,7-5-208,4-5 0,-2-4-379,1-7 0,1-2-1338,5-3 1687,0-4 0,21-29 0,6-4 0</inkml:trace>
  <inkml:trace contextRef="#ctx0" brushRef="#br1">25528 7012 7620,'-16'16'2091,"5"0"-1621,1 0 1,6 0-1155,-1 0 0,-2 5 753,1 0 0,1 1 1796,5-6-1808,0 0 1,0-6 0,2-1-2044,3-2 1986,-3-1 0,33-28 0,1-4 0</inkml:trace>
  <inkml:trace contextRef="#ctx0" brushRef="#br1">25432 6595 7620,'-16'2'909,"0"4"1,0-3-561,0 8-279,0-8-1069,7 12 1,4-14 998,10 5 0,54-12 0,19-3 0</inkml:trace>
  <inkml:trace contextRef="#ctx0" brushRef="#br1">25848 6820 7620,'-16'1'1160,"0"5"-815,0-5 0,0 8-109,0-3 0,0-3 1,0 6-1,0 0 940,0 0-816,0 2-163,0 5 0,7 0-163,4 0-356,3 0 0,7-6-19,1 1 1,6-7 0,1 3 0,4-2-118,5 0 0,-1 2 211,-5-1 0,5-3 177,1 8 0,-1-2 0,-5 3 0,0-1 335,0 1 0,-2 3 124,-3 1 1,-2 0 284,-4 0 1,-3 0-1,3 0 1,-3 0 384,-2 0 0,-5-6-875,0 1 1,-8-2 109,2 2-647,-3 3 1,-2-12 0,0 3-1,0-3 1,0-2-2309,0 0 2661,0 0 0,-7-71 0,11 26 0,-1 1 0</inkml:trace>
  <inkml:trace contextRef="#ctx0" brushRef="#br1">26088 6563 7620,'0'-16'3865,"0"8"-3699,7-7 1,0 15-134,4 0 1,2 7-34,-8 9 0,6 8 471,-6 2 1,6 4 675,-6 2 1,0 6-976,-5-1 1,2 6-20,3-6 0,-3 6-1118,3-6 0,-3 2 547,-2-1 1,0-4-2158,0 3 2575,0-3 0,0-2 0,0 0 0</inkml:trace>
  <inkml:trace contextRef="#ctx0" brushRef="#br1">25992 6804 7620,'-16'0'4099,"7"0"-5477,2 0 2779,7 0 0,13-2-593,3-4 0,9 3-1393,-4-8 1,7 8-187,-1-3 1,3-1-1437,2 2 2207,0 0 0,36 12 0,8 2 0</inkml:trace>
  <inkml:trace contextRef="#ctx0" brushRef="#br1">26616 6916 7620,'-23'0'0,"5"0"113,-3 0 1,2 0 0,-1-2 0,-1-2 1049,1-1 1,2 0 434,2 5 0,0-6-231,0 1-1265,0 0 1,6 5 0,1 1 0,0 5 169,0 4 0,5 5-231,-1 1 0,3 1 0,2 3 0,0 3 27,0 2 1,0-4-268,0 6 0,0-7-114,0 1 1,6-3 0,1-2 0,2 0-340,3 0 0,8-7 313,1-4 1,0-3 8,-5-2 1,2 0-1,2-2 1,1-3-14,-1-6 0,-3-3 223,-1-2 1,-1-2 115,-5-3 0,5 3 188,-5-4 0,-1 5 938,2 1-350,-8 0 0,10 0 720,-8 0-537,0 0-191,-5 7-855,0 2 0,0 8 202,0 5 0,-1 4-31,-5 12 0,5-4-55,-5 3 1,-1 2-289,2-2 0,-2 6-367,1-6 0,5 1-23,-5-6-470,4 7 1,-3-5-1032,0 3 2154,-1-10 0,42-54 0,8-19 0</inkml:trace>
  <inkml:trace contextRef="#ctx0" brushRef="#br1">26936 6820 7620,'-1'-9'4717,"-5"3"-4546,5 5 0,-7 2-94,8 5 1,-5 4-100,0 12 0,-1-5 79,6 5 1,-5 1 138,0-2 1,-2 6-37,1-6 0,5 1-30,-5-6 1,-1 5-1,2 0 106,1-1 0,1-9-1027,-3-6 522,5-3-203,-7-2 1,14-4-1,-1-5 1,0-7-1,3-2-507,2 1 0,-1 1 1289,2 0 1,-6 0-265,6 0 0,-2 5 1544,1 0-1010,5 1 1,-12-1 669,8 0 102,-8 8-460,12-4-718,-6 7 1,-1 7-1,-2 3 32,-4 5 1,3 6-451,0 0 0,1 2 218,-6-1 1,1-3-1246,5 8 0,-5-7-9,5 1 0,1-3 1280,-2-2 0,15-14 0,-2-4 0</inkml:trace>
  <inkml:trace contextRef="#ctx0" brushRef="#br1">27673 6820 7621,'-16'0'2655,"-6"-2"-2475,1-4 1,0 5 0,5-6 0,0 1-808,0 1 1,0-2 3711,0 1-2329,0 5 1,0-6-431,0 7 8,0 7 1,0 2 171,0 7 1,5 0-4,0 0-350,8 7 1,-10-6-1,8 7 1,0-3 0,-1 2 218,1 2 1,0 0-433,5 2 0,0 1 47,0-7-312,7 1 0,-4-6 0,8 0-7,1 0-259,3 0 0,1-6 1,1-1-1,3-2 1,1-3-1047,-1-2 1,3-2 1636,-2 0 0,10-29 0,2-13 0,2-3 0,0 1 0</inkml:trace>
  <inkml:trace contextRef="#ctx0" brushRef="#br1">27705 6900 7621,'-9'7'668,"2"-5"0,7 6 245,0-2 79,0-4-776,0 5 1,7-7 0,4 0 0,3 0 115,2 0 0,0-2-117,0-3 0,0 1-75,0-7 0,0 2-114,0-1 1,-2-5-97,-3 5 17,3-4 1,-12-2-1,3 0 1,-3 0-205,-2 0 328,0 0 1,-7 1 0,-6 5 0,-5 4 585,-3 5 0,-2 1-195,2 0 1,1 7 541,-7 3-737,8 5 0,-4 2 1,7 3-59,0 1 1,5 8 0,2-3 0,2 3-140,3-2 0,3 3-157,1-4 0,1 3 46,5-2 0,4 1-232,12-7 1,-4-1-1392,3-9 0,2 1 146,-2-7 1518,8 8 0,38-40 0,19-1 0</inkml:trace>
  <inkml:trace contextRef="#ctx0" brushRef="#br1">28681 6563 7617,'-16'0'2077,"0"0"-486,0 0-1283,0 0 0,5 0 0,1 0 0,-3 0 0,-1 2 0,-2 4 1,0 4 562,0 4 0,2 8-843,3-1 28,-3 15 1,12-10 0,-3 12 20,3-4 0,6-1 0,4 3 0,10 1-467,5-1 1,4-8 35,5-1 0,0-7-142,0 1 456,7-10 0,0 1 0,4-7 0,-4-3 1,-2-5 164,1-8 1,4-5 283,-4-5 0,-8-4-83,-9-7 0,-3 1 0,-4 1 1,-3 0 365,-6-4 1,-3-1-368,-2 3 0,-7 0 204,-4 0-419,-10-1 0,-6 1 0,-8 0-81,-3 0 1,-6 2 0,1 4 0,-1 4-497,1 4 1,4 9 198,7 4 1,0 3-174,0 2 0,2 6-370,3-1 1,4 8-21,7-3 107,0 4 1,7 2-475,4 0 1198,3-7 0,30-2 0,8-7 0</inkml:trace>
  <inkml:trace contextRef="#ctx0" brushRef="#br1">29017 6291 7617,'-11'0'1604,"3"-1"64,0-5-873,-4 4-101,10-5 0,-7 7 636,4 0-1129,-4 7 0,-2 2 1,3 9 187,0 3 0,-4 6 0,0 12 1,-6 7 299,-4 6 0,-6 14-285,1-2 0,-3 11-226,-2-1 0,-5 5 0,-1 1 0,3-4-208,1-7 1,4-8-129,3-18 1,9-6-1959,8-10 1,8-13 2115,2-14 0,28-93 0,-6 32 0,-1 0 0</inkml:trace>
  <inkml:trace contextRef="#ctx0" brushRef="#br1">29977 6483 7617,'-7'-16'655,"-2"0"-124,1 0 0,-1 2 0,5 2 0,-3 1 345,-2-1 0,4 3 1,-6-2-292,-1-1 1,-3-1-363,-1 2 1,6 4 0,-1 7-75,-1 0 0,-3 2-49,-1 3 1,0 6 171,0 10 1,2 4 21,3 7-276,-3 0 0,5 8 0,-7 2 0,2 3 1,2-1-343,1-1 1,6 0-133,-6 5 0,7-8-1362,-1-2 1061,3-4 1,2-2 0,2-2-1,2-3-2187,1-6 2944,7-10 0,-24-40 0,1-15 0</inkml:trace>
  <inkml:trace contextRef="#ctx0" brushRef="#br1">29497 6868 7618,'-9'-8'934,"2"7"1,9-12 572,3 8 1,6-6-1319,10 6 0,-1-8-85,7 3 1,-1 1-891,6-2 0,0 1 173,0-6 499,0 7 114,0-6 0,43-1 0,10-8 0</inkml:trace>
  <inkml:trace contextRef="#ctx0" brushRef="#br1">30105 6708 7819,'-7'8'503,"4"7"-237,-8-5 0,2 5 127,-1 1 1,-3 0-1,6 0 1,-2 0 294,-3 0 0,3 0-415,-2 0 0,8 0 21,-3 0 310,4-7-368,2 5-120,0-20 1,6 3-6,-1-18 1,6 3 0,-4-4 0,0 5 62,0 1 1,6 0 43,-3 0 0,-1 0-117,2 0 0,-6 0-137,6 0-10,-8 7 1,10-6 0,-6 7-1267,2-1 760,-6-6 1,12 14-2162,-5-5 2177,5 4 0,1 2 536,0 0 0,35 29 0,10 7 0</inkml:trace>
  <inkml:trace contextRef="#ctx0" brushRef="#br1">30554 6772 7618,'-16'-16'1680,"0"5"-73,0 0-1229,0 8 1,0-4-41,0 7 1,0 1-78,0 5 0,0 3 97,0 7 0,1 5 8,5 0 0,-3 2 20,8-1-299,0-5 1,5 7 0,0-8 240,0 0-520,0 0 1,1-2 0,5-2 194,4-1-440,5-7 1,1 3 0,1-7 53,5 0 1,-5 0 4,5 0 1,-4-7 371,-2-4 1,0 2 81,0-2 1,-6 1 268,1-6 0,-7 0-262,1 0 0,-3 0 47,-2 0-260,0 0 0,0 0 1,-2 0 129,-3 0 0,-33-22 0,-13-4 0</inkml:trace>
  <inkml:trace contextRef="#ctx0" brushRef="#br1">30746 6724 7618,'0'8'3189,"0"7"-2690,0-6 0,-2 7-96,-3 0 1,3-6-150,-4 1 1,5 0 112,1 5 0,0-6 76,0 1-437,0 0-89,0 5 0,-2-2-586,-3-3 289,3-4-305,-5-7 1,12-7 125,0-4 1,6-5 69,-6-6 1,8-1-1,-3-5 1,5 3 393,1 2 0,0-4 149,0 6 1,0-6 288,0 6 1,-6-1-149,1 6 544,0 8 1,5-5 582,0 8-1010,-7 7 1,3 6-1,-7 10 971,-1 4-959,-2 3 1,0 12 0,1 0 493,2-1-756,1-2 1,-6-2 0,2 0-71,3 0 1,-3-7-592,3-4 466,4-3-454,0-2 1,5-9 163,-3-7 0,-2-9 2,-4-12 0,-3 1-7,3-7 0,-3 1-358,-2-6 500,7 0 1,-5-6 0,3 1-194,-3 1 0,-2 3 379,0 0 0,5 3-228,0 4 818,1-5-206,1 14-53,-5 1 0,10 10-125,-7 12 492,1 2 1,-1 8-1,2 0 464,2 0 0,-5 2-553,1 4 1,2-3-113,-2 8 0,6-6-146,-6 6 0,6-6-182,-5 6-13,6-8 0,-10 5 0,5-8-265,0 0 0,-3-2 138,6-4-532,-6 5 1,5-13 34,-4 3 568,-3-3 0,5-38 0,-7-8 0</inkml:trace>
  <inkml:trace contextRef="#ctx0" brushRef="#br1">32010 6179 7618,'0'-10'1542,"0"-1"311,0 0 1,-2-3 0,-1 2-4,-3 1 1,-4 6-1703,4-6 1,-6 7-1,1-1 1,-3 3-12,-2 2 1,-2 2 96,-3 3 0,3 2 76,-3 4 1,-2 9-17,1-4-153,-6 3 0,10-1 1,-5 2-1,3 1 1,3-2-13,2-1 1,5 4-555,-1-1 1,4 0 164,7-5 0,0 0 0,0 0 1,2 0-657,3 0 1,6-5 379,10 0 1,-1-2 10,6 1 501,1 5 0,5-8 0,-2 5 29,-3-1 0,1-2 0,-4 3 1,-1-1 923,0 1 0,-4-3-25,-8 2 0,1-6 288,-6 6 1,-1-1-436,-5 6 0,0-5 769,0 0-1044,-7-1 0,-2 6 0,-7 0 732,0 1-1040,-7-9 0,-2 5 0,-5-6-112,3 2 0,-3 0-867,3 1 0,-1-2-411,1-8 1,-1 0-1015,6 0 1,1 0 761,5 0-2669,7 0 4137,2 0 0,21-22 0,4-4 0</inkml:trace>
  <inkml:trace contextRef="#ctx0" brushRef="#br1">32282 6884 7618,'-9'0'9830,"-5"0"-4858,5 0-2889,-7 0-3512,0 0 946,7-8 1,0 7-3519,4-5 1407,3 5 2594,-5 1 0,7-15 0,0-2 0</inkml:trace>
  <inkml:trace contextRef="#ctx0" brushRef="#br1">28489 7828 16278,'7'-9'-7,"-3"-5"1,6 5 0,3-3 0,1-3 0,2-2-71,0-1 1,0-2 0,0 1 0,2-3-243,3 3 0,-3 1 117,3 2 1,-3-4 0,-2 3 0,0 4-381,0 4 273,0 4 1,-2 9 155,-3 6 1,-4 3 265,-7 13-30,0 1 0,0 10 1,0 2-1,0 1 0,0 1 335,0-1 0,0-2-329,0 4 1,-5-1 0,-1 0-1,3-7-243,1-5 0,2-5-288,0 3 1,0 2 14,0-8-907,0-7 1,0 0 1333,0-3 0,-21-4 0,-6 0 0</inkml:trace>
  <inkml:trace contextRef="#ctx0" brushRef="#br1">28521 8372 7636,'-9'0'5596,"4"0"-3646,10 0 1,0 0-1286,11 0 1,-1 0-274,11 0 1,1 0-205,5 0 0,0 0-348,0 0 1,0 2-1,0 2 1,0 1-436,0-1 0,-2 3-1424,-3-2 1,1 6 2018,-6-6 0,-1 36 0,-5 3 0</inkml:trace>
  <inkml:trace contextRef="#ctx0" brushRef="#br1">28521 9125 7636,'-5'-11'2451,"-1"0"-927,3-1-1131,-6 5 1,7-7 0,-3 3 0,5-1-1,5-1 273,6 2 0,3 3-458,2-3 0,5-2 110,1 8-189,-1-7 0,-5 10 0,0-4 0,0 5 110,0 1 1,-5 0-116,-1 0 1,-6 1-122,1 5 0,-3 3-26,-2 7 1,-2 0 0,-1 2 0,-4 3-69,-2 6 0,-2 3 25,-5 2 1,0 0 146,0 0 1,0 0-16,0 0 22,0 0 0,0 0 1,2 0 190,3 0-174,4 0 1,2-5-1,-1-2 352,3-2-469,1-2 1,4-10 0,3-2 197,6-2-204,10-2 0,-1-5 0,6 0 120,3 0-75,1 0 1,7-7 0,1-4-175,-3-3 97,6-2 0,-7 0 0,3 2-1032,-3 3 1,-7-3-1135,-1 3-287,-6 4 2503,3 0 0,-28 14 0,-6 2 0</inkml:trace>
  <inkml:trace contextRef="#ctx0" brushRef="#br1">28441 10053 7635,'-11'0'478,"1"0"2013,-3 0-1948,6 0 1,2 0-1,10-2 1,8-1-39,6-2 0,6-8-538,7 2 1,2-3 44,3-2 60,-3 7 0,10-5 0,-6 5 113,-3 0 11,-1 2 1,-7 2 0,-2 0 0,-2 1 185,-4 2 0,-8 4-98,-6 3 0,-5 4 0,-5 7-19,-6 0 0,-5 0-67,-5 0 0,3-2-288,-3-3 1,-2 3 0,1-5 0,3 2-347,1 0 0,2-2 184,0 1 1,5-1-372,1-4-86,6-3 348,-10 12 1,12-10-1,-1 5 21,6-2 0,6-2 150,7-5 0,5 0 49,1 0 0,4 6 8,-4-1 1,4 2 108,-4-2 1,-1-3 191,-5 4 0,0 2 709,0 3 1,0-2-449,0 2 1,-7-1 367,-4 6 1,-3 0-261,-2 0 0,-2 0 602,-3 0 1,-2 6-364,-4-1 1,-8 0-88,3-5 1,-4 0-436,4 0 1,-5-5-326,-1 0 1,1-6-282,5 6 1,0-8-1485,0 3-2930,0 3 3500,0-8 1,5 7 1265,1-8 0,20 7 0,1 2 0</inkml:trace>
  <inkml:trace contextRef="#ctx0" brushRef="#br1">28713 11254 7610,'-16'2'9009,"0"3"-7738,0-3 1,2 7-1603,3-4 90,4-3-616,7 12 0,7-12 0,4 3-4240,3-3 5097,-5 5 0,12 2 0,-3 7 0</inkml:trace>
  <inkml:trace contextRef="#ctx0" brushRef="#br1">28649 11958 7606,'-7'27'2912,"-4"0"0,2-8-1726,-1 3-552,-1-12-398,2 4 0,-3-14-848,6 0 1,3-1 0,8-10-1254,6-1 0,-2 4 1865,1 3 0,-6 3 0,3 2 0</inkml:trace>
  <inkml:trace contextRef="#ctx0" brushRef="#br1">28473 12839 7596,'-16'23'0,"0"4"0,-2 1 3623,-3-1 0,8-4-1236,-3-7 1,9-2-1160,-3-3 0,8-4-1612,2-7 0,2-7 52,8-4 0,-4 2 1,4-2-1,1-1-354,-2-2 686,5-2 0,-5-14 0,7-4 0</inkml:trace>
  <inkml:trace contextRef="#ctx0" brushRef="#br1">18678 13607 7629,'0'11'802,"-2"-2"1890,-3-2-2203,3 5 0,-5-12 0,5 2 0,-1-7 863,-3-4-962,1-2 0,0-5-16,-1 0 0,-1 5-221,2 1 1,1 6 0,-6-3-1,-3 2 47,-1-1 1,-2 1-2,0 5 1,0 7-91,0 4 1,-7 3-1,-2 4 1,-2 3-208,0 6 1,1 3 15,-6 2 0,7 0-24,4 0 1,-1-2 0,4-3-1,6-4-234,3 0 1,4-5 94,5 4 0,7-10 69,4-1 1,10-2-1,6 1 1,3-3-271,2 0 1,0-3 284,0 7 1,-2-6 76,-3 6 1,3-6 118,-3 6 0,-4-6-174,-2 6 404,-3-8 1,-4 11-1,-3-3 60,-6 3-125,-3 2 0,-2 0 0,-2 0 395,-3 0 1,-6 2-242,-10 4 1,1-3 170,-6 8 1,4-8-259,-4 3 0,-1 1-256,-5-2 0,0 1-241,0-6 0,0 0-530,0 0 1,0-6-56,0 1 1,7-8-2363,4 3 1241,10-4 1936,4-10 0,27-25 0,17-14 0,-2-5 0,1-1 0</inkml:trace>
  <inkml:trace contextRef="#ctx0" brushRef="#br1">19126 13447 7633,'0'-16'237,"0"0"0,0 5 1001,0 1-660,0 6-146,0-3 0,0 9 0,0 3 1,0 8-1,0 8 562,0 11 1,-5 2-380,-1 8 0,-6 6-379,1 6 0,-1 6 0,-1-1 0,3 3 54,-3 2 0,-1 0-462,-2 0 1,5-1 42,1-5 0,6-10 0,-1-10 0,3-6-1497,2-6-1121,0 5 2747,0-21 0,14-60 0,4-30 0</inkml:trace>
  <inkml:trace contextRef="#ctx0" brushRef="#br1">18854 13959 7633,'-16'0'2750,"0"0"-2000,0 7 0,2-3-129,3 7-257,4-8 1,14 4-10,4-7 0,10 0 1,6 0-1,3 0-170,2 0 1,0-5-893,0 0 455,7-8 1,-5 11-1,3-5 1,-1 2-1,-1 0-1600,3 1 0,-1-3-269,-5 2 2121,-7-1 0,12 6 0,-3 0 0</inkml:trace>
  <inkml:trace contextRef="#ctx0" brushRef="#br1">19398 13863 7633,'-11'6'400,"1"-1"1,-1 7 585,-5-1 1,2 3-670,3 2 1,-1 6-133,6-1 2,1 7 1,0-3-1,-1 6-20,3-5 0,8 3 1,6-8-1,3-1-193,2-3 1,5-6-60,1 0 0,1-8 176,-2 3 1,-1-5-199,6-1 1,-6-1-14,1-5 502,-3-3 1,-2-7 0,-2 0 116,-3 0 0,2 0-180,-8 0 1,0-5 175,-5 0 1,0-1-165,0 6 1,-2 0-161,-3 0 0,-6 0 126,-10 0-333,3 0 0,-7 0 1,6 2-196,-3 3 0,-4-1-570,4 7 1,1-6-813,5 6 1,0-1 66,0 6 1546,7 7 0,23 31 0,13 13 0</inkml:trace>
  <inkml:trace contextRef="#ctx0" brushRef="#br1">19814 13847 7633,'-14'2'358,"2"2"447,1 1 1,7 2 174,-1-2 1,3-1-466,2 7-351,0-8 0,2 10 0,2-6 0,3 3 1,0 6 519,0 4 1,4 3-313,-6-2 0,2 6 45,-2 10 1,-1 3-234,7 2 1,-8 6 0,2-1 0,-3 4-50,-2 1 1,0 3-405,0-2 234,0 1 1,0-6 0,0 0 0,0 0 0,0-4-2149,0-6 1000,0-1-949,0-19 2132,0-2 0,7-95 0,-2 26 0,-1 0 0</inkml:trace>
  <inkml:trace contextRef="#ctx0" brushRef="#br1">19878 13831 7633,'-9'-16'712,"2"6"889,7-1-1715,0 0 1,2 2-38,3 4 0,4 3 1112,7 2 1,0 0-401,0 0 1,7 2-319,4 3 1,-4 4-40,-1 7 0,1 0-6,-2 0 0,0 6 88,-5-1 68,-7 7 0,0-8 1,-5 7 1033,1 1-1064,0 2 1,-10 2-1,-2-1 745,-2-5-817,-9 5 0,0-8 0,-5 3 87,0-4-318,-2-5 1,-1-6-1,-1-2-784,-1-2 386,4-2 1,-4-6 0,5-5 376,-2-4 0,-9-33 0,-7-9 0</inkml:trace>
  <inkml:trace contextRef="#ctx0" brushRef="#br1">20775 13735 7634,'-9'-2'2403,"2"-1"-553,-1-2-1522,7-1 1,-8 6 0,5 2 0,-1 3 119,1 6 1,3 3-274,1 2 0,0 0 0,0 2 1,0 3 206,0 6 1,0 3-184,0 2 0,5 2-42,0 3 1,6-3-51,-6 4 1,8-6-111,-3-6 1,-1 3 0,2-10 0,1-3-29,3-3 0,6-10-382,0 3 1,1-13 168,-6-9 1,1-9 0,3-11 0,1-3-397,-1-2 0,-2-2 305,-2-5 1,-6 6 144,1-1 0,-7 7 289,1-1-237,4 3 0,-7 9-33,3 4 154,-3 10 1,-4 4-1,-2 9 1,-1 3 0,1 8 165,3 6 0,1 1 113,0 7 1,0-1 88,0 6 0,0 0-69,0 0 0,0-1 306,0-5-483,7-3 1,2-1 0,7-1 88,0-1 0,0-4-123,0-6 1,1-3 88,5-7 1,-4 0 8,3 0 0,2 0-56,-2 0 39,1-7 0,-5-2 1,3-7 192,1 0 1,1-1-143,-6-5 1,0 4 11,0-3 1,-6-2 43,1 2 1,0-6-1688,5 6 710,-7-1 718,5 6 0,-5-21 0,7-6 0</inkml:trace>
  <inkml:trace contextRef="#ctx0" brushRef="#br1">21687 13335 7643,'2'-9'1989,"3"4"-1247,-3 3-32,5 2 0,-7 2-265,0 3 0,5 11-123,1 11 0,-1 5-35,-5 5 0,0 6 364,0 10-475,0 4 1,0 4-1,0 1 1,-2 4-1,-1-2-20,-3-4 0,-1 1-201,2-8 0,3-7 1,-3-10-1,3-8-778,2-6 537,0-5 1,0-9-92,0-8 1,2-15-1,1-11 1,4-5-281,2-1 1,-3-5 318,4 0 0,-1-2-38,2 1 0,3 4 128,-3-3 0,3 3 255,2 2 0,0 7 293,0 4 0,-5 3 404,-1 2 1,1 7-254,5 4 0,-5 5 262,-1 5 1,-4 10 221,4 6 1,-4 7-86,4-1-596,-6 3 0,8 2 0,-5 0 108,2 0 0,-3 0-350,4 0 0,-6-5-91,1 0 0,2-6-95,-1 6 1,6-8-1718,-1 3 1154,-4-12 1,7 3-1677,-3-8 1415,3 0 998,2-12 0,21-51 0,6-21 0</inkml:trace>
  <inkml:trace contextRef="#ctx0" brushRef="#br1">22327 13895 8938,'0'9'1246,"0"5"0,7-12-1029,4 4 0,3-5 27,2-1 1,0 0-1,0 0 0,2 0 53,3 0 1,-3-7 148,3-3 0,-3-3 168,-2 2-409,0-3 0,-5 5 0,-2-7-226,-2 0-2,-2 0 0,-5 0 1,0 0-1,0 0 1,0 0-152,0 0 1,-7 2-7,-4 3 0,-8-1 1,-3 7 0,-4-1-47,4 6 0,-1 4 292,2 6 1,-2 3 866,-4 14-535,4 6 1,7 3-1,0 5 778,0-2-1091,7 5 1,2-8 0,7 5-128,0-2-719,7-9 1,2-1-1,9-8 88,3-1 1,2-4-198,4-6 0,3-3-6,-3-7 1,-2 0 875,1 0 0,37-49 0,-25 18 0,0-1 0</inkml:trace>
  <inkml:trace contextRef="#ctx0" brushRef="#br1">22839 13751 7643,'-10'0'1564,"-1"0"-1014,7 0 1,-8 2 698,7 3 1,-3 4-995,3 7 0,3 2 0,-3 2 1,3 3-64,2 2 1,-5 1-27,0 6 0,-1 0-89,6 0 0,0-1-7,0-5 0,0 3 0,0-8-611,0-1 141,0-3 0,2-8 150,3-3 0,-1-6 0,5-6 0,0-4-365,0-5 1,-1-6 343,3 0 1,2-6-42,-8 6 313,7-8 1,-5 6-1,6-4 411,-2 6 0,-3 3 0,5 2 0,-2 0 687,1 0 1,2 2-370,2 3 1,0 4-299,0 7 1,6 2-50,-1 3 0,0 6 7,-5 10-278,0 4 0,0 7 0,0 0 254,0 0-450,0 7 1,-5-5-1,-2 4-774,-2-5 1,4-6 857,-6 0 0,-14-36 0,-9-4 0</inkml:trace>
  <inkml:trace contextRef="#ctx0" brushRef="#br1">23960 13799 10985,'-9'0'1587,"2"0"0,5 0-871,-4 0 1,3 0-486,-8 0 1,1 6 0,-5 1-169,5 2 1,-5 1-7,5 6 7,-4 0 0,-2 2 1,1 3-1,3 4 0,3 2-96,2 0 0,2-1-57,5 6 0,0-5 1,1-2-1,6-2-265,9-3 0,2-4 73,9-6 1,0 3 124,5-8 0,-6 0 0,1-6 1,1-5-197,3-4 0,-5-5 217,1-1 0,-8-5-5,3 0 0,-6-8 0,-4 3 1,-1-3-315,1 2 1,-4-3 112,-3 4 1,-3 2 88,-2 3 0,0-2 0,-2 2 148,-3 1 1,-4 4 61,-7 5 0,5 4 421,0 7 308,1 0-219,-6 0-21,7 0 7,-6 0 234,14 7-379,-6 2 0,8 2 314,5 0-434,-5-1 1,8 1 0,-5 0 115,1 1 0,6 4-124,-6 5 1,8-1 6,-3 7 0,-1-1 60,2 6 1,0 6 56,5-1 1,-2 8-16,-3-3 0,3 10-22,-4 1 0,-2 6 103,-3-6 0,-3 6-19,-2-6 1,0 6 143,0-6 0,-7 1-103,-4-6 1,-9-6-91,-1 1 0,-6-7 0,6-1 1,0-6-1,-3-8 1,7-10-511,-5-6 1,5-3-468,1-2 0,1-14-894,5-8 0,3-13 74,7-8 1,0-5 1493,0-5 0,14-4 0,7-7 0,1-8 0,1 0 0</inkml:trace>
  <inkml:trace contextRef="#ctx0" brushRef="#br1">24744 13927 7647,'-9'-16'59,"-5"0"-30,3 0 1,2 6-30,-2-1 596,8 0 1,-11-3 0,5 2 1063,0 1-1258,-5 7 1,10-3 0,-7 7 729,-1 0-930,-2 0 1,-2 7 0,0 6 0,0 5-1,0 6 446,0 7 0,2-3-409,3 10 1,2-3-53,4 2 1,3-5 11,-4 1 1,6-1-435,6-6 234,3-3 1,14-1-1,4-10-507,3-1 354,2-8 0,0 4 0,0-7-235,0 0 392,0-7 1,-6-2 0,1-8 236,2-5-205,-6 5 0,0-12 0,-7 6 549,0-2-257,0-2 0,-7 2 0,-4 2 335,-3 0 0,-4 5-598,-3-3 0,-6 0 44,-10 5 1,-4-4-1040,-7 10 1,5-5-49,0-1 1,1 6-482,-6-1 1,7 7 22,4-1 1,3 3 1436,2 2 0,14 22 0,4 4 0</inkml:trace>
  <inkml:trace contextRef="#ctx0" brushRef="#br1">25352 13927 7647,'-11'-16'449,"1"0"1,-1 2 1749,-5 3-1500,0-3-175,0 12 1,0-7-1,0 6 1,0-2-1,0 1 1216,0 2-1313,0 2 0,0 2-250,0 3 1,0 4 0,0 7-1,2 0-69,3 0 0,-1 6-60,6-1 0,-1 2-6,2-2 0,3-3-281,-3 4 1,3 1-1,4-2 1,3-1-304,6-3 0,-2-2 9,1-5 0,3 3 11,8-8 250,-3 0 1,7-5-1,-6 0 1,4-1-1,1-5-348,-1-4 0,-2-5 479,-5-1 1,0 0 0,0 0 0,0-5 395,0 0 1,-5-2-34,-1 1 0,-4 4 143,4-3 0,-6-2-240,1 2 0,-3 5 780,-2 5 53,0 7-414,0-3 0,0 14-151,0 4 0,0 10 37,0 6 0,0 3 1,0 2 1,0-1-172,0-5 1,0 5-213,0-5 1,0 3-290,0-3 0,5 3-613,1-8 1,1-5-1138,-2-5-1451,4-8 3442,7 4 0,14-63 0,4-16 0</inkml:trace>
  <inkml:trace contextRef="#ctx0" brushRef="#br1">25640 13367 7647,'-9'7'5255,"2"4"-4464,7 10 0,0-1-83,0 6 1,2 6 344,3 6-760,4 6 0,7 4 0,0 9 857,0 0-914,-7-2 0,5-1 1,-3-1-254,3-1 1,-3-3 0,-2-2 0,-2-5-864,-4-4 0,1-6-1205,1-6 2085,-3-3 0,-9-42 0,-11-10 0</inkml:trace>
  <inkml:trace contextRef="#ctx0" brushRef="#br1">26840 13847 7568,'-7'-9'132,"4"-3"0,-6 5 1501,2-2-1076,1-2 0,1 1 0,-2 1 1,0 0-1,-2 0 497,0-4 1,4 6-805,-6 2 1,6-2 44,-6 2-233,8-1 1,-12 6-1,5 0 289,-5 0-282,-1 0 1,0 6-1,0 1 1,0 2 0,0 1 103,0-1 1,2 5-135,3-3 0,-1-2-131,7 2 1,-6-6-181,6 6 0,-1-6 113,6 6-75,0-8 1,2 4 0,3-7-1,6 2 1,5 2-540,5 1 1,-1 0 427,7-5 0,-6 6 17,6-1 1,-2 7 385,1-1 1,3 3-96,-8 2 1,0 2 671,-5 3 1,-1-1-317,-5 7 1,-3-6 756,-7 6 1,0-2-255,0 1 0,0-3-54,0-7 0,-7 0-509,-3 0 1,-5-1-224,-1-5 1,0-3-44,0-7 0,0-1-181,0-5 0,0-3-1355,0-7 1,0-1 25,0-5 1,2 3-1575,4-8 3091,-5 0 0,28-54 0,-8 33 0,0 1 0</inkml:trace>
  <inkml:trace contextRef="#ctx0" brushRef="#br1">27129 13335 7616,'0'-9'1546,"0"2"0,0 9-972,0 3 1,0 6-70,0 10 1,1 4 103,5 7 0,-3 7-40,8 4-179,-8 10 1,10-1 0,-8 7-207,-1 1 1,-1 0 0,1 1 0,1-4-921,-1-2 1,-2-3 504,-2-10 0,0-3-1527,0-7 0,0-7 1758,0-3 0,0-5 0</inkml:trace>
  <inkml:trace contextRef="#ctx0" brushRef="#br1">26969 13735 7616,'-16'7'0,"5"-3"0,0 7 2808,0-8-2047,3 4 1,8-1 1066,10-1-1597,4 0 0,10-5 1,2 0-1,5 0 0,1 0-279,0 0 0,5-2-143,0-3 1,8 3-1347,-3-3 0,-1 3 1537,2 2 0,10 6 0,8 2 0,7 1 0,1 0 0</inkml:trace>
  <inkml:trace contextRef="#ctx0" brushRef="#br1">27753 13783 7616,'-16'0'0,"-6"-5"1528,1 0 0,-2-1-711,2 6 0,3 0 16,-4 0 1,5 2-85,1 3-585,0 4 0,0 7 0,0 0 55,0 0 0,5 2 1,2 2-1,2 3 121,3 2 1,3-6-339,1 3 1,0-3-36,0 2-110,0-3 1,7 4 105,3-12-642,-2-3 0,8-7 1,-2 0-924,5 0 1233,3-7 0,-6-2 1,1-7-1359,5 0 1321,-4-7 1,7 5 0,-6-3-434,2 3 769,1-5 0,-6 5 0,0-1 473,0 6 0,-6-1 2049,1 3-1250,0 4-7,5 0 0,-2 9-556,-3 3 1,-4 6-334,-7 10 0,0 4-110,0 7 0,0 0-19,0 0 0,0 0-188,0 0 1,2 0-260,3 0 0,-3-1-1205,3-5 0,-3-3-209,-2-7-1068,0 0 2752,0-7 0,0-44 0,0-19 0</inkml:trace>
  <inkml:trace contextRef="#ctx0" brushRef="#br1">28089 13479 7616,'-9'0'3476,"-5"0"1,12 7-2764,-3 4 1,3 3-313,2 2 0,0 7-99,0 4 0,0 5-166,0 5 0,7 4-91,4 7 1,-2 0 188,1 0-761,-6-7 0,8 4 0,-6-8 0,-3 0 0,1-1-1239,1-4 1,-3-4-181,3-12 1946,-3 0 0,-16-35 0,-4-10 0</inkml:trace>
  <inkml:trace contextRef="#ctx0" brushRef="#br1">27849 13767 8797,'-11'0'3333,"0"0"-3204,8 0 0,-2 0 1022,10 0 0,4 0-504,7 0 0,7 0-490,4 0 0,-3 0 39,3 0 0,0 0-391,5 0 0,0 0 176,0 0-1627,-7 0 1,3 0 1645,-6 0 0,34 0 0,5 0 0</inkml:trace>
  <inkml:trace contextRef="#ctx0" brushRef="#br1">28377 13847 7616,'-11'9'6355,"1"-4"-6439,6 4 1,-3-5-1,9 5 920,3-2 1,6-2-572,10-5 1,-1 0 0,5 0 0,-1-1-36,1-5 1,2 3-86,5-8 0,0 0-461,0-5 263,0 0 1,-7 4 0,-4-2 0,-3-4 0,-2 0-272,0 0 0,-7 2 274,-4 0 1,-5 0-1,-5 0 212,-6 0 0,-8 2 43,-3 3 1,-6 4 33,1 7 0,-3 0 0,0 2 0,1 3 389,3 6 0,6 9-104,-1 1 1,3 7-256,2-1 1,5 9 0,2 1 0,2-2-3,4-1 1,3 4-328,5-1 1,9 0 51,8-5 0,4-7 0,-1-2 0,2-3-1681,1-4 0,8-2 752,-4-8 0,0-5 937,5 5 0,0-37 0,3-15 0,2-3 0,1 0 0</inkml:trace>
  <inkml:trace contextRef="#ctx0" brushRef="#br1">29785 13495 7610,'0'-16'0,"2"0"0,2 0 0,1 0 0,-1 0 557,-3 0 0,-1 0 1,0 0-1,-1 0 425,-5 0 0,-1 0-676,-4 0 0,-8 0 0,3 0 1,-2 0 327,0 0 0,-5 5-297,-3 1 1,1 6 11,-2-1 0,6 3 46,-6 2-221,0 7 1,1 4 0,1 10 0,2 8-1,3 6 392,2 8 0,-1 3-371,3 2 1,1 0 97,10 0-167,3 0 0,-5 2 0,7 2 0,0-1 1,2-3-721,3-3 0,-1-10 245,7 3 0,-3-6-1282,3-6 0,3-3-26,-3-7-1071,-4-7 2728,7-2 0,-19-21 0,3-4 0</inkml:trace>
  <inkml:trace contextRef="#ctx0" brushRef="#br1">29145 13703 8363,'0'9'4140,"2"-2"-3503,3-7 0,4 0 240,7 0 1,7 0-477,4 0 1,5-5-347,5 0 0,-1-6-137,7 6 0,3-6-736,2 6 67,3-1 0,-10 6 0,7 0-1618,0 0 2369,0 0 0,15 14 0,2 4 0</inkml:trace>
  <inkml:trace contextRef="#ctx0" brushRef="#br1">29897 13735 7610,'-8'7'0,"-5"2"535,8 7 0,-8 0-152,3 0 1,-3 6-92,3-1 1,-3 7 0,8-1 270,-1-4 1,6 6 0,2-6-322,4 2 1,2-6 0,10 3 0,4-6-98,4-6 1,3 3-115,-3-8 1,5 0-41,-5-5 105,4 0 1,-3-7 0,-2-3 384,-2-5-282,-2-1 1,-6 0 0,-3-1 675,-1-5-328,-8 4 1,5-10 0,-8 5 358,0-2-842,-8 5 1,-6-10 0,-7 3 286,1-3-1008,-5 5 1,6-3 0,-8 7 283,-1 1-860,5 2 0,-6 4 0,8 1-271,1 3 1,2 6 1503,2-1 0,15 32 0,2 8 0</inkml:trace>
  <inkml:trace contextRef="#ctx0" brushRef="#br1">30314 13623 7610,'-11'0'301,"0"0"0,6 0 685,-6 0 1212,8 0-1064,-12 0-933,14 0 1,-6 7 0,7 4 0,0 3-1,0 2-3,0 0 0,5 2-54,0 3 1,8-1-85,-3 7 1,-1-3 0,2 5 0,1-4-72,3-2 1,-5-2-18,1-5-65,0 0 0,5-1 0,0-5 1,0-6-264,0-8 1,0-5 186,0-7 1,-6-5-180,1 0 252,0-8 1,-1 4 0,1-7 0,0 0-1,-2 2 118,-4 3 1,2 4 18,-2 7 1,1 0 330,-6 0 0,0 5 361,0 1-230,7 6 0,-5 4-233,3 11 1,-3 5 27,-2 5 0,0-1-70,0 7 1,0-1-190,0 6 0,0 0-452,0 0 1,0 0 248,0 0 1,5-1-1074,0-5 1,2-3-179,-1-7-844,-4 0 2259,12 0 0,-5-49 0,7-14 0</inkml:trace>
  <inkml:trace contextRef="#ctx0" brushRef="#br1">30858 13575 7610,'-2'9'1950,"-3"-4"-1382,3 4 1,-5 0 173,7 7 1,-6 0-316,1 0 1,0 6-204,5-1 1,-2 7-52,-3-1 0,3-2-1,-4 2 1,-1-6 120,2 6-357,-7-8 0,10 4-22,-4-7-136,5-7 0,1-3 0,0-14-835,0-8 1,1-1 357,5-10 1,1 6 353,4-6 0,3 2 161,-4-2 0,-1-1-109,2 7 707,0-1 0,-1 6 0,1 2 192,2 3 1,-5-1 7,3 6 367,0 1 1,5 5-269,0 0 0,-2 7 102,-3 4-628,3 10 0,-7-1 0,5 7 31,-1 1 0,-7 2-126,1 2 0,2 2-155,-2 3 1,6-3-548,-6 4 0,3-10 301,-3-1 0,-2-8-1039,8 3 619,-7-5-1978,10-8 2707,-12-2 0,19-35 0,-3-8 0</inkml:trace>
  <inkml:trace contextRef="#ctx0" brushRef="#br1">31530 13543 7610,'-16'0'6071,"0"-7"-4739,0 5-1148,0-5-50,0 7 1,5 2 0,2 3-1,0 6 1,1 5 272,-5 5 1,4 4-99,-1 7 1,4 0-182,-4 0 1,6 0-103,-1 0-44,3 0 0,2 0 0,0-2-774,0-3 412,7-4 0,2-7 0,7-1 0,2-5 0,1-4-759,3-5 1,6-2 653,-1-5 0,1-4-383,-1-12 1,1 3 67,-6-8 287,-1 7 0,0-10 0,1 3-985,-3-3 1498,-1-2 0,-2-5 0,-2 0 0,-3 1 0,3-5 0,-12 7 0,5-5 0,0 0 0,-5-2 0,5-7 0,-9 2 0,-3 3 0,3-1 0,-3 6 0,-2 8 0,1 9 0,-6 3 1311,3 9 0,0 11 0,2 14-220,0 9 1,5 7-433,-3 5 1,3 4-8,2 7 0,0 2 222,0 3 0,0-3-70,0 3 1,0-1-343,0 1 1,5-5-261,1 0-361,6 7 0,-8-19 0,5 7-897,-2-8 1,3-10 56,-4-3 1,4-5-3628,-4-1 4626,6-7 0,-3-59 0,7-21 0</inkml:trace>
  <inkml:trace contextRef="#ctx0" brushRef="#br1">32074 13831 7610,'7'9'0,"-3"4"5329,6-8-378,-6 0-2660,3 2-2180,-7 2 42,0 0-225,0-2 0,0-5 187,0 3-3800,-7-3 3685,5 5 0,-40-64 0,-3-14 0</inkml:trace>
  <inkml:trace contextRef="#ctx0" brushRef="#br1">1889 15864 7652,'-2'-9'1352,"-2"2"-580,-1 0 0,0 7 0,5 2 46,0 12 0,5 9-538,0 9 1,6 6-1,-4 3 1,2 3 172,3 6 1,-3 3-252,2 1 0,-2-3-209,2 8 2,3-15 0,-12 10 0,5-13-228,0 0 0,-5-4 0,3-10-2570,-3-6 2803,-2-3 0,-7-38 0,-2-8 0</inkml:trace>
  <inkml:trace contextRef="#ctx0" brushRef="#br1">1536 16072 7672,'-8'0'1601,"-7"0"-1515,14 0 0,2-5 783,15 0 1,7-8 0,11 1 0,2-6-25,1-3 1,9-6-533,2 6 0,0-2-39,6 1-366,-4 4 1,-2-5 0,-2 7 0,-3 2 0,-6 3-903,-3 6 1,-4 3-555,-3 2 0,-4 0 1548,-7 0 0,-22 22 0,-4 4 0</inkml:trace>
  <inkml:trace contextRef="#ctx0" brushRef="#br1">1777 16633 7678,'-9'2'2438,"3"3"-1755,5-3 0,9 3 76,8-10 1,2-4-53,9-7-270,0-7 1,10 3 0,0-5 0,1 0 0,-1 2-179,0 0 1,2-4-1423,-1 6 0,-4 1 405,3 10 758,-3-5 0,12 21 0,4-4 0</inkml:trace>
  <inkml:trace contextRef="#ctx0" brushRef="#br1">2609 16313 7678,'-16'16'0,"0"0"0,7 0 948,4 0 0,3 0-312,2 0 0,0 0 0,0 0 410,0 0 1,0 0-1005,0 0-25,7-7 0,-5 5 0,5-4 0,-2 5 0,2-1-15,2-3-141,-5 3-162,10-5 0,-10 0 0,4-6 0,1-6-339,0-8 1,-5-5 154,1-5 256,4 3 0,-2-12 1,6 1-1,-5-5 0,1-3 126,0 1 1,0 3-47,2 1 0,3 1-135,-3 5 682,-4-5 1,5 19-1,-5-2 1,2 5 693,4 5 1,-6 10-608,-2 4 0,2 13 213,-1 9-505,-1 0 0,-5 9 0,2-5-7,3 1-86,-3 1 0,5-8 0,-5-2-63,3-1-186,-3-7 0,7-3-126,-4-6-107,4-7 1,2-1 0,-3-12-542,0-7 0,2-10 211,-4-1 0,4-3 388,-4-2 0,1-2 229,-2-4 1,-1 5 127,6-5 1,-6 6 305,1 6 0,2-3 1405,-1 8-1078,6-1 1,-8 6 1004,6 0-1139,1 8 0,3 8-131,-3 10 0,3 6-213,-3 6 1,-2-3-40,1 8 0,-4-6-67,4 6 1,-4 0-261,4 5-436,1-8 1,0 0 0,-2-8-521,-2 0 0,5 0-2101,-1 0 3235,-4-7 0,14-31 0,-3-13 0</inkml:trace>
  <inkml:trace contextRef="#ctx0" brushRef="#br1">3425 16152 7678,'0'24'0,"0"1"0,0 7 0,7 1 1131,4 5 0,-2 3-499,1 7 1,1 5 133,5 0 1,0 2-463,0-1 1,0-4-366,0 3 0,-2 0 211,-3-5 0,1 2-456,-6-12 27,-1 6 0,-5-16 0,0 3 279,0-6 0,-14-25 0,-4-11 0</inkml:trace>
  <inkml:trace contextRef="#ctx0" brushRef="#br1">3409 16168 8395,'-16'0'1679,"0"0"-730,0 0-214,7 0 1,4-1-216,10-5 1,4 5-1,7-5 1,7-1-454,4 2 0,5-6 32,5 6 0,-3-2-728,3 1 475,4 5 1,-9-7 0,2 8-199,-5 0 414,-3 8 1,-1 0-1,-5 8 477,-8 0 1,1 2-369,-8 4 433,0 3 1,-7 7-1,-3-2-134,-6-4 1,-5 5-271,-5-5 0,2-3-490,-8-1 0,6-4-466,-6-2 1,5-7-2195,-4-4 2950,6-3 0,-17-66 0,3-16 0</inkml:trace>
  <inkml:trace contextRef="#ctx0" brushRef="#br1">3857 15720 7649,'-2'23'0,"-3"4"0,3 9 2678,-3 1 1,3 7-1474,2-1 1,6 3-499,-1 2 1,7-3-1,-1 1 1,3 4 801,2 0 1,0-6-1206,0-1 1,0-8-548,0 3 0,-2-1 1,-1-3-1,-2-6-505,1-3 1,-5-3-2854,-1-6 1464,2-7 2137,-6-2 0,-2-57 0,-9-12 0</inkml:trace>
  <inkml:trace contextRef="#ctx0" brushRef="#br1">4321 16249 7649,'0'16'3887,"0"0"-3575,0-8 1,2 0 0,3-8-620,6 0 161,3 0 1,2-8 0,0-2 0,-1-4-175,-5-2 0,3 0 163,-8 0 0,0 0 266,-5-1 0,0 1-194,0 0 1112,0-7-592,-7 6 0,-2-5 0,-7 10 389,0 1 1,0 8-1,0-3 1,-1 8 144,-5 9 0,10 1-517,-4 15 0,5-1-121,0 6 1,4 2 47,7 4-290,0-5 1,0 12 0,2-8-147,3-1-184,4-2 0,13-4 0,-1-3 241,-1-6 0,40-32 0,9-8 0</inkml:trace>
  <inkml:trace contextRef="#ctx0" brushRef="#br1">4673 16104 7639,'-16'0'468,"0"2"0,0 4 1803,0 4-471,0-3-1121,8 0-419,8-7 0,3 0 0,8 2 0,1 4 222,2 4 1,-3 6-284,0 6 1,-6 3-1,6 7 0,-8 0 102,3 0 0,-5 5-2,-1 0-196,0 8 0,0-13 0,0 0 0,0-7 222,0-2 0,2-13-897,4 1 0,-5-11 0,5-11 0,-3-12-225,3-10 0,-5-3 434,5-7 0,1 1 36,-2-6 0,6 0 143,-6 0 1,6 5 44,-6 0 1,8 13 5,-3-2 1,-1 3 161,2-3 0,-6 13 339,6 3-197,0 11 257,5-3 0,-2 12-140,-4 7 1,5-1 7,-5 12 0,-1 1-86,2-2 0,-6 8-69,6-3 1,-6-1-54,6 2 1,-8-6-105,3 6 0,1-8 77,-2 3 0,1-4 73,-6-2-289,7 7 148,-6-6-409,7-1 1,-8-12 209,0-15 1,5-1-601,0-15 1,6-1 266,-6-10 1,2 5 136,-1-5 0,-3 4 208,8 2 1,-6 2 139,6 4 1,-6-3 484,6 8 0,-6 1-129,6 9 938,0 4 0,5 11-215,0 7 0,0 6-100,0 15 1,5 2-520,0 4 0,1 2-72,-6 8 1,1 1-247,5-1 1,-4 0-166,3 0 0,-3-7-90,-2-4 1,-2-5 209,-3-5 1,3-10-1467,-4-6 1,5-7-44,1 1 1,-6-10-1537,1-6 3002,0-10 0,0-22 0,1-10 0,0-8 0,1 1 0</inkml:trace>
  <inkml:trace contextRef="#ctx0" brushRef="#br1">5634 16184 7645,'-9'17'1454,"-5"-3"-801,3-4-435,4 5 67,0-14 0,14 7 955,4-8-1058,3-8 0,7 0 0,0-8 165,-1 0-144,-2-1 1,-2 1 0,0 0 499,0 0-640,0 0 0,0 0 1,-2 0-1,-3 0 1,-6 0 184,-3 0 0,-2 6-293,0-1 0,0 6 64,0-6 1,-7 8-109,-4-3 1,-3 4 20,-2 2 0,-2 8 403,-3 2 0,3 6 85,-3 6 0,8 2 130,2 8 1,3 0-254,-3 0 0,-2 6-194,8-1 1,0 6-15,5-6 0,7 6-166,4-6 0,3-6-1123,2-10 0,5-3 611,0-2 1,8-6-1227,-2 1 0,-2-7 268,1 1 1547,1-10 0,5-47 0,0-17 0</inkml:trace>
  <inkml:trace contextRef="#ctx0" brushRef="#br1">6114 16008 7645,'-9'0'739,"2"2"92,7 4 0,-5 2 33,-1 8 1,1 2 751,5 4 1,0 2-1042,0 8 0,2 0-14,3 1-465,-3-1 0,5 5 0,-7 0 0,0-3 0,0-4 6,0-3 0,5-7 42,1 1-239,-1-3-98,-5-9 0,0-6-372,0-14 1,0-1 0,0-15-1,0-1-203,0-2 0,0-2 354,0 0 0,0 0 139,0 0 0,5 1 166,1 5 0,4-3 122,-4 8 0,4-6 282,-4 6 1,4-1 561,-4 6 0,6 8-410,-1 2 0,3 4 225,2 2 1,0 2-199,0 4 0,0 4-82,0 12 1,0-3-59,0 8 1,0-1-13,0 6 1,-5 4-124,-1-4 0,-1 7 0,2-12 0,1 5-1832,-6-11 1,4 6-91,-4-6-1999,6 1 2409,-10-6 1,5-9 1312,-7-7 0,-7-79 0,2 27 0,1 0 0</inkml:trace>
  <inkml:trace contextRef="#ctx0" brushRef="#br1">6642 15736 7645,'-7'16'0,"5"2"2052,-3 3 1,5-1-667,5 7 1,4 1-229,7 9 0,2 4-761,3 7 1,-1 0-213,6 0 0,-4-1-341,4-5 1,-4 8-444,4-7 0,-6 0-279,1-11 1,-3 5 499,-2 0 0,-7-1 378,-4-9 0,-38-26 0,-12-11 0</inkml:trace>
  <inkml:trace contextRef="#ctx0" brushRef="#br1">6562 16072 7640,'-9'8'7602,"-5"-7"-5317,12 14-1785,-5-14 1,14 6 49,4-7 1,8 0-194,3 0 1,8-7-1708,2-3 1,0-3 1349,5 3 0,33-26 0,6 0 0</inkml:trace>
  <inkml:trace contextRef="#ctx0" brushRef="#br1">7410 16072 7639,'-5'-10'5425,"0"-1"-4568,-8 0 0,10-3 69,-8 4-757,7-5 0,-10 12 0,4-6 1,-3 0-1,1 2 20,1 0-194,0 1 0,-5 6 0,0 4 71,0 7 0,6-1 1,1 13-1,2 1-105,3 2 0,2 4 157,2 2 1,0-1-149,0-5 1,2 3-1,2-8 1,3-1-424,2-2-289,1-2 0,6-8 236,0-2 1,0-6 0,0-7 0,0-8-285,0-4 0,-5-8 567,0 6 0,-1-8 358,6 3 1,-5-3-1,0 1 1,-1 3 1386,-1 2-995,5 1 209,-5 6 0,2 8 1,-2 4-1,0 8 97,0 6 1,-4 6-724,6 6 0,-6 2-230,6 8 0,-2-5-316,1 0 1,5-2-693,-5 1 0,-1 3-224,2-8 1,-6-5 1351,6-5 0,-1-72 0,6-12 0</inkml:trace>
  <inkml:trace contextRef="#ctx0" brushRef="#br1">7810 15672 7628,'0'16'1869,"0"0"319,0 0 1,0 7-1494,0 4 0,0 10-332,0 6 0,8 3 392,2 2 1,10 6-280,1-1 1,0 4-804,-4-9 0,-1 2 31,0-13 1,0 1-94,0-6 0,-6-8-322,1-2 0,-8-4-2561,3-2 3272,-4-8 0,-45-43 0,-10-18 0</inkml:trace>
  <inkml:trace contextRef="#ctx0" brushRef="#br1">7602 16024 7622,'-16'18'5374,"8"4"-4263,2-12 0,6-3-1057,6-1 0,4 1 496,12-2 1,2 0 872,8-5 1,8 0-1321,2 0 0,3-7-84,-3-3-791,5-5 0,-6 5 1,5-1 771,-4-1 0,5-17 0,-6-5 0</inkml:trace>
  <inkml:trace contextRef="#ctx0" brushRef="#br1">8355 15912 7622,'-7'16'0,"-1"0"4317,-2 0 0,1 6-3529,4-1 1,3 8-1,-4-3 1,5 3-786,1-3 0,1 3 1964,5-8 0,3 6-885,7-6-1910,0-7 0,0 1 1,0-6-1905,0-1 0,-2-2-2102,-3-12 4834,3-2 0,-19-38 0,-10-17 0,5-3 0,1 0 0</inkml:trace>
  <inkml:trace contextRef="#ctx0" brushRef="#br1">8291 15464 7616,'-18'11'1450,"-4"-1"1,6 1 1813,0 5 0,0 0-3104,6 0 0,1 0-2520,-2 0 1421,8-7 939,-4 5 0,42-26 0,10 1 0</inkml:trace>
  <inkml:trace contextRef="#ctx0" brushRef="#br1">8771 16008 7613,'-14'2'1404,"3"4"90,-3-5 1,5 12-1038,-7-8 541,7 0 0,-5 1 0,5 1 1,-2 0-410,0 0 1,8 0 0,-2-1-378,3 4 1,2-1-169,0 2 1,0-1-20,0 6 1,0 6 0,0-1 0,2-1-201,3-2 0,2-1-179,4 5 1,3-10 94,-3 4 1,3-5 0,4-1-1,1-4-261,2-4 1,3-2 157,-3 0 0,-2-8 102,8-2 0,-9-10 0,0-3 0,-6-2 305,1-3 1,-6-3-21,-2-1 1,-3 6 1403,-2-1-961,0 0 0,-7-5 0,-4 2 1207,-3 3-1713,-9 4 1,5 7 0,-5 2 0,1 2 0,-1 3-1254,-2 2 0,6 1 460,-2 6 831,3 7 0,2 31 0,0 13 0</inkml:trace>
  <inkml:trace contextRef="#ctx0" brushRef="#br1">9043 15928 7610,'0'11'1049,"0"0"1,0-6 75,0 6-480,0-1 1,2 12 286,3-1 1,-3 0-264,3-5 1,2 8 223,-1 2 0,4-1-353,-4 2 1,1-2 0,-4 3-1,3-3-48,-3-2 1,-1 4-637,-2-6 0,0-5-1192,0-5 824,0-8 0,0-4-87,0-15 1,0-2-77,0-9 0,5-5 0,2-7 1,0-2-154,1-3 0,2-1 576,-4 3 0,6-3 56,-1 8 1,3-6 1000,2 6-487,0-1 1,5 8 0,1 5 1604,-3 9-1554,-1 0 0,0 16 1,1 0 1103,3 9-1078,-1 12 1,-10 11-1,-1 11 441,3 3 0,-1 2-56,-1 0 0,-2 0-432,-4 0 1,-3-5-300,3 0 0,2-2 116,-1 1 1,-1-2-893,-5-8 1,0-8-1993,0-2-1888,0-12 4607,0-10 0,-43-101 0,17 35 0,-1 0 0</inkml:trace>
  <inkml:trace contextRef="#ctx0" brushRef="#br1">9731 15768 7594,'-9'7'1780,"-3"-3"0,5 5-472,-2-2 1,3 0-421,-4-2 0,6-1-570,-1 7 1,3-6-50,2 6 79,0-8 40,0 11-195,7-5 1,-3 0-561,6-3-103,-6 2 0,5-6 1,-4 4-1520,6-5 0,-2-8 847,1-3 0,-6 1 511,1-2 1,2 0-564,-1-5 1000,-1 0 0,-5 0 1,2 2-1,1 2 838,3 1 1,-1 6-445,-5-6 1,-2 7 812,-3-1 1,1 3-262,-6 2 0,4 0 497,-4 0-787,6 0 1,-10 0 676,3 0-777,4 7-305,-7-5-606,12 12 0,-7-12 298,4 3-2207,3-3 2458,-5-2 0,14 7 0,2 2 0</inkml:trace>
  <inkml:trace contextRef="#ctx0" brushRef="#br1">9731 16249 7652,'0'10'1034,"0"1"469,0-8 0,2 10-140,3-8-1047,4 1 1,7-6-94,0 0 1,0-6-301,0 1 69,-7-8 0,5 6 0,-3-5 53,3 1 1,-3 2 0,-2-3 0,-2 1 367,-4-1 0,-1 3-9,-2-2 1,0 6 44,0-6 1,-7 6-1,-4-4 710,-3 2 1,-2 1-306,0 6 1,0 2-589,0 4 1,2-3-469,3 8 0,-3-2 0,5 3 0,0-1-458,4 1 0,-2-3-3956,1 2 4616,1 0 0,41-3 0,8 0 0</inkml:trace>
  <inkml:trace contextRef="#ctx0" brushRef="#br1">10819 15448 7602,'-16'16'0,"0"0"1,2 0-1,4 0 551,-5 0 1,14 2-1,-5 3 1,4 6 0,4 1-1,4 3 1,6-1 1122,8 4 0,-3 8-1563,5 1-70,3 3 1,-8-3 0,3-2 0,-6-2 0,-3-2 36,1 3 0,-5-8-340,-1 0 0,-3-4-2525,3-12 1506,-5 4 1281,6-19 0,-14-36 0,-2-19 0</inkml:trace>
  <inkml:trace contextRef="#ctx0" brushRef="#br1">10723 15512 7610,'-9'7'2249,"-5"-5"-428,12 5 0,4-7-898,14 0 1,2-2-850,9-3 0,5 1 0,7-4 0,0 0-450,0 5 1,6-4 118,-3 1 1,-3 1-833,-1 5 715,-4 0 1,-2 0-1,-2 0 374,-4 0 0,-24 21 0,-12 6 0</inkml:trace>
  <inkml:trace contextRef="#ctx0" brushRef="#br1">10963 15832 7610,'-7'16'5301,"6"0"-4570,-7-7 1,10-2-219,4-7 0,8-7 89,7-3-444,0-5 0,-3-1 0,2 0 0,3 0 0,0 0-355,0 0 1,-1 0-605,-6 0 0,1 6 0,3-1 0,1 0 801,-1 2 0,-2-5 0,-2 5 0</inkml:trace>
  <inkml:trace contextRef="#ctx0" brushRef="#br1">11684 15576 7610,'-11'0'753,"0"0"0,6 0 1677,-6 0 40,1 0-79,1 0-2097,2 0 0,8 7 0,5 6 1,4 6 379,5 8 1,1 9-382,0 1 0,0 7-202,0-1 1,0 3 0,0 4 0,0 2-406,0 1 0,-6-7-1270,1-8 1,0-6 631,5-6 0,-7 3 0,-2-10 952,0-4 0,-20-63 0,3-24 0</inkml:trace>
  <inkml:trace contextRef="#ctx0" brushRef="#br1">11348 15608 7610,'-9'0'3086,"0"2"-229,3 3-1580,5-3-753,1 5 1,9-7-1,8 0 1,6 0-1,8-2 93,4-3 1,10 2 0,-3-8 0,5 0-434,1 2 0,0-5-21,0 3 1,3 2-492,-3-1 1,2 6 0,-14-3 0,-4 2-1503,-4-1 1,-8 1-1747,1 5 3576,-10 0 0,-40 36 0,-15 8 0</inkml:trace>
  <inkml:trace contextRef="#ctx0" brushRef="#br1">11636 16120 7610,'0'16'0,"-6"0"1372,1 0-161,0 8 0,8-8 0,6 0 0,9-9 332,5-5 1,4-2-718,5 0 1,7-9-317,4-7 1,3-2 0,4-7-1,-1 2 62,-1 3 0,2 1-635,-13-3 0,6 5-1334,-5-5 1,-1 6 0,-7 4 1396,-3 1 0,-4-14 0,-7-9 0</inkml:trace>
  <inkml:trace contextRef="#ctx0" brushRef="#br1">12564 15416 8540,'-2'11'2306,"-3"-1"1,3 1-2075,-3 5 1,3 0 0,2 2 0,0 3 20,0 6 0,0 3 38,0 2-274,7 7 1,-3 2-1,5 5 1,-1-1 0,0-2-174,-1 1-17,-2-5 1,-5 2-1,0-7 1,0 0-1,0-6-3435,0-3 3608,0-11 0,-21-71 0,-6-23 0</inkml:trace>
  <inkml:trace contextRef="#ctx0" brushRef="#br1">12516 15448 7596,'-16'9'3142,"7"0"-1954,4-4-553,3-3 1,4 5-366,3-7 1,9 0 0,9 0-1,2-2-241,4-3 0,1 1 10,2-6 1,0 4-680,0-4 0,0 1 0,0-4 0,-2 5 640,-3 0 0,10-4 0,-3 3 0</inkml:trace>
  <inkml:trace contextRef="#ctx0" brushRef="#br1">12580 15720 7600,'0'16'1515,"0"0"1,0-5-147,0 0-513,0-8 0,7 6 158,4-4-823,3-3 1,4 5 0,1-7 0,4-1 0,2-5 59,4-4 0,1-5-1147,2-1 323,0 0 1,5-2 0,1-1 0,-1-4 572,2-2 0,23-23 0,-24 19 0,-1-1 0</inkml:trace>
  <inkml:trace contextRef="#ctx0" brushRef="#br1">13284 15480 7600,'-7'11'0,"-4"-1"0,-3 1 1185,-2 5 0,2 2-523,3 3 0,-7-1-402,8 7 0,-6-1 1,9 6-1,0 0 346,-1 0 0,5 0-280,8 0 1,6 0-283,10 0-1,4-7 1,7-2 0,0-7 0,0-1-1,0-5 16,0-4 1,0-5-1,0-1 1,0-1 675,0-5 1,-5-3-347,0-7 0,-8-7 42,3-3 1,-6-5 104,-6-1-153,4 7 0,-12-5 1,4 3-5,-5-3-313,-8-2 1,-2 0-1,-7 0-681,0 0 507,-7 0 1,-2 0-1,-9 0-1612,-3 0 1,3 7 134,-3 4 1,3 5-1660,2 5 3244,0 4 0,-7 50 0,-2 10 0</inkml:trace>
  <inkml:trace contextRef="#ctx0" brushRef="#br1">14565 15576 7602,'-11'0'252,"0"0"530,-1 0 1,3 0-1,-2 0-47,-1 0 0,3 0 0,-2 0 74,-1 0-651,-2 0 0,-1 2-76,5 3 0,-5-3-19,5 3 1,-4 4 1,3 0 0,0 7 0,1 2-1,-1 3 151,0 6 0,6 9-178,-6 1 0,8 2 2,-3-2 1,5-3 0,2 4 0,5-5-84,4-1 0,5-8 155,1-8 1,1-8-60,5-8 0,-3-1 1,6-5-1,0-6-1016,0-8 0,-6-5 349,3-7 0,-4 0 655,-2 0 0,0-5 1,-2 0-1,-2-1 116,-1-1 0,-2 5-240,2-3 1,-3-2 13,-2 2 0,-4 1 66,3 9 1,-2-1-51,3 6 292,-4 1-219,5 12 0,-7 6 247,0 13 1,-6 3 52,1 13 0,-6 3 48,6 8 0,-6 2-125,6 4 0,-7 3 0,3-3 0,0 3 200,3 2 1,-1 6-246,2-1 0,-6 6-90,6-6 1,-6 8 58,6-3 0,-2 10-218,1 1 1,5-5-83,-5-5 0,5-7-83,1 1 0,0-5 53,0-5 1,5-6-131,0-10 1,8-6 124,-3-10 1,5-4-42,1-7 1,5-2 214,0-3 1,8-10-75,-3-6 1,-1-13 379,2 2 0,0-5-133,5 0 0,-6-3-78,1-2 0,-2-8-8,2 7 0,-4-5 71,-7 11 1,0-6-592,0 6 1,0-1 427,0 6 0,-14 8 0,-4 0 0</inkml:trace>
  <inkml:trace contextRef="#ctx0" brushRef="#br1">15125 15576 7612,'-16'9'341,"2"0"427,3-4 651,-3-3-820,5 12 0,0-10 504,4 7-867,3-8 1,2 11 0,2-3 0,1 3-7,2 2 0,8 6-88,-2-1 0,1 0-140,-1-5 0,3 6 49,-3-1 1,3 0-1,2-5-123,0 0 1,0-1-61,0-5 1,0-3 8,0-7-1,0 0 1,0-7 0,-2-5 0,-2-8 0,-1-6-294,2-5 0,-1-1 231,-1 0 0,3 0 33,-3 0 1,-2 2 226,1 3 0,-6-1-99,1 7 422,4-1 165,-7 13-197,12 2 1,-12 16 0,5 5 276,0 6-518,-5 8 1,10-1 0,-6 9 35,-3 1 1,4 0-35,-1-5 1,4-1-867,-4-5 1,4 3 378,-4-8 0,6 4-1289,-1-9 0,-2 2 1650,1-13 0,8-42 0,7-17 0</inkml:trace>
  <inkml:trace contextRef="#ctx0" brushRef="#br1">15717 15656 7612,'-9'16'143,"0"-5"0,6 0 571,-3 1 0,1-3 0,7 0 93,3-2 1,4-2-662,7-5 0,0 0 0,2 0 1,1-2 167,3-3 1,-1-2-119,-5-4 0,5-3 9,1 3 1,-1-3-61,-5-2 1,-2 0 0,-1 0-1,-4 0 171,-2 0 1,3 0-85,-4 0 1,-1 0-121,-5 0 1,0 5-1,-2 1 1,-3-3-1458,-6-1 956,-3-2 0,-2 7 295,0 4 0,0 3 0,0 2 0,0 2 228,0 3 0,5 9 595,1 8 1,1 6-76,-2-1-419,4 3 0,5 2 0,-1 0 0,-3 0 0,3 0 43,1 0 0,7-2-555,1-3 0,6 2-290,-1-8 1,8-1-9,3-10 0,-1 3-595,-5-8 0,5 0 476,1-5 0,1-1-37,-2-5 0,-3-3 731,3-7 0,4-42 0,0-12 0</inkml:trace>
  <inkml:trace contextRef="#ctx0" brushRef="#br1">16261 15432 7612,'-11'0'2420,"1"0"1,4 0-1394,-4 0-578,6 7 0,-3 2-122,7 7 0,0 0-156,0 0 0,0 5-7,0 1 1,2 6-89,3-1 0,-1 1 1,6 1-1,3-4-63,1-2 1,2 0-1,0-2 0,2-5-191,3 0 1,-8-1 0,3-10 0,-2-1-492,0-3 0,2-8 158,0-3 0,-2-12-31,-3-5 189,3-3 1,-10-2-1,5-2-8,-2-3 1,0 3 0,-3-3 0,1 5 269,-2 5 1,-1-1 655,-2 6 1590,0 1-1606,0 12 1,0 4 309,0 10 1,0 6-339,0 10 1,0 4-172,0 7 1,0 0-255,0 0 0,0 0-149,0 0 0,6 0-73,-1 0 0,6 0-339,-6 0 1,7-7-1049,-1-3 1,-2-5 696,2-1 1,-1-1-1694,6-5 2509,-7-3 0,20-64 0,-3-14 0</inkml:trace>
  <inkml:trace contextRef="#ctx0" brushRef="#br1">16837 15576 7143,'0'16'-143,"0"0"2591,0-7-1658,0-2-491,0-7 0,7 0 985,4 0-997,3-7 1,2 4 0,0-6-1,-1 0 1,-3 0 332,-1-4 0,-1-1-179,6-2-170,0 0-225,0-7 1,-7 0 186,-3-4-255,2 4 0,-6 7 1,4 0-49,-5 0 1,-6 0 0,-2 0 0,-2 2-175,-3 3 0,-3-1 290,-1 6 0,0 1 294,0 5 0,0 4 45,0 6 0,0 3 281,0 13 0,2 1-283,3 5 1,-1 0-32,7 0 0,-1 5-466,6 1 1,0-1 138,0-5 1,2 0-402,3 0 0,10-7 256,6-4 0,6-5-1928,-6-5 0,7-4 67,-1-7 1981,3 0 0,17-35 0,2-10 0</inkml:trace>
  <inkml:trace contextRef="#ctx0" brushRef="#br1">17478 15512 7612,'0'18'4000,"0"3"0,-6-3-2599,1 3 0,-6-3-1923,6-2 0,-6 0-74,6 0 211,0 0-775,-3 0 1160,7-7 0,-7-30 0,8-15 0</inkml:trace>
  <inkml:trace contextRef="#ctx0" brushRef="#br1">16981 14600 7695,'0'-16'0,"6"0"1,1 0 0,2 0 0,3 0-98,2 0 1,-3 1-1131,0 5 1196,-8 3 0,4 8 403,-7 5 1,-5-3 479,0 8 1,-1-6 183,6 6 0,-1-2-475,-5 2 1,4-3 386,-3-2-597,3-4 0,4 10 0,3-7 136,6-1 1,-2-2-282,2-2 0,-1 0-154,6 0 0,6 0 0,1 0 0,0 0-275,0 0 1,6 0 130,-3 0 0,4 0 445,2 0-216,0 0 0,6 0 0,1 0 291,2 0-230,-6 0 0,5 1 0,-7 3 488,5 1-533,-5 1 0,12-1 1,-6 0-196,2-1-83,2 5 0,6-7 0,3 3-221,1-3 132,8-2 1,-4 0 0,7 0-191,0 0 0,5 0 455,0 0 1,1 0-135,-6 0 0,0 0 223,0 0 1,5 0-150,1 0 317,-1 0 1,-10 5-1,-1 2-66,3 2 1,5 0-100,-2 2 0,3 3-527,-8-4 1,3-1 280,2 2 0,5-6-84,1 6 1,1-7 159,-2 1 1,-1-3 188,7-2 0,-3 5-125,3 0 1,-2 1 279,-4-6-148,4 7 1,7-5 0,0 3 147,0-3 1,-5 3-375,0 0 0,0 3-130,5-3 0,5-3-25,0 3 1,-5 2 52,-5-2 3,7 1 1,1-1 0,6 2-16,-2 2 1,1-5 86,-3 1 1,-2 2 92,-37-4 0,-1-1 0,44 9-36,-44-8 1,1-1 0,0 1 0,0 0 6,40-3 13,-40 3 0,0 1 0,45-2 0,-42 0 0,0 1 47,-1-2 1,0 0 0,2-1 0,-1 0 23,42 0 1,-44 0 0,0 0 75,1 0 1,0 0 0,3-1-1,0 0-47,-1-2 0,1 1 0,2 1 0,1 0 158,-4-1 0,1-1-175,3-2 1,0 1 0,-3 3 0,0 0 0,3-2 0,0 1 34,0 1 0,1 0 0,2-2 0,0 0-124,-4 1 0,0-1 0,2 0 0,-1 1-117,-1 2 0,0 0 0,5-1 1,0 0 2,-2-2 0,0 1 0,-1 1 0,0 0 33,-1-2 1,-1 1 24,0 1 1,1 0 0,2-2 0,2 0-1,-1 0 1,1-1-26,1 0 0,0-1 0,0 3 0,1-1 42,-1-2 0,-1-1 0,0 1 1,0 0 43,3-3 0,0 0 1,2 0-1,1 0-231,-1 0 0,2 0 1,1 0-1,-1 0 207,-3-1 0,-1 2 31,-2 2 0,1 1 0,4-3 0,0 0 0,-2 1 0,1 1 23,0-2 1,0 0 0,0-1 0,-2 1 1,-4 2 0,-2 0 0,2-2 0,0 0 52,2 1 0,0 1 0,0 0 0,1 1 4,1-2 1,0 1 0,-1 3 0,0-1 75,-4-2 0,0-1 1,0 4-1,0-1-277,-1-2 0,2-1 0,3 4 0,1 1 169,-3-2 1,1 0 0,2 2 0,-1-1-221,-6-1 1,-1 1 0,2 1 0,0 0 94,1-2 0,0 0 0,2 2 1,0 1-29,-2 0 1,0 0-1,2-3 1,-1 0-3,-3 1 1,-1-1 33,2 0 0,0 1 1,2 1-1,0 2 1,1-2-1,0 0-29,0-2 1,1 1 0,0 1 0,-1 0 138,-1-2 1,-2 0-1,-1 2 1,-1 1-9,0 0 1,1 0 0,1-3 0,0 0 109,1 1 1,0-1-1,-1 0 1,0 1-44,-4 1 1,0 2 30,1-1 1,1 0 0,1 0-1,0 0 1,0-1 0,0 0 16,1-2 1,-1 0 0,0 3 0,-1-1-75,-5-2 1,0 0 0,2 2-1,1 1-95,0 0 0,-1 0 0,4-1 0,1 0 19,-2-2 0,1 0 1,-3 3-1,1-1-70,-1-2 1,-1 0 22,-1 2 0,0 1 0,2-1 0,-1 2 0,0-1 1,0 0-47,-3 0 1,0 0 0,1-1 0,0 0 58,-2-2 1,-1 0-1,42 2-10,-2-5 0,2 5 150,-1 1 1,-6 0-138,-5 0 81,-1-8 1,6 7-1,0-5 107,0 5 0,-5-5 224,0 1 1,-6-2-246,6 1 1,-8 5-42,3-5 1,-12 3-139,-4-3 96,-4 5 1,-4-6-1,-4 7 822,-4 0-945,-12 0 0,-2 0 720,-8 0-723,-8 0 644,0 0-603,-8 0 1,-2 0 340,-4 0-292,5 0 1,-8 0 179,3 0-14,5 0-515,-14 0-937,7 0 1046,-8 0 1,0 0 101,0 0 0,0 0-2036,0 0 890,0 0 1,-6 0 1272,1 0 0,-36 2 0,-14 3 0,-4-1 0,0 1 0</inkml:trace>
  <inkml:trace contextRef="#ctx0" brushRef="#br1">17718 14568 7783,'-11'0'405,"0"0"-181,1 0 0,-1 0 146,0 0-125,1 0 67,1 0 0,-6 0 348,5 0-660,3 0 0,0 1-124,7 5 160,0-4 0,-2 10 76,-4-7 0,5 8 155,-5-3 0,5 5-50,1 1 0,0 0-64,0 0 1,0 5 0,0 2 0,0 2 293,0 4 0,0 1-230,0 2 1,0 7 133,0 4-232,0-4 1,0 9-1,-2-2 1,-2 9-1,-1 6 282,1 4 0,-3 5-177,2-1 1,-6 6-360,6 10 0,-6 4 236,8-41 1,1 0-1,-1 0 1,1 0 6,2 0 1,0 0-1,-3 1 1,0 0-109,1 2 1,-1 0-1,-1 0 1,1 1 2,0 1 1,0 0 0,3 2 0,-1-1-8,-2-3 0,0-1 1,2 1-1,-1 0 34,-1-3 1,0 0-1,2 2 1,-1 1-47,-3 0 0,-1 0 0,2-4 0,-1 0-39,-5 38 1,-3-3 80,8-2 0,-2 4-15,1-4 1,5-9 13,-5-12 1,4-8-162,2 3 1,0-5-62,0-1 0,2-7-44,4-3 1,-5-5 46,5-1 1,-3-1-100,3-5 0,-5 3 370,5-8 0,-4 6-382,-2-6 0,0 6-259,0-6 0,1 6-370,5-6 482,-5 1 0,12-6-88,-8 0 0,2-8-902,-1-2 1442,3-4 0,14-59 0,2-14 0</inkml:trace>
  <inkml:trace contextRef="#ctx0" brushRef="#br0">18214 15416 7675,'0'9'3540,"0"-2"-2656,0-7-9,0 0-496,0-7-285,0-2 1,0-7 0,2 0 0,1-2-1,4-1-51,2-3 0,-4-6-171,6 1 1,0-8 0,5-6-1,2-2-491,3-1 0,-3-6 348,3 7 1,2-1 107,-2 1 1,1 0-1,-6 11 1,-2 7-256,-3 6 321,3 10 133,-5 2 1,2 21 0,-3 7 0,0 10 201,-5 6 1,4 4 92,-1 7 0,4 0-98,-4 0 1,4 0-1,-3 0 1,0-2 112,1-3 0,-1 1-263,-2-6 1,-3-3-1024,3-8 716,4 3 1,-7-17 0,5 1-868,0-5 610,-5-4 0,7-12 481,-4-4 0,-17-46 0,1-12 0</inkml:trace>
  <inkml:trace contextRef="#ctx0" brushRef="#br0">18342 15192 7667,'-11'5'0,"0"1"1685,1-1-659,1 2-635,-5-5 0,14 5-101,0-7 0,1 0-93,10 0 1,5 0-103,5 0 0,1 0-228,-6 0-167,7 0 0,-4-5 0,6-1-589,-2 3 334,6-6 0,-6 5 555,4-6 0,39-15 0,3-9 0</inkml:trace>
  <inkml:trace contextRef="#ctx0" brushRef="#br0">19030 15256 7667,'-11'0'507,"1"0"0,4 0 243,-4 0 0,4 0 1,-3-2-1,1-1 2,-1-3 0,3 1-606,-4 5 1,-1-2-47,-5-3 59,0 3 42,0-5 0,2 9-231,3 3 0,4 4 0,5 7 0,-1 0-126,-3 0 1,1 5 273,5 1 0,0 4-175,0-4 0,7 1 1,4-4-1,3 3-602,2-3 0,0-6 23,0-3 1,5-6 41,1 1 0,1-5 1,-4-5-1,3-6-382,-3-3 1,-1-9 239,-2-4 736,0-3 0,-10-26 0,-3-12 0,0-6 0,1 0 0</inkml:trace>
  <inkml:trace contextRef="#ctx0" brushRef="#br0">19110 14872 8225,'-9'2'1088,"4"3"0,3-2-541,2 8 1,0 2 100,0 8 1,0 4-244,0 7 1,0 2-164,0 3 1,2 4 59,3 7 56,4 0 0,2 0 0,-1-2 269,3-3-820,1 3 1,2-12 0,-2 2-1468,-3-8 1084,3-5 1,-5-7-2604,7 0 3179,0-7 0,0-30 0,0-15 0</inkml:trace>
  <inkml:trace contextRef="#ctx0" brushRef="#br0">19526 15256 11100,'-9'-7'1894,"4"-4"0,-2 2-1637,1-1 1,-1-1-175,2-5-51,-4 0 1,-7 7-1,0 4 121,0 3 0,0 4-51,0 3 0,5 4-1,1 7 1,1 7 50,-2 4 0,-1 3 0,6 2 0,3 0-27,1 0 1,2 0-341,0 0 0,7-5-324,4-1 0,5-11 0,3-1 0,5-5-1216,0-6 0,1-3 850,2-5 1,1-6 904,-6-10 0,6-39 0,-3-17 0</inkml:trace>
  <inkml:trace contextRef="#ctx0" brushRef="#br0">19606 14808 8533,'-9'16'2009,"-3"2"-1637,7 3 0,-1 4 49,6 7 1,0 2 780,0 3 1,2 4-135,3 7-780,4 7 1,9-10-1,2 3-139,1-2 0,2-2 1,-3-1-1,1-6-335,-2-3 0,-1-9 336,-2-4 1,0-5-151,0-5 0,0-11 0,0-9 0</inkml:trace>
  <inkml:trace contextRef="#ctx0" brushRef="#br0">20935 14952 7854,'0'9'2814,"0"-2"-1948,0-7 2179,0 0-2808,-8 0 0,5 0-12,-8 0-108,8 0 0,-12 2 1,5 3-1,-4 4 26,-2 0 1,0 5-125,0-3-40,0 3 0,-6 0 0,1-1 0,1-3 0,3 3-76,1 1 0,0 0 0,1-1-14,5-3 0,3-4 53,7 4-88,0-6 0,1 5 0,5-6 0,4 3 4,5-3 0,2-1 138,5-2 1,-3 5 28,8 1 0,-2 1 0,3-4 1,-3 4 269,-2 2 0,4-3 112,-6 4 1,1-4-193,-6 4 1,-6 1 0,-1 5-1,-2 0 223,-3 0 1,-2 5-113,-2 1 0,-7 1-124,-4-2 0,-3-1 36,-2 6-176,-8-6 1,5 5 0,-6-7-422,2-2 357,-6 3 1,10-12 0,-6 4 34,2-6-506,2-3 1,5-2 0,0 0-602,0 0 0,7-7-2442,3-4 3516,5-3 0,36-45 0,10-10 0</inkml:trace>
  <inkml:trace contextRef="#ctx0" brushRef="#br0">21527 14920 7928,'-9'2'1841,"4"3"1,3 4-1420,2 7 1,0 2 0,0 3-1,2 6 291,3 3 0,-2 4-59,8 3-490,0 4 1,5 2-1,-2-1 1,-2 1-1,-1-2 41,2-4 1,-5 1-193,3-6 1,-6 1 62,6-11-1042,-7-1-416,3-5-515,-7-7 1,0-4 1896,0-10 0,-22-47 0,-4-17 0</inkml:trace>
  <inkml:trace contextRef="#ctx0" brushRef="#br0">21367 15256 7615,'-16'0'215,"0"0"0,5 0 811,0 0 1159,8 0-1564,-4 0 0,14 0-279,4 0 0,3 0-178,2 0 0,2 0 1,1-2-1,2-1 69,-1-3 1,5-1-126,2 2 1,-3 3-164,3-3-211,-7 3 1,10-3 0,-5-1 0,1 3 0,-1-1-1430,-1-1 1,2 3 417,-4-3 1277,6 3 0,11-12 0,11-4 0</inkml:trace>
  <inkml:trace contextRef="#ctx0" brushRef="#br0">21943 15256 7615,'-5'16'0,"-1"0"0,1 5 259,5 1 0,0-1-104,0-5 1,2 5 603,3 1 1,4-1-532,7-5 0,2-2 1,1-1-1,4-4-305,2-2 1,-3 0 8,4-2 1,-4-3 152,4 3 0,-6-5 1,1-3-1,-3-4 143,-2-2 0,0-2-184,0-5 1,-7 0 154,-4 0 0,2 0 0,-1-2 0,-3-1 370,-1-3 1,-4 1-207,-3 5 0,-2-5-124,-4-1 1,-8 1 54,3 5-273,-4 7 1,4-5 0,0 5 72,0 0-48,-7 2 1,5 7 0,-3 0-1322,3 0 429,-5 0 1,5 2-1936,-3 3 2781,3 4 0,16 35 0,4 8 0</inkml:trace>
  <inkml:trace contextRef="#ctx0" brushRef="#br0">22887 15176 8162,'0'-11'1016,"0"1"0,0 4-572,0-4 1,0 4 0,0-4 0,0-3 433,0-1 0,0 3 410,0 1-765,0-1 1,0-5-285,0 0 0,-7 7 0,-4 4-288,-3 3 0,-2 4 0,0 3 1,0 6 117,0 10-47,0 4 0,0 9 0,0 1 0,2 4 0,3 2-187,6 4 0,-2-4 63,1 1 0,3-6 81,8 1 0,4-3 0,9-4 1,2-5-844,1-9 1,7-2 554,-1-8 0,3-3-170,2-8 470,0-4 1,0-9 0,0-3 0,0-6 0,-2-3 150,-3-2 0,0 0 245,-11 0 0,2-5 408,-13-1 0,6 1-255,-6 5 0,0 2 149,-5 3 1,-9-3-560,-7 3 0,-1-1 24,-10 1 0,0 2-945,-5 4 0,0 3 494,0-3 0,2 5-677,3 5 0,-1 4 210,7 7 0,-1 0 43,6 0 1,2 2 20,3 3 1,-1 4 699,7 7 0,13 28 0,10 8 0</inkml:trace>
  <inkml:trace contextRef="#ctx0" brushRef="#br0">22999 15320 9451,'-9'0'2044,"2"7"1,5-5-1396,-3 3 1,3-1 468,-3 1-861,3-3 1,2 7 0,2-6 0,2 5 0,3-1 222,2 0 0,1 5-302,6-1 0,0-2-79,0 1 0,0-1-195,0 2 59,0 3 0,0-10 0,2 6-673,3 3 449,-3-6 0,5 5 1,-7-6-1,0-1 0,2 0-1698,3 1 1,-3 1 1958,4-2 0,10-10 0,1 3 0</inkml:trace>
  <inkml:trace contextRef="#ctx0" brushRef="#br0">23559 15448 7608,'0'16'0,"0"0"0,0 0 1689,0 0 1,0 0 553,0 0 1,2-7-983,4-4-1261,-5-3 0,14-37 0,-7-10 0</inkml:trace>
  <inkml:trace contextRef="#ctx0" brushRef="#br0">18186 15783 7815,'0'-8'1832,"0"1"-1218,0 7 1,0-6 195,0-4 0,0 1 234,0-1-547,0 7-204,0-4-359,0 1 1,0 6 219,0 0 0,0 6-307,0 9 0,-5 0 71,0 0 1,0 7 0,5 3 0,0 3-180,0 2 1,0 0 200,0 0 0,0 5 16,0-1 1,2 1 0,1-7 0,4-1-84,1-2 1,0-2 101,2 2 1,4-5-27,-4-10 1,3 2 0,2-7-22,0-2 1,0-3 38,0-5 0,-5-5 189,0-10-191,0 3 0,4-11 0,0 3-72,-4-3 1,3 3-1,-3 0 1,2-1-77,-2-3 0,3 0 111,-3-1 0,-4 5-29,-1 0 1,2 2-267,-2-2 200,0 3-119,-5 7 156,0 0 97,0 7 1,-2 1-77,-3 7 138,4 0 240,-6 0-193,7 0 0,-2 7 0,-1 3 274,-2 3 1,0 4-141,5 3 0,0-2 152,0 7-195,0 0 0,0 0 1,0 0 98,0 1 1,0 1-150,0-2 1,2 3-152,3-3 0,-4-2-10,4 2 0,2-7-196,-2 2 0,5-3-501,-5-2 1,5-5 51,-5 0 194,7-7 0,-9 4-405,7-7 0,-5 0 900,5 0 0,-7-47 0,4-11 0</inkml:trace>
  <inkml:trace contextRef="#ctx0" brushRef="#br0">18739 15963 7615,'-7'8'493,"6"0"787,-4-3-610,3-3 1,-3 11 305,0-3-780,0 3 0,5 2-145,0 0 1,0 0 29,0 0 0,0 2-54,0 3 1,0-4 189,0 4-340,0-3 1,5-2 0,0 0-312,-2 0 96,6-7 124,-8-1 107,13-7 0,-13-2 0,6-3 0,-2-5 0,0-3-332,-2-2 1,4-2 313,-2-3 1,1 4 148,-1-4 1,-3 3-141,3 2 1,3 0 17,2 0 0,-3 0 44,-2 0 1,3 2 18,2 3 1,-1-2 773,1 7 0,-5 0 264,4 5-632,1 0 0,5 0-9,0 0-361,-6 7 0,4 1 0,-5 7 29,1 0 0,2 2 59,-6 3 1,5-4-169,-5 4 0,2 2 78,-2-2 0,-4 0-657,4-5 388,4 6 1,-8-4-639,4 3 294,-3-3 0,0-4 614,3-3 0,-10-24 0,3-10 0</inkml:trace>
  <inkml:trace contextRef="#ctx0" brushRef="#br0">19232 15798 11082,'7'15'272,"-4"0"0,5 2 1,1 3-145,-1 4 0,-3 6 0,5 4 0,0 0 62,-2 0 1,4 2-227,-7-1 1,5 0-1,-5-5 1,-2-2-665,-1-3 0,3-3 73,0-7 627,0-1 0,-5 1 0</inkml:trace>
  <inkml:trace contextRef="#ctx0" brushRef="#br0">19157 15992 7615,'-6'9'4043,"4"4"-3705,-5-5-208,7 7 1,2-6 0,3-4 78,5-4 0,8-1-225,2 0 0,2 0 225,-2 0-611,-4-6 1,11 2-1,-7-4 1,0 0-1,0 1 402,0 0 0,13-11 0,-2 1 0</inkml:trace>
  <inkml:trace contextRef="#ctx0" brushRef="#br0">19665 15977 7615,'0'20'0,"0"0"0,-4 5 1387,-1-5 1,0 2-923,5-2 0,0-4 0,0 4 0,1-3-98,4-2 0,-1 0-186,5 0 112,1 0-1019,5-7 0,0 4-1279,0-7 96,0 0 1909,-6-5 0,-9-47 0,-9-11 0</inkml:trace>
  <inkml:trace contextRef="#ctx0" brushRef="#br0">19651 15723 7615,'-15'0'2826,"5"0"-1119,0 0-1546,6 0 1,-7 2-162,6 3 0,0-3 0,11 18 0,3-4 0</inkml:trace>
  <inkml:trace contextRef="#ctx0" brushRef="#br0">19964 15753 13560,'-8'7'1249,"3"3"0,8 3-1133,2 2 1,7 5 0,-2 3 0,2 4 374,-2 4 0,3 4-197,-3 0-278,3 3 0,0 7 1,-1-2-1,-4-1 1,-1-4-145,-4-1 1,4-2-2102,-2-6 1508,0-5 0,-3-4 721,2-10 0,-8-30 0,2-14 0</inkml:trace>
  <inkml:trace contextRef="#ctx0" brushRef="#br0">20697 15977 7595,'-15'5'64,"1"2"1,3 0 652,1-1-518,0-1 0,0 0 0,0 0 0,-2-1 1,-1-1 369,-2 2-528,7-3 36,1 4 1,5-1 338,-3 0 0,4 7 138,-4-2-384,3 3 0,2 2 198,0 0-220,0 0 1,2 0-1,1 0-100,2 0 0,7-2-106,-2-3 0,-2 2 31,2-7 0,0 0 0,5-5 1,0 0-7,0 0 1,-5 0-5,0 0 1,0-2 59,5-3 1,-2-3-291,-3-7 1,3 0 88,-3 0 0,-3 0-98,-2 0 0,-2-5 41,2 0 0,-3 0 95,3 5 0,-4 0 152,-1 0 0,-1 0 463,-4 0-265,3 7 0,-6-4 560,3 8-223,3-1-275,-5 5 0,7 1-27,0 4 1,0 3-70,0 7 1,0 0-32,0 0 0,7 2 51,3 3 0,2 3 74,-2 7 0,3 0-22,-3 0 1,3 1 208,2 4 1,-2-2-48,-3 7 0,2-2-162,-7 2 1,0 2 72,-5-7 1,0 0-130,0-5 0,0-7-133,0-3 1,-5-4-64,0-1 0,-7-6-252,2-4 1,-3-4-362,-2-1 0,0-1-868,0-4 1,0-5-502,0-10 1,0-5 1985,0-10 0,2-7 0,-2-7 0,-1-7 0,1 0 0</inkml:trace>
  <inkml:trace contextRef="#ctx0" brushRef="#br0">21264 15963 7595,'-15'0'3081,"1"0"-2883,-1 0 1,5 0 0,0 0-36,-2 0 1,4 0-455,-2 0 1,5 0 227,-5 0 0,5 0 46,-5 0 470,7 6 0,-6 1-258,4 3 0,4 3 0,-4-3 0,3 3 29,2 2 1,0 0-18,0 0 1,0-5-207,0 0 1,2-2 0,3 2-1,5-3-134,3 0 1,-3-6-10,0 4 0,0-3 62,5-2 1,0-2-1,0-1 1,0-4 20,-1-1 1,-4 0 0,0-2 40,0-4 1,0 6-1,-1-7-3,-3 0 1,-1 5-51,-5 0 1,0 5 49,0-5 1,0 5 293,0-5 33,0 7-7,0-4 0,0 6 82,0-4 129,0 3-19,0-4-60,0 6-508,0 0 157,-6 0-123,4 0 0,-5 1 87,7 4-178,0-3 45,0 4 75,0-6-271,-6 0 195,4 0 96,-5 0 224,7 7 426,0-5-38,0 4 306,0-6-1167,0 0 25,0 7 346,0-5-39,0 4 341,0-6-465,0 0 97,0 7 1,2-5-615,3 3 86,-3-4-118,4-1 182,-6 0-314,0 0 533,0-6 99,-6 4 1,4-6-125,-3 3 125,-3 3 1,6-6-17,-3 3 1,2 3-219,-2-3 226,3 3 1,-6 2-809,3 0-286,3-6-594,-4 4 1779,6-4 0,6-8 0,2-2 0</inkml:trace>
  <inkml:trace contextRef="#ctx0" brushRef="#br0">21653 16037 7595,'-10'9'5373,"0"-4"-5025,0-4 0,0-1-569,0 0 159,7 0 1,-5 0-1,4-1 1,-2-3 0,-1-2-172,0-3 0,1 6 0,2-4-51,-1 1 535,-6 4 112,2-5-133,-6 7-137,1 7 1,5-4 0,3 7 0,1 2-43,0 1 0,0 2-124,5 0 1,0 0 0,0 0 0,1 0-48,4 0 0,-1-5 58,6 0 0,0-7-102,4 2 1,1 2 0,0-2-128,0-2 1,0-3 213,0-5 0,-5 2-51,0-7 1,0 5 130,5-5 0,-5 0 131,0-5 0,-2 0-157,2 0 174,3 7 0,-9-4 0,4 5 109,-1-1 1,4 3 468,-1-5-161,-3 7-20,6-4-370,-4 7 1,1 0 171,-1 0-383,-5 7 0,4 1-192,-3 7 1,-3-5-219,3 0 1,-2-2-180,2 2 92,-3 4 0,6-8-147,-3 4 1,-2-3-1345,7-7 2021,-6 0 0,15-20 0,-2-5 0</inkml:trace>
  <inkml:trace contextRef="#ctx0" brushRef="#br0">21997 15634 10408,'0'10'1112,"0"0"1,0 1-585,0 9 0,0 3 345,0 7 1,5 7-550,0 3 0,6-2-151,-1 2 0,-2 0-444,2 4 0,-1-5-25,1-4 1,1-6 0,-6-4 0,0-5-1750,2-3 2045,-5-2 0,-2-33 0,-9-9 0</inkml:trace>
  <inkml:trace contextRef="#ctx0" brushRef="#br0">22863 15828 7586,'5'-10'0,"2"2"0,0-1 580,-1 1-75,-1 5 0,-5-10 1,0 3 393,0-4 0,-1 1-433,-4 3-421,3-3 0,-11 9 0,3-4-144,-4 1 87,6-4 1,-5 9 0,3-4 0,-3 1 0,-2 0-124,0 1 1,0 3-98,0 1 209,0 0 1,0 1 389,0 4-211,7 10 0,-4 3 0,7 7 21,2 2 0,1 6 0,2 4 0,0-1 35,0 1 1,0-1-505,0-1 0,0-3 159,0 3 1,2-6-822,3-4 0,-2-3-480,7-7 199,-7 0 1235,4-7 0,-20-34 0,-4-16 0</inkml:trace>
  <inkml:trace contextRef="#ctx0" brushRef="#br0">22564 15918 7586,'0'8'0,"0"0"2973,0-3-1610,0-3-1133,7 5 1,1-7 0,7-2-279,0-3 0,5 2 0,2-6 0,1 1-321,4 0 0,1-1 414,2-1 1,-2-1-107,-3 6 61,3 0 0,22-2 0,13-1 0</inkml:trace>
  <inkml:trace contextRef="#ctx0" brushRef="#br0">23013 15918 7586,'-5'15'313,"0"0"1,-5 0 475,5-1 1,-5 1-98,5 0-466,0 0 0,5 0 0,0 0 0,0 0 220,0 0 1,7-2-501,3-3 25,3-3 0,2-2 1,0 0-1,0-2 1,0-1-23,0-2 1,0-2-39,-1-3 0,1 2 244,0-7 0,0 5 0,-1-5 0,-4-2 298,-5-1 0,1 3-184,-1 0 0,0 0 58,-5-5 1,0 0-278,0 0 0,-7 0-234,-2 1 1,0 0 242,-1 4 1,0-1 52,-5 6 0,2-7-1973,3 2 640,-3 3 582,5 1 639,-1 6 0,9 13 0,9 4 0</inkml:trace>
  <inkml:trace contextRef="#ctx0" brushRef="#br0">23297 15903 7586,'0'10'264,"0"0"1,1-5-107,4 5 1,-3-5 1525,3 5-1036,-3 0 0,3 4-58,0 1 0,1-1-297,-1-4 1,-3 3-196,3-3 45,-3 3 0,3 2-119,0 0 0,1 0 0,-3 0 283,2 0-306,7 0-59,-10 0 1,6-2 6,-3-3 0,-3-2 35,3-3 1,-2-3-251,2 3 157,-3-3 1,9-4-143,-6-3 1,2 2 115,-2-7 1,-3 0 34,2-5 0,3 0 136,-2 0 1,5 0-134,-5 0 1,0-2 16,-5-2 0,5 2 158,0-3 0,2 3 198,-2 2 1,-4-5-267,4 1 1,-1-1-479,1 5 223,-4 0-124,6 0 974,0 7-478,-6 1 1,6 9 156,-7 3 0,5 3 0,0 7 0,0 1 156,-5 4 1,5-1-205,0 5 1,0-4-180,-5 5 0,5-6-391,0 0 0,0-2 194,-5-2 1,5 0-656,0 0 0,0-5-146,-5 0-278,0-7 1,1 4 149,4-7 1069,-3 0 0,5-53 0,-7-14 0</inkml:trace>
  <inkml:trace contextRef="#ctx0" brushRef="#br0">23700 15873 8471,'0'8'3085,"0"5"-2789,0-3 1,0-1 4,0 1 1,0-5-73,0 5 0,0 0-254,0 5 0,0-1 40,0 1 1,0-5 87,0 0-312,0 0 71,0 5-27,0 0 0,2-5-1202,3 0 657,-4-7 320,6-3 0,-2-8 97,0-7 1,2 0 75,-2 0 1,-2 0 68,7 0 1,-5 0 70,5 1 0,-7-1 623,2 0 1,2 5-308,-2 0 0,5 5 1114,-5-5-514,6 6 749,-2-2-1093,6 6 0,0 1-98,0 4 0,-5 4-432,-1 6 1,-4 1 65,5 4 1,-5-3-126,5 3 1,-5-5-323,5-5 0,-6 3-509,1-3 0,1-2-695,-1 2-782,0-6 1663,2 2 739,-5-6 0,4-26 0,-6-8 0</inkml:trace>
  <inkml:trace contextRef="#ctx0" brushRef="#br0">24253 15843 15576,'-8'0'-143,"-4"2"203,7 3 309,-6-4-243,2 13 1,-1-8 0,0 6 0,0-2 0,0 1 462,0 3 1,2 2-418,-2 4 1,-1-3-1057,6 3 581,0-4 0,5-1-447,0 0 0,6-1 1,4-4-1,3-4-267,2 1 1,0-6 660,0 4 1,0-5 147,0-5 1,-2 2-207,-3-7 1,4-1-141,-4-9 175,3 3 1,-3-6 378,0 3 0,13-57 0,-7 29 0,0 0 0</inkml:trace>
  <inkml:trace contextRef="#ctx0" brushRef="#br0">24373 15499 7586,'-9'15'0,"-2"-5"2333,6 0 0,-5 0-981,5 5 0,0 5-522,5 0 1,-5 6-362,0-1 1,0 4 65,5 0-456,7 1 0,-1 0 1,6 0 232,-2 0-396,0 0 1,5-2 0,0-1-229,0-2-656,-7-7 1,5 3-1,-5-6-1669,1 0-79,4-6 2716,-11-3 0,4-52 0,-6-12 0</inkml:trace>
  <inkml:trace contextRef="#ctx0" brushRef="#br0">24627 15753 12204,'-9'9'2260,"-4"-3"-3361,11-6 0,-3 0 1101,10 0 0,17-26 0,10-8 0</inkml:trace>
  <inkml:trace contextRef="#ctx0" brushRef="#br0">24731 15948 7586,'0'15'2060,"0"4"-868,0 1 1,0 0 0,0-5 0,0 0-2057,0 0 1,0-5 494,0 0 772,-6-7-403,4 4 0,-11-53 0,4-13 0</inkml:trace>
  <inkml:trace contextRef="#ctx0" brushRef="#br0">19008 16590 7765,'8'0'3279,"6"0"-2897,-13 0 0,6 7 97,-7 3-389,0 3 1,0 2 0,0 2 0,0 1 0,2 2-135,3-2 1,-4 5 0,4 1 0,-3 1-541,-2 0 0,0-6 315,0 6 0,0-6-142,0 1 0,0-4-675,0-1 0,0 0 1086,0 0 0,-13-47 0,-4-11 0</inkml:trace>
  <inkml:trace contextRef="#ctx0" brushRef="#br0">19038 16545 7493,'0'-8'-67,"0"-5"1,2 6 272,3-3 1,1-3 0,4 3 1,3 2-76,-3-2 1,9 0 0,1-4 163,-2 5 0,-2 2-4,-1 7-91,0 0 1,-1 2-1,-4 3 24,-5 4 0,-4 6-205,-1 5 0,0-3-101,0 3 1,-5-2 0,-1 0 0,-3 2-209,-2-1 1,2-3 45,-1-1 1,2 0 183,-2 0 0,-3 0 1,3 0 219,-3 0 1,3-5-78,0 0 1,5-5 244,-5 5-32,6-7-195,-2 4 1,6-6 180,0 4-85,6-3 0,-2 5 1,6-7 500,1 0-518,3 6 1,1-4-1,1 5 488,4-1-451,-3 3 0,6 1 0,-5 0 126,2 1 1,5-3-205,-5 2 0,2-1-109,-3 1 1,-2 3 106,3-3 1,-3-2-124,-2 2 0,-6-6-379,1 1-1031,0-4 664,-1-1 1,-1-1-601,-3-4 1,-3-4 1330,3-6 0,-17-40 0,-5-9 0</inkml:trace>
  <inkml:trace contextRef="#ctx0" brushRef="#br0">19486 16710 7597,'0'15'240,"0"0"-200,0 0 0,0 0 258,0 0 1,0-5-65,0 0 1,5-5-25,0 4 1,7-5-173,-2 1 1,3-4-169,2-1 121,0 0 1,0-6 0,0-3 34,0 1 5,-7-5 0,5 6 0,-4-4 0,-1 1 0,-1 0-23,-1 1 0,-4-4-7,3 3 1,-4 2 15,-1-2 1,-6 2-15,-4-2 1,2-2-36,-2 7 69,0-7 0,0 11 0,0-4 298,-2 3-263,5-5 1,-6 6 168,3-4 1,4 10 345,1 5 0,-2 3-189,2 2 0,0 7 59,5 2 1,2 3-152,3-2 1,-2 3-133,7-3 1,0 3-276,5 2 0,1-7 147,4-3 1,-3-3-792,3-2 1,1-7 392,-1-3 1,5-3-2032,-5-2 2383,0 0 0,8-73 0,-12 27 0,0 0 0</inkml:trace>
  <inkml:trace contextRef="#ctx0" brushRef="#br0">19875 16620 7331,'0'8'635,"0"-1"295,0-7-406,0 7-113,0-6 0,0 8 222,0-4-515,0-4 0,0 8 295,0-4-368,0 3 0,1 2-194,4 0 1,-3 0 0,3 5-37,-3 0 1,-1 0 225,4 0 1,-3 0-20,3 0 1,-3-1 0,-2 1 0,0 0 31,0 0 1,5 0 17,0 0 24,0 0 0,-5 0-448,0 0 18,0 0 228,0-7-12,0-1 90,6-14 0,-4 4 4,3-7 0,-4 5-17,-1-5 1,0 5-50,0-5-27,0 7 76,0-10 0,0 9-59,0-6 98,0 7 1,0-5 272,0 3-45,0 3 354,0-5-450,0 1-3,0 4-191,0-11 69,0 11 0,0-6-97,0 3 0,0 1 97,0-5 10,0 5 3,0-9 1,2 10 86,3-7 1,-3 5-176,3-5 0,-4 5 92,-1-5 1,2 5-121,3-5 0,-3 5 108,3-5 0,1 5-75,-1-5 46,7 0 1,-9-3 12,7 3 1,-5-2 13,5 7 217,-7-7-126,11 11 47,-6-6 1,2 7-112,0 0 11,-7 7 0,9 1-33,-7 7 0,2 5 13,-2 0 0,-2 1-10,7-1 1,-7-3 0,2 3 0,2 2 1,-2-3 1,1 1-21,-1-5 0,-3 0 5,3 0 0,-2-5-187,2 0 34,-3-7-156,5 11 249,-7-13 0,0-1-89,0-10 0,0 2-92,0-2 1,0 0 32,0-5 1,0-5 35,0 0 1,0 0 37,0 6 1,0-1 167,0 0 0,0 0-44,0 0 1,0 0 295,0 0-125,0-7 1,5 6 228,0-4-164,0 3-19,1 2 221,3 0-301,5 7 0,1 1 9,0 7 0,-5 2-19,0 3 0,0 3 2,5 7 0,-2 0-2,-3 0 1,4 0 5,-4 0 1,-2 0-122,2 0 0,0 5 94,5 0 1,-5 0-125,0-5 1,-5 0 191,5-1-488,-7 8 0,9-5-43,-7 3-1384,0-10 879,-5 3 869,0-11 0,-14-29 0,-2-15 0</inkml:trace>
  <inkml:trace contextRef="#ctx0" brushRef="#br0">20712 16725 8554,'-10'0'1286,"0"0"-1051,0 0 1,-4-2 0,3-1 211,1-2-155,6 0-252,-9 5 1,12 2 0,-6 3 0,2 4 167,0 5 1,0 1-425,5 0 0,0 0 94,0 0 1,5 4 122,0 1 38,7 7 0,-4-9 0,7 5 0,0-1 0,0-5 50,0-6 1,0 1-55,-1-7 1,1 5-50,0-5 0,-1-2 84,-4-8 0,3 2 0,-5-9 1,2-3 60,0-3 0,-7-7-49,2 5 0,-3-5 9,-2 5-171,0-6 1,-2 4-1,-3-4 126,-5 1-508,-3 6 0,3-2 0,0 6-513,-1 0 628,-3 7 1,4-1-1336,0 4 1682,0 4 0,15 14 0,5 12 0</inkml:trace>
  <inkml:trace contextRef="#ctx0" brushRef="#br0">20966 16710 7602,'-2'10'1828,"-3"0"-918,3-7-614,-4 10 204,6-4-140,0 6 1,1 0-69,4 0-340,-3-1 1,11-4 0,-5 0 75,1 2 1,4 0 0,-3-1-1,2-1 20,-2 2 1,3-4 22,-3 2 0,1-5 75,-1 5 0,4-7 524,-4 2-561,3-3 1,0-9-90,-3-3 7,-3-3 0,-2-7 1,0-1-558,-2-3 57,5-1 1,-6 1 0,5 0-1094,-1 3 852,-4-6 0,10 9 714,-7-7 0,13-13 0,-1-9 0</inkml:trace>
  <inkml:trace contextRef="#ctx0" brushRef="#br0">21339 16785 7602,'0'8'1693,"0"5"-1631,0-5 0,2 1 276,3-4 0,-2-4 49,7-1-272,-7 0 1,9-1 0,-5-3 252,1-1-259,2-6 1,0 8-1,-2-7 1,0 0-1,-1 0 257,0 0 1,-1 0-224,-1-5 0,-3 5-96,3 0 0,-3 0 0,-2-5-109,0 0 0,0 5 12,0 0 0,-2 5 133,-3-5 7,-3 7 1,-2-4 0,0 7-1,-2 2 557,-1 3 0,0 3-197,3 7 0,-2 2 252,7 3-531,0-4 0,0 7 0,0-3-80,2 5-79,1-3 0,4 4 1,3-6-442,5-1 155,-4 4 1,13-8 0,-4 1-275,1-4 1,2-4-2263,2 2 2810,-3-3 0,38-20 0,1-4 0</inkml:trace>
  <inkml:trace contextRef="#ctx0" brushRef="#br0">22071 16605 7594,'-10'9'1024,"2"-3"-622,1 1-39,2-6 1,4 8 0,-3-4 13,0 5 0,0 1-176,9-1-245,-3 4 0,9-11-100,-6 7 145,0 0 0,0 0 0,0 0 21,-1 1 1,-3 3-1,-1 1 48,0 0 0,0-5-54,0 0-13,0-7-180,0 10 0,2-13 0,1 0 0,2-8-347,-1-5 0,-1-4 300,2-3 1,-2-2 199,7-2 1,-5-5 33,5 4 1,-5 4 325,5 1-268,-7-3 1,9 6-1,-5-1 278,1 6 75,-5-1 0,11 11 98,-4-3 1,1 5-144,-1 5 0,3 3-36,-3 7 0,-1 5-284,1 0 1,0 5 138,5-5-274,-7 7 1,5-6 0,-3 6-66,3-2 0,-3-7-293,0 2 1,-1-3 248,1-3-521,3 1 1,-5-6-1588,7-4 2296,0-4 0,7-47 0,1-12 0</inkml:trace>
  <inkml:trace contextRef="#ctx0" brushRef="#br0">22669 16575 7594,'-15'9'494,"5"4"147,0-3 0,2 3-355,-2 2 1,-2 0-149,7 0 0,-1 0 242,1 0-251,3 7 0,-5-6 1,7 4-72,0-3-73,0-2 0,7-2 0,3-1-184,3-3 185,2 1 0,0-1 0,0-4-228,0-4 183,0-1 1,0 0 0,0-1-94,0-4 162,0 3 1,-5-11-1,0 3-7,1-3 1,-2-2 116,1 0 0,-5 0 2,5 0 0,-7 0 76,2 0 0,-3-5 25,-2 0-142,0 0 0,-5 5-123,0 0 0,-7 5 122,2 0-572,-3 7 363,-2-4 0,0 7 1,0 0-681,0 0 0,5 0-398,0 0 1207,7 0 0,-4 14 0,7 2 0</inkml:trace>
  <inkml:trace contextRef="#ctx0" brushRef="#br0">23102 16635 10557,'-6'-8'625,"2"1"-589,-5 7 1,4-5-1,-5 0 69,-2 2 1,4-4 84,-2 2-136,0 0 1,0 7-1,0 3 78,-2 5-105,6 3 0,-6 2 0,7 0 184,2 0-387,-6 7 1,8-4 0,-4 5-305,3-1 377,9 4 1,-4-9 0,7 3-927,2-4 740,1-1 0,7-6 1,0-4-1023,-2-4 895,5-1 0,-6-6 416,3-4 0,16-63 0,-16 28 0,0 0 0</inkml:trace>
  <inkml:trace contextRef="#ctx0" brushRef="#br0">23132 16306 7594,'-6'22'944,"-1"1"118,-3 7 0,3 0-1333,7 0 1,0 0-70,0 0 0,2 0 2246,3-1-1367,-3 1 0,11 0 0,-3 0-388,3 0 0,2-5 1,0-2-1,0-1-1301,0-4 599,0-1 0,0-4-1670,0-3 2221,0-4 0,-7-32 0,-1-7 0</inkml:trace>
  <inkml:trace contextRef="#ctx0" brushRef="#br0">23401 16710 7594,'0'15'644,"0"0"0,0-5-201,0 0 0,0-5-318,0 5 0,2-7 183,3 2-295,3-3 1,7-4-12,0-3 0,0-3-49,0-7 28,0 0 1,0 0 0,-2-2 0,-3-1-1,-3-2-186,-1 2 1,-4 1 107,3 2 1,-3 0 47,-2 0 59,0 7 0,-7-4 0,-1 6 0,-2-1 1,0 0 35,-2 4 1,-1 1-27,-2 2 1,0 2 7,0 3 489,0 3 0,0 7 0,2 2 1,1 3-1,4 3 269,1 0 0,2 6-778,5-4 1,0 1-116,0-1 1,7 2-143,3-7 0,3-1-223,2-4 1,2-5-547,3 0 1,-4-6 1017,4 1 0,23-30 0,6-9 0</inkml:trace>
  <inkml:trace contextRef="#ctx0" brushRef="#br0">23894 16785 7582,'0'10'1524,"0"0"-977,0-7 0,0 5 889,0-3-736,0-3 1,2 4 403,3-6-895,-3 0 0,6-5-54,-3 0 1,-3-11-24,3 1-65,3-3 1,-5-4 0,6-3 0,-1-5 0,0-3 207,4-2 0,-4-5-358,2 5 0,-2-4-62,2 4 1,2 0-1,-5 7 1,-1 1-280,1 2 0,0 9-36,-2 1 0,-4 5 115,4 5 170,-3 3 0,-2-3 0,0 10 1,0 5 27,0 3 1,5 2 193,0 0 0,0 7 1,-5 3-1,1 3 264,4 2 1,-1 0-260,6 0 1,-5-1-139,5 1 0,-5-5 72,5 0 1,-2 0-143,2 5 1,3-5 89,-3 0 1,3-7-14,2 2 0,0-5 143,0-5 1,0-4 133,0-6 0,0 0 531,0 0 1,0-6-278,0-4 1,-5-5 137,0-5 0,0 2-224,5-7 1,0-5-23,0-5 0,-5-1-253,0 1 0,-6 3 67,6-3 1,-6-1-649,1 1 0,-4 0 58,-1 5 1,0 2-198,0 3 0,0-2-964,0 7-829,0 7 2422,0 6 0,-6 21 0,-3 2 0</inkml:trace>
  <inkml:trace contextRef="#ctx0" brushRef="#br0">25030 16396 7363,'8'0'1002,"1"0"-304,-4 0-5,-4 0-394,6 0 0,-7-2 317,0-3-551,0-3 0,-2-5 47,-3 3 0,2-2-173,-7 7 32,7-6 0,-10 4 1,3-5-1,-4 4 0,1 0-239,3-1 0,-3 1 166,3-2 0,-4 3 0,0 7 0,-1 0 56,0 0 1,0 0 200,0 0 1,1 7-52,5 3 0,-5 8 0,6 4 0,0 1 24,3 4 0,-2 1-10,2 2 1,0 5-170,5 0 1,0 0 0,2-6-1,1 0-542,2-4 1,5 1 328,-5-6 0,0 0-1237,-5-5 751,7 0 750,-6-7 0,-14-28 0,-12-13 0</inkml:trace>
  <inkml:trace contextRef="#ctx0" brushRef="#br0">24642 16590 8550,'-9'0'1530,"3"0"1,7 0-1140,4 0 0,4 0-221,6 0 1,1-1-295,4-4 0,-2 1-85,7-6 0,-5 5-300,5-5 0,-5 2 113,5-2 0,-5-1 0,3 4 1,0 0-751,1 1 0,-6-4 1146,2 5 0,23-7 0,5 4 0</inkml:trace>
  <inkml:trace contextRef="#ctx0" brushRef="#br0">25120 16426 7584,'0'15'436,"0"0"139,0 0 1,0-5-32,0 0-385,0 6 0,0 1 0,0 3 1,0-4-1,0 1 9,0 3 1,0-2-212,0 7 0,0-7 47,0 2 0,1-3 1,3-2 42,1 0-128,0-7 30,1-1 0,-4-9 0,3-3 0,-3-7-199,-2-6 0,0 0 100,0-7 1,5 5-111,0-5 0,0 2-18,-5-2 217,0-3 1,5 11-1,0-3-180,-2 4 234,-1 1 0,3 0 0,0 0-250,-2 0-151,5 7 1,-5-4 407,7 7 0,14 13 0,7 9 0</inkml:trace>
  <inkml:trace contextRef="#ctx0" brushRef="#br0">25508 16456 8096,'-8'0'1767,"-4"1"-841,7 4-698,-6-3 1,7 5-85,-5-7 0,4 1-99,-5 4 1,5-1 22,-5 6 1,6-5-300,-1 5 232,4 0 0,1 5 1,0-1-1,0 1-11,0 0 111,0 7-147,6-5 0,3 2 40,6-9 1,0-3-106,-1-7 129,1 0 0,-5-2 1,0-3 18,2-5-51,1-3 1,1-3 0,-5-3 49,-4-1 28,-3 0 1,3 1 0,0-1-14,-2 1-444,-1 3 0,-7-4 0,-2 0-179,-1 2 1,3 3-1010,-5 5 602,0-4 213,-5 13 766,0-6 0,0 40 0,0 9 0</inkml:trace>
  <inkml:trace contextRef="#ctx0" brushRef="#br0">25703 16471 7584,'0'15'2228,"1"-2"-1561,4-3-468,-3 3 1,6-6-27,-3 3 1,-3 3 0,3-3 0,1-2-244,-1 2 116,0-6 0,-5 9 1,2-3 49,3 3 0,-3 2-320,3 0 143,-4-7-85,-1 6-149,0-13-360,0 6 454,0-14 0,0 2 0,0-8 0,0-4 0,0-1-437,0-3 1,0-1 291,0-3 1,0-3 266,0 3 1,5 2 168,0-2 1,2 7 292,-2-2 1,-3 3 18,3 2 1,-2 2 1273,2 3-78,-3-4-627,11 13-849,-5 1 1,5 8 48,-3 7 1,2 2-280,-7 3 1,5-4 81,-5 4 0,5-3-66,-5-2 1,5 0-136,-5 0 0,0 0 98,-5 0 0,5-6-213,0 1 256,0-6-105,-5 2 1,5-7-62,0-4 1,0-4-76,-5-5 1,0-6 136,0 0 0,1-5 49,4 5 1,-3 0 125,3 5 1,-2 0-100,2 0 1,-1 0 688,6 0 1,-5 7 561,5 3-304,-1 3 0,6 4-406,0 3 0,-5 3-9,0 7 1,0 0-355,5 0 0,-5 2-280,0 3 1,-2-4 106,2 4 0,2-3-189,-7-2 0,5-5 318,-5 0 0,0-14 0,-5 3 0</inkml:trace>
  <inkml:trace contextRef="#ctx0" brushRef="#br0">26689 16261 7582,'0'-9'-248,"0"-1"1,0-2 652,0-1 0,0 3 0,-2 0 390,-3-2 1,4 4-234,-4-2-325,3 6 1,-5-2 0,-3 6 340,-3 0-378,-2 0 1,5 6-1,0 4 1,0 5-1,0 5 61,0 5 0,5 3-245,-5 2 0,7 0-319,-2 0 242,3 0 0,2 0 0,0 0 0,2-2 0,3-1-124,5-2 1,-2-7 172,2 2-19,7-4 1,-1-2 0,6-4 0,-2-5 0,2-4-42,1-1 1,-3 0 98,5 0 1,-5-6 0,3-4 0,-2-5 214,-2-5 0,-4 1-79,-5-5 0,1 4 110,-6-5 1,0 1-43,-5 0 1,0-5-99,0 4 0,0 2-38,0-2 0,-8 5-148,-7-5 1,-2 2 29,-8-2 1,5 4-245,-4 6 0,0 1 52,-1 4 0,-1-1-193,6 6 1,0 2-111,5 8 1,0 0 164,0 9 0,2-2-178,3 8 1,-2-3-71,7-2 0,0 5 601,5-1 0,20 8 0,5-4 0</inkml:trace>
  <inkml:trace contextRef="#ctx0" brushRef="#br0">26719 16396 7582,'0'8'1282,"-5"1"-644,0-4 420,0-4 0,5 8-473,0-4 0,1-4-65,4 4 1,4 2-128,6-2 0,-5 5-110,0-5 1,1 6-135,9-1 0,-3-1 54,3 1-343,-4 0 1,-1 3 0,0-2-1,2-1 1,1 0-1581,2-1 0,0 2 225,-5-6 1495,0 0 0,0-25 0,0-5 0</inkml:trace>
  <inkml:trace contextRef="#ctx0" brushRef="#br0">27122 16486 7582,'0'10'1786,"0"0"-834,0 0 270,0 5 0,0-1 272,0 1 1,0-5-913,0 0 0,2-6 24,3 1 1,-3-2-366,3 2-348,3-3 0,-5 4 107,7-6 0,-13-33 0,1-8 0</inkml:trace>
  <inkml:trace contextRef="#ctx0" brushRef="#br0">19232 17084 7584,'-10'8'1660,"0"-3"1,5-4-1252,-5-1 1,5 0 49,-5 0-443,7 0 1,-5 0 50,3 0 26,-4 0 1,-1 0-71,0 0 1,6 0-376,-6 0 280,6 7 0,-7-4 0,4 7 0,-1 2 0,-2 1 1,1 2 1,-2 7 87,6 3 1,-5-2-41,5 2 0,0-2 0,5 4 0,0-4-316,0-1 0,7-2 148,2-6 0,5 0-21,1-4 0,0-4 1,0-6-1,1 0-402,4 0 1,-3-1 204,3-4 1,-4-2-414,-1-3 577,0-3 1,0 6 244,0-3 0,7-16 0,1 1 0</inkml:trace>
  <inkml:trace contextRef="#ctx0" brushRef="#br0">19471 17069 7585,'0'15'718,"0"-1"120,0 1 1,0 0-588,0 0 0,0-5 0,0 0 1,0 2-125,0 1 1,0 2-31,0 0 0,0 0-191,0 0 90,0 0 0,0 1 1,2 3-1,1 1-127,2-2 0,2-1-7,-2-2 0,-4-1 1,6 0-53,0-4 172,-6-4 1,8-6-44,-4 0 0,-2 0-23,7 0 0,-7-6-101,2-4 0,-1-4 135,1 0 1,-4-1 0,4 0 0,-1 0 3,1 0 0,-4 0-91,4 0 177,-3 0 0,3 0 340,0 0-142,6 0 1,-7 7 482,6 3-422,-7 3 1,9 4 23,-7 3 1,5 3-43,-5 7 1,5-5-72,-5 0 1,6 0-275,-1 5 1,-2 0-188,2 0 1,-5 0-295,5 0 0,-5-5 256,5 0-1957,-6-7 2246,9 4 0,-5-34 0,7-6 0</inkml:trace>
  <inkml:trace contextRef="#ctx0" brushRef="#br0">19920 17263 7585,'0'15'1205,"0"0"1,0-5-800,0 0 1,0-5-163,0 5 1,0-5 44,0 5-194,6-7 0,-3 5 0,7-4-64,2 1-139,-5 0 1,6-5 0,-3 0-48,3 0 0,-3 0 0,0 0 1,2-2-187,1-3 0,-3-2 105,0-3 1,-2-3 95,2 3 0,2-3-89,-7-2 1,0 0 129,-5 0-24,6 0 0,-4 0 1,3 0-179,-3 0 184,-9 0 1,4 5 85,-7 0 25,0 0 1,0 2-1,0 3 630,-2 3-330,-1 9 0,3 1 0,0 9 545,-1 3 0,2-2-422,-1 7 0,7-5-54,-2 5 0,3-5-289,2 5 0,0-7 103,0 2-231,0 3 0,2-11 1,3 3-252,5-2-283,3-6 0,2-1 0,2-6-193,3 0 1,-4 0 780,4 0 0,17-40 0,3-9 0</inkml:trace>
  <inkml:trace contextRef="#ctx0" brushRef="#br0">20383 17248 6058,'-9'0'1083,"3"0"1,4-5-4,-3 0-233,4 0 0,-8 5-431,4 0 0,4-2-127,-4-3-146,3 4 0,0-6-41,-3 7-631,4 0 322,-13 0 45,13 0 1,-8 0 0,6 2 239,-2 3 1,0 3-107,5 7 184,0 0 1,0 5-1,0 0 1,2-2 42,3-1 1,3-2-110,7 0 1,2-1 0,1 0-1,3-3 87,3-1 1,-4-6-617,5 1 0,-2-4 439,2-1 0,36-46 0,-29 17 0,1 0 0</inkml:trace>
  <inkml:trace contextRef="#ctx0" brushRef="#br0">20771 17024 10158,'0'-10'314,"0"0"401,0-2 145,0 6-474,7-1 0,-5 9-60,3 3 1,1 5-168,-1 9 1,0 5-68,-5 6 1,2-1-98,3 1 0,-4 2 0,6 1 0,-2 2-196,0-2 0,2-1-143,-2-2 1,-4-7-918,4-3 291,-3-4 1,0-1-1464,3 0 2433,-4-6 0,-14-36 0,-12-14 0</inkml:trace>
  <inkml:trace contextRef="#ctx0" brushRef="#br0">20756 17203 8024,'0'-8'2196,"0"1"-1884,0 1 1,2 4-113,3-3 1,3-2-1,7 1 66,0-3 1,0 6-87,0-2 0,0-2-112,0 2 1,0 0 0,0 5-1305,0 0 668,0 0-1954,0 0 2522,-7 0 0,-21 14 0,-12 2 0</inkml:trace>
  <inkml:trace contextRef="#ctx0" brushRef="#br0">20831 17218 7585,'0'15'1939,"2"-5"-411,3 0-55,-4-7-1168,13 11 1,-6-8-1,7 6 1,0-4 79,0-1 0,5-1-344,0-1 1,5-1-107,-6 6 1,3-7 0,-4 2 0,4-3-451,1-2 1,-5 0-236,2 0 0,-3 0-1657,-2 0 2407,0 0 0,-7-34 0,-1-7 0</inkml:trace>
  <inkml:trace contextRef="#ctx0" brushRef="#br0">21518 17113 7946,'-5'10'633,"0"0"-1139,2 2 902,2-5 1,1 6 0,0-3 0,1 3 0,2 2 0,4 0-1,0 0-20,-1 0 0,6 0 0,-2-2-1202,3-3 1,-3 2 424,0-7 1,-5 0 400,5-5 0,-13-47 0,1-11 0</inkml:trace>
  <inkml:trace contextRef="#ctx0" brushRef="#br0">21399 16979 7585,'-5'10'-116,"0"0"-87,-7 0 0,11 0-24,-4 0-62,3-7 289,9 4 0,54-27 0,-20 7 0,-1 1 0</inkml:trace>
  <inkml:trace contextRef="#ctx0" brushRef="#br0">22012 16964 8068,'-2'-8'2003,"-3"3"-1773,3 3 0,-6 0-38,3-3 1,2 4 0,-7-4 465,-2 3-369,-1 2-254,-2 0 0,0 0 1,0 0 25,0 0 0,2 7-33,3 3 1,-2 5 0,7 3 0,2 3-119,1 3 0,2-4 104,0 5 1,0-1-406,0 6 1,0-5 0,2-1-1,3-3-732,5-3 0,-2 4 592,2-2 0,-5-5-712,5-5 1243,-7-7 0,-3-23 0,-8-13 0</inkml:trace>
  <inkml:trace contextRef="#ctx0" brushRef="#br0">21743 17143 7585,'0'15'0,"0"-5"1120,0 0 1,0-5-557,0 5 1,6-7-1,4 2-239,3-3 0,7-2-385,0 0 0,7-2-2486,-2-3 2546,3-3 0,8-16 0,4-7 0,4-1 0,0 0 0</inkml:trace>
  <inkml:trace contextRef="#ctx0" brushRef="#br0">22490 17248 7585,'0'10'418,"0"0"473,0 1-658,0-4 0,0 6 0,0-3 1,0 4-1,1-1 0,3-1-90,1-2 1,0-5-113,-5 4-59,6 1 114,-4-1 0,11-3-107,-3-6 0,-1-8 257,1-7 0,-7-1-85,2-9 0,1 5 0,1-5 0,0-2-31,-1-1 0,1-7-73,-2 0 0,2-1-101,3 1 0,1 3 1,-4-3-1,0 4-378,-1 1 0,4 0 173,-5 0 1,5 7-315,-5 3 678,7 3-9,-11 9 1,11 8 213,-7 10 1,0 8-213,-5 2 0,0 7-14,0-2 0,2-2-180,3 2 0,-2 0 27,7 5 1,-7-5-269,2 0 253,3-7 1,-4 10 0,4-5 3,-1 1 0,3 2 146,-5-6 1,1 0 244,-1-5 1,-1 5 90,6 0 0,-7-5 105,2-5-512,3 0 184,0 5-34,7-7 1,-5-1-135,0-7 1,-1-7-213,1-3 1,-2 0 139,-3-5 0,-2 3 89,7-8 0,-5 2 137,5-2 0,-5 2-63,5-7 1,-7 5 155,2-5 1,2 2-17,-2-2 0,2-2-30,-2 8 1,-2-6-270,7 5 1,-7-5 121,2 5 1,-1 0-708,0 5 0,-2 0-2,3 0-1123,-3 0 159,-2 7-237,0-5 1845,0 11 0,0 15 0,0 12 0</inkml:trace>
  <inkml:trace contextRef="#ctx0" brushRef="#br0">23297 17188 8351,'-10'10'2261,"1"0"-1601,3 2-514,1-6 0,5 8 0,0-4 1,0 3-1,1 0-527,4-3-287,4 3 1,6-9 475,0 6 192,-7-7 0,19-30 0,-3-14 0</inkml:trace>
  <inkml:trace contextRef="#ctx0" brushRef="#br0">23267 16919 7585,'-7'15'0,"4"0"104,-7 0 1,5-2-241,-5-3 1,7 3-431,-2-3 566,3 4 0,48-26 0,13-6 0</inkml:trace>
  <inkml:trace contextRef="#ctx0" brushRef="#br0">23670 17054 7585,'-8'0'1040,"-5"0"0,9 0-444,-6 0 0,5 5 199,-5 0 0,6 0-561,-6-5 1,5 1-258,-5 4 84,6-3 234,-9 11-500,5-5-158,-1 7 1,3 0-12,6 0 1,0-5 123,0 0 0,6-6 72,4 1 48,-3 3 0,6-5 0,-3 7 0,4 0 126,0-2 430,1 6-270,0-6 445,-6 7 1,2-5-1,-6 0 1769,-1 1-2067,-3 3 0,-2-1-327,-4-3-74,3 3 0,-11-11 0,3 3-1983,-4-3 1686,-1-2 395,7 0 0,-18-40 0,1-10 0</inkml:trace>
  <inkml:trace contextRef="#ctx0" brushRef="#br0">24074 17113 8227,'0'9'1216,"-2"-3"-1035,-3-6 0,2 0 11,-7 0 201,0 0 0,-5 0 20,0 0 1,0 0-269,0 0 0,5 2-163,0 3 0,5 2 170,-5 3-172,7 3 1,-9-5 0,7 7 0,2 0-185,1 0 1,2 0-1,2-2-83,3-3 1,-2-1 90,7-4 0,0-4-7,5 4 104,0-3 1,0-9-1,0-1 1,0-2-1,-2 0-99,-3-2 0,3 1 175,-3 1 0,-3-4 1,0 4-1,-2-3-42,0-2 56,0 0 0,-5 0 193,0 0-110,0 7 0,0 0 232,0 3-193,0 3 120,0-11 1,0 13-82,0 0 1,0 2 22,0 8 0,1-2-57,4 2 1,-3 3-17,3-3 1,-2 3 22,2 2 1,-3 0-23,3 0 1,2 5 108,-2 0 0,-1 2-109,-4-2 0,2-2 259,3 7 0,-3-5 68,3 5 1,-4-2 71,-1 2 1,-1 3-138,-4-3 0,1-2-116,-5 2 1,0-5-102,-1 5 1,-6-7-90,6 2 1,-9-5-168,4-5 0,4-3-411,-9-7 1,7 0-1263,-7 0 0,8-12 174,2-3 1607,0-10 0,9-45 0,1 26 0,1 0 0</inkml:trace>
  <inkml:trace contextRef="#ctx0" brushRef="#br0">24522 17128 7584,'-8'0'427,"-6"0"0,11 0 618,-7 0 1,5 0-569,-5 0 0,5 0 0,-5 0 0,-1 0-263,-3 0 0,4 0-162,0 0 0,1 2-26,-6 3 1,5-2 35,0 7 0,1-5-147,-1 5 1,2-1-22,3 1 0,3 3-174,-3-3 175,4 3 0,1 2 0,0 0-123,0 0 0,6-2 65,4-3 0,4-3-16,1-7 1,-5 0-43,0 0 190,0 0 0,4 0 0,1 0-149,0 0 231,0-7 1,-5 4-1,-1-7 238,-3-2-210,6-1 1,-9 3 0,5 0 229,-1-2-108,-2 6 1,-5-8 485,0 4-564,0-3 1,-2-2-170,-3 0 1,2 7-534,-7 3 1,5 2 310,-5-2 0,5 3-736,-5-3 1,7 2-637,-2-2 1640,-3 3 0,6-5 0,-5 7 0</inkml:trace>
  <inkml:trace contextRef="#ctx0" brushRef="#br0">24791 17158 12832,'-8'-6'-128,"-4"2"0,5-4 144,-1 1 10,-2-4 0,-5 9 0,0-3 0,0 3 1,0 2 219,1 0 1,-1 5 4,0 0-304,6 7 1,-2-4-1,6 7 1,1 0-322,3 0 0,1 0-17,0 0 1,0-5 148,0 0 1,6-5 0,4 3-74,4-1 1,1-2 270,0-5 1,-6 0-205,1 0 244,0 0 0,4-2 0,-3-1 0,-2-4-108,-3-1 0,1 3 96,-2-5 0,-2 2 112,7-2-68,-7-4 1,6 11-1,-4-7 809,5-1 0,-2 4-29,2 2-230,-7 3-123,11 2 1,-11 5 63,7 0 0,-5 7-595,5-2 0,-5-2 116,5 2 1,-5 0-541,5 5 1,-7-5-367,2 0-312,3 0 829,1 5 1,1-7-1524,0-3 1872,-7-3 0,10-35 0,-5-9 0</inkml:trace>
  <inkml:trace contextRef="#ctx0" brushRef="#br0">25015 16859 7580,'0'15'0,"-1"-5"1348,-4 0 0,3 0-475,-3 5 0,3 0-234,2 0 1,0 2-315,0 3 0,2-2-149,3 7 1,3-5-92,7 5 1,-2-1-161,-3 6 1,4-5-572,-4 0 1,3-7-110,2 2 0,-2 2-1521,-3-2 2276,3 0 0,2-32 0,9-6 0</inkml:trace>
  <inkml:trace contextRef="#ctx0" brushRef="#br0">25359 17203 7574,'0'15'0,"0"0"1541,0 0 0,0 0-137,0 0-164,0-7-1694,7 5-1724,-6-11 2178,6 5 0,-14-60 0,-1-14 0</inkml:trace>
  <inkml:trace contextRef="#ctx0" brushRef="#br0">18963 18115 7614,'-10'5'794,"0"0"1,5 0 195,-5-5-455,7 0-241,-4 0-160,7 0 1,0-2 0,2-1 71,3-2 0,-3-2 77,3 2-229,-4 4 0,6-13 1,1 4-41,1-3 1,2-2-88,-6 0 1,5-5 0,-5 0 1,5-5 0,-3 2 0,1-3-313,4-6 1,-4-1 74,2 3 1,0 0 104,5 0 0,-5 0 0,-2 2 1,0 3-48,1 5 0,-4 5-77,5 5 451,-7-3 0,5 11 22,-3-3 10,-3 10 1,6 5 342,-3 10-233,-3-3 0,6 4 0,-5-4 184,2 3-277,7-4 1,-9 11 0,6-5-2,-3 1 1,4-5-162,-5 2 0,2 2-14,-2-2 1,-4 0 14,4-6 1,-3 1-136,-2 0 0,5 0 63,0 0-183,0 0 1,-3 0 60,3 0 1,-4 0-172,4 0 211,-3 0 0,-2 0 62,0 0 0,0-5-166,0 0 72,0-7-313,0 4 0,-2-7 488,-3 0 0,-16-60 0,-11-15 0</inkml:trace>
  <inkml:trace contextRef="#ctx0" brushRef="#br0">18963 17891 7614,'-15'6'0,"5"3"349,0 6 1,7-6 1368,-2 1-1160,3-6-595,2 2 0,9-6 0,4 0 476,5 0-266,9 0 1,-9 0-1,7 0-53,1 0-5,-4 0 0,6-6 1,-3-3-1,3 0 1,1-1 27,-4-2 1,1-1-436,-6-2 0,2 1 94,-2 4 0,-4-6-142,4 6 1,-3-7-822,-2 7 1,-2-3 87,-3-2 1073,3 7 0,2-6 0,8 6 0</inkml:trace>
  <inkml:trace contextRef="#ctx0" brushRef="#br0">19740 17921 7614,'-10'0'2480,"0"0"-2272,0 0 1,0 0 0,0-2-91,-1-3 1,2 3-292,0-3 249,5 4 0,-9-4 0,3 0 233,-3 1 0,3 4-196,0 5 0,1 4 273,-1 6-314,4-1 0,1 8 1,0 1-1,2 2 1,1-2-260,2-1 1,0 0 85,0-2 1,2-5-379,3-1 0,3 0 1,7-9-1,0-2-477,0-1 1,0-9 381,0-3 0,-1-3 574,1-2 0,0-27 0,-1-11 0,1-4 0,1 0 0</inkml:trace>
  <inkml:trace contextRef="#ctx0" brushRef="#br0">19710 17607 7614,'-8'15'1642,"-4"0"-1161,7-1 1,-1 1-88,1 0 0,3 2-7,-3 3 1,5-2 165,5 7 0,3-2-288,7 2 1,0 2-219,0-7 0,0 5-406,0-5 0,0 5 233,0-6 1,5 1-570,0-5 1,-5 0 76,-5 0 1,0 0-876,5 0 1114,0 7 0,-5-7 379,0 0 0,-14 0 0,3-7 0</inkml:trace>
  <inkml:trace contextRef="#ctx0" brushRef="#br0">20144 17921 7606,'0'-15'1521,"0"0"1,0 5-1175,0 0 0,-2 5 53,-3-5 0,2 6-154,-7-1-177,0 4 0,-3 2-110,3 4 1,-2 4 48,7 6 1,-2 0-36,2 0 0,4 5-70,-4-1 0,3 6 0,2-3 1,0 0-102,0-1 1,2-1 151,3-5 1,-2 0-335,7 0 0,0-2 0,5-1 0,0-4-759,0-1 0,0-4 1139,0-8 0,6-43 0,2-17 0</inkml:trace>
  <inkml:trace contextRef="#ctx0" brushRef="#br0">20159 17577 7606,'-9'23'1119,"1"5"119,3-3 0,3-2-967,-3 2 0,9 0-215,1 5 0,6 0 267,-1 0 0,5 5-130,5 0 1,-3 0-268,3-6-186,3 1 1,-6-5 0,4 0-2110,1 2 2369,-6-6 0,13-6 0,-6-8 0</inkml:trace>
  <inkml:trace contextRef="#ctx0" brushRef="#br0">20801 17921 6400,'-8'-5'0,"1"-5"0</inkml:trace>
  <inkml:trace contextRef="#ctx0" brushRef="#br0">20801 17861 9067,'-8'0'1155,"1"0"-1083,7 0 127,0 0-150,-6 0 0,4 1 36,-3 4 1,3-1-1,2 6 49,0 1 0,2 3 83,3 1 0,-3 1-144,3 4 0,-4-2 0,1 7 0,1 2 90,2 1 0,0-3-156,-5 0 1,0-7-298,0 2 1,5-3-847,0-2 844,0-7 1,0-3-384,0-10 508,0-3 1,-3-12-1,1-2 1,2-1 0,-2-2-92,-1 2 0,3-4 364,0 7 1,2-5-32,-2 5 0,-2 0 110,7 5 0,-7 1 200,2-1 1,3 1-46,2 4 217,4-3 0,1 13-126,0 0 1,5 2 2,-1 8 1,1 5-182,-5 5 0,0 6-186,0-1 0,0-2-228,0 2 1,0-2 141,0 2 0,-2-3-277,-3-7 1,4 3 9,-5-3-1816,5 3 2102,1-16 0,-7-42 0,-1-18 0</inkml:trace>
  <inkml:trace contextRef="#ctx0" brushRef="#br0">21294 17950 7596,'0'15'0,"0"5"0,0 0 0,0 0 202,0-5 0,2-5 336,3 0 0,-2-2-274,7 2 0,0-3-146,5-7-203,0 0 0,0-7 98,0-3 0,0-3-43,0-2 1,-5 0 27,0 0 1,-7 0 28,2 0 1,-3 0 7,-2 0 1,0 0 145,0 1-259,0-1 155,-7 0 0,-1 1-182,-7 4 1,0 4 93,0 6 0,0 0 113,0 0 1,5 1-97,0 4 1,2 0 363,-2 10 1,2-3-91,3 8 1,3 3 22,-3 2 1,3 3-162,2 2 0,7-2-4,3-3 1,3 4-436,2-5 0,2-2 179,3-2 1,-4-3-696,4-2 1,3-7 1,2-3 1,-3-4 810,-2-1 0,23-46 0,5-12 0</inkml:trace>
  <inkml:trace contextRef="#ctx0" brushRef="#br0">21668 17935 7596,'-7'9'0,"4"2"1170,-7-6 1,5 5-599,-5-5 0,7 7-410,-2-2 0,3-2 132,2 2-284,0 0-84,0 5 1,5 0-1,2 0-74,1 0 1,2 0 0,5 0 174,0 0-152,0 0 0,0-2 80,0-3 0,-5 2-123,0-7 0,-5 0 310,5-5-46,-7 0 1,8-2 0,-4-3-279,1-5 1,-4-5 0,2-3 0,-1-4-207,0-1 1,0-2 190,-5-5 0,0 2 37,0 3 0,0-3 70,0 3 1,0 3 104,0 2 1,0 4 318,0 1-98,0 6 45,0 3 0,0 9-39,0 7 1,2 2 41,3 13 0,-2-2-64,7 2 0,0 3 36,5-3 0,0 1-48,0-1 0,0 2 121,0-7 1,0 5-16,0-5 0,5-5-85,0-5 0,0-7-123,-5 2 0,4-3 27,1-2 0,-5-2-110,-5-3 1,0-8-87,5-7 0,-2-7-260,-3 2 1,2-5 59,-7-4 1,5 0-409,-5-6 671,0 7 0,-18-50 0,4 39 0,1 0 0</inkml:trace>
  <inkml:trace contextRef="#ctx0" brushRef="#br0">22624 17696 7596,'0'-15'0,"0"0"1,0 0 410,0 1-147,0-1 1,0 0 0,0 0 0,0 0 0,0 0 1300,0 0-1272,0 7-167,0-6 1,2 13 0,1-3 62,2 8 1,2 4 0,-4 9-1,4 2-31,1 6 0,-3 5-52,5 5 0,-2 2-225,2 3 1,2 6 0,-5-4 0,-1-3-337,1 0 0,-2 0 64,-5-4 0,5 0-250,0-5 0,0-2 1,-5-3-890,0-5 1530,-7-3 0,-28-49 0,-13-11 0</inkml:trace>
  <inkml:trace contextRef="#ctx0" brushRef="#br0">22550 17980 7601,'0'-8'1529,"0"0"-1171,0 3 0,6 3-120,4-3 0,3 2-389,2-2 1,2 1 140,3-6 1,3 6-376,7-6 194,0 6 0,0-7 0,0 4-1239,0-1 1430,-1 4 0,8-16 0,1 4 0</inkml:trace>
  <inkml:trace contextRef="#ctx0" brushRef="#br0">23013 17876 7601,'0'15'0,"0"0"587,0 0 0,0 1-172,0 4 0,0-3-199,0 3 0,0-4-92,0-1 1,0 0-111,0 0 0,0 0 133,0 0 0,0 0-209,0 0 1,1-5-203,4 0-167,-3-7 241,5 4-126,-7-7 364,0 0-86,0-7 1,-5-1 77,0-7 0,0-2-24,5-3 0,0 4-106,0-4 1,0 3 17,0 2 1,6-5-69,4 0 0,-1 0-279,1 5 0,0 1 157,5-1 1,0 0-177,-1 0 0,1 1-43,0 4 481,0-3 0,47 18 0,11-3 0</inkml:trace>
  <inkml:trace contextRef="#ctx0" brushRef="#br0">23431 17876 7675,'-8'8'4,"-5"5"1,6-9 88,-3 6 71,-3-7 1,4 9-168,-6-8 0,6 3-2,-1-2 1,5-3-56,-5 3 73,6 3 1,-4-5 0,5 7 0,-2 2 226,1 1 18,3 2 0,1 0 77,0 0 1,0-5-90,0 0 0,1-2-261,4 2 0,-1-3-23,6-7 0,-5 0-357,5 0 360,0 0 0,4-5-270,1 0 0,-5-7 85,0 2 0,-5-3 100,5-2 1,-5 0 236,5 0 1,-6 0-122,1 0 0,1 0 519,-1 0-209,0 1 161,-5-1-112,7 0-194,-6 6 0,8 3 45,-4 6 1,-4 1-52,4 4 1,-1 4-186,1 6 1,-4 5 87,4-1 0,2 6-357,-2-5 1,5 5 141,-5-5 0,5 0-256,-5-5 0,1 3-186,-1-3 0,-3 3 599,3-8 0,3-29 0,1-8 0</inkml:trace>
  <inkml:trace contextRef="#ctx0" brushRef="#br0">23670 17891 7601,'-8'10'666,"3"0"0,2-5-188,-2 5 0,3-6 537,-3 6-772,3 0 0,2 5-136,0 0 124,7 0-357,-5 0 1,9 0-1,-6 0 1,0-2-1,0-1-79,0-2 1,0-5 102,-5 5 1,5-5 5,0 5-246,0-7 175,-5 4 0,0-9-127,0-3 0,0-3 139,0-7 1,2-2-192,3-3 207,-4 4 0,6-6 0,-5 6-86,3-4 1,-4 3 323,4-3 1,2 4 134,-2 1 1,7 5 169,-2 0 1,-2 5 174,2-5-160,0 6 0,5-2-156,0 6 0,0 0-5,0 0 1,0 1-339,0 4 1,-6 4-178,1 6 1,0-5-297,5 0 1,-5 0 49,0 4 1,-1-4-1273,1 0 1775,3-6 0,-12 2 0,6-6 0</inkml:trace>
  <inkml:trace contextRef="#ctx0" brushRef="#br0">24223 17786 12766,'-15'0'216,"5"2"-238,0 3 0,5-2 227,-5 7-355,0-7 0,0 11 0,1-6-53,-3 0 1,4 5 0,-2-3-155,-2 4 134,5-6-55,-6 5 0,11-9-221,-3 6 65,4-7 1,2 4 2,4-7 156,-3 0 0,11 0 0,-3 0 0,4 0-86,1 0 1,-1 0 325,1 0 1,0 0 205,0 0 1,0 5 415,0-1 0,-5 8-96,0-2 1,-5 3 363,5 2 0,-7 0-155,2 0 0,-3 0-297,-2 0 1,0 2-278,0 3 0,0-4 31,0 4 1,0-3-711,0-2 373,-7-7 1,4 4 0,-5-6-408,1 3 0,0-6-17,3 2 1,0-3-1249,-6-2 1086,7 0 766,-10-7 0,11-61 0,-1 23 0,-1 0 0</inkml:trace>
  <inkml:trace contextRef="#ctx0" brushRef="#br0">24462 17741 7601,'-8'15'3571,"-4"0"-1967,7 0-1450,-6-7 0,9 6 0,-3-4 0,3 3 0,2 2 523,0 0 0,0 0 5,0 0-611,7 0 1,0 0 0,4-1-199,-1 1 146,0 7 1,0-5 0,-1 3 0,-1-6-1,0-2-1599,4-2 0,-6 0 141,-1 5 1,2-5 229,-2 0 1209,0-7 0,-18-49 0,-4-21 0</inkml:trace>
  <inkml:trace contextRef="#ctx0" brushRef="#br0">24343 17577 7599,'-15'5'0,"0"0"1063,0 6 113,0-9 0,5 5-958,0-7-218,7 0 0,23-34 0,13-7 0</inkml:trace>
  <inkml:trace contextRef="#ctx0" brushRef="#br0">23984 17891 12782,'10'5'201,"0"1"0,0 3 106,-2 2-204,6 2 0,-6 2 0,7 0 0,-2 0 0,-1 0 0,-2 2 0,1 1 161,3 2 1,-4 0-209,0-5 0,-7 0 1,3-2-1,-1-1-552,0-2 496,0-7 0,-24-56 0,-6-22 0</inkml:trace>
  <inkml:trace contextRef="#ctx0" brushRef="#br0">24642 17622 7984,'-5'10'1322,"0"0"-1137,1 1-32,3 2 0,1 2 0,1 0 0,4 0 0,4 2 0,1 3 1,0 3 102,1 0 0,2 6-446,2-5 0,0 10 152,0 1 0,-1-1-506,-4-4 338,3-6 0,-12 4 1,4-5-1,-3 0-458,-2-3 0,-2-10 664,-3-5 0,-15-31 0,-8-19 0,-4-1 0,0 0 0</inkml:trace>
  <inkml:trace contextRef="#ctx0" brushRef="#br0">24552 17846 7581,'0'10'0,"0"0"0,0 0 0,0 5 2120,0 0-1491,0-7 0,7 4 0,3-8-588,3 0 1,7-3-78,0-1 0,5-1-316,-5-4 0,6-3 1,-1-7-1,2 0 352,-3 0 0,18-14 0,-2-2 0</inkml:trace>
  <inkml:trace contextRef="#ctx0" brushRef="#br0">25015 17846 7581,'2'15'242,"3"0"0,-3 0 386,2 0 1,0 0-173,1-1 1,-4 1-136,4 0 1,2 0-227,-2 0 1,0 0 0,-3 0 145,3 0-381,-4 0 1,8-2-862,-4-3 1001,-4-3 0,-1-54 0,-8-11 0</inkml:trace>
  <inkml:trace contextRef="#ctx0" brushRef="#br0">25000 17607 7581,'-8'23'928,"-4"3"-1083,7-6 0,0 0-695,5-5 1,0 0 849,0 0 0,14-7 0,2-1 0</inkml:trace>
  <inkml:trace contextRef="#ctx0" brushRef="#br0">25329 17876 7581,'-8'6'447,"-6"3"1,8 1-67,-4 0 1,2-7 672,3 2-591,3-3-307,-5-2 1,7 6-275,0 4 0,5 3-91,0 2 1,7-1 20,-2-4 169,-4 3 0,8-5 1,-4 5-1,1-1 1,1-4-33,-2-1 90,0 5 1,0-11 0,0 4 76,1-3 1,1-4 226,-2-3-261,-3-3 0,-7-7 0,0-2 1,0-1 83,0-2 0,0 0-79,0 5 1,-7 0-384,-3 1 0,-3-1 159,-2 0 1,0 1-1047,0 4 519,7-3 1,-6 10 663,4-7 0,-10 13 0,-3-1 0</inkml:trace>
  <inkml:trace contextRef="#ctx0" brushRef="#br0">25598 17831 7581,'0'10'2025,"0"0"-1852,0 0 0,0 5-166,0 0 1,0-5 806,0 0 0,0 0-280,0 4 0,5 1-382,0 0-945,0-6 510,2 4 0,-6-10-520,4 7 497,-3-6 1,-2 1-11,0-10 1,0 1 82,0-6 1,0-5 0,0-5 0,0 2-117,0 2 0,0-4 362,0 0 1,2-2 86,3 2 1,-2 4 483,7-4-342,-7 10 1,10-4 865,-3 4-912,4 4 0,-4-1 0,0 7 446,1 0-438,2 0 0,2 7 42,0 3 0,0 3-1025,0 2 0,0-5 419,0 0 1,-5-2 359,0 2 0,-7 3 0,4-4 0</inkml:trace>
  <inkml:trace contextRef="#ctx0" brushRef="#br0">26151 17622 13767,'-8'1'125,"3"4"0,-2-1-73,2 6 0,-5-5-81,5 4 0,-5-4 1,3 5-136,-1 2 0,3 0-14,-5-2 1,7 3-27,-2-3 0,-2-2-242,2 2 278,0 0 1,5-2 1,2 4 91,3-7 0,-2 0 0,7-3 1,2 1-67,1 2 0,-3 2 21,0-2 1,0-2 703,5 7 0,-2-5 0,-1 5 0,-4 1 1061,-1 3 0,-1 1-1092,-1 0 0,-3 0 47,3 0-397,-3-1 0,-4 1 1,-1 2-593,-2 3 0,-7-5 0,2 2 1,-3-8-599,-2-2 1,0 3 986,0-5 0,-40-40 0,-9-15 0</inkml:trace>
  <inkml:trace contextRef="#ctx0" brushRef="#br0">27062 17472 7582,'-8'-2'-112,"2"-1"-33,-1-2 434,5-6 1,-4 7-1,6-6 1,-2 0-1,-1 0 1614,-2 0-1194,0 7 1,3-5 163,-3 3-720,-3 3 1,-2-10-6,0 7-197,6 1 50,-9 4 0,10 0 0,-7 0 0,0 1-226,2 4 1,-6 2 10,4 3 1,2 3 185,-2-3 0,2 8 0,-4 4 0,4 1 70,1 4 1,-3 3-3,5 4 1,-1 0 135,1 6-196,3 6 1,-5 1 0,7 2 0,2-2 0,1-4-267,2-3 0,2-4-448,-2-6 1,-2-6-6,7-5 0,-5-4-906,5-5 1645,-7-3 0,4-34 0,-7-6 0</inkml:trace>
  <inkml:trace contextRef="#ctx0" brushRef="#br0">26659 17906 7590,'-10'10'0,"0"0"0,7-7 0,-11 10 0,14-11 0,0 3 0,7-9 945,8-1 1,0-6-459,0 1 0,7-3 580,2-2-1054,-2 0 1,6 1 0,-5 3 0,4 1 0,0-2-1519,-1-1 0,4 0 610,-10 3 0,5-2 526,-5 7 1,5-2 368,-5 2 0,13 10 0,-2-3 0</inkml:trace>
  <inkml:trace contextRef="#ctx0" brushRef="#br0">27167 17726 7590,'0'10'1166,"0"0"-754,0 0 1,0 5-12,0 0 0,0 2-153,0 3 0,0-2 82,0 7 0,0-5 51,0 5-334,0-7 0,0 5 1,0-5-4,0 2-24,7 0 0,-6-10 1,6-2 300,0-1-1051,-6-2 318,6-5 311,0 0 1,-6-7 0,4-3 84,-3-3 1,-2-3 41,0-4 0,0 1 26,0-6 0,0 6-88,0-6 0,0 5 14,0-5 1,0 7-147,0-2 1,0 3-305,0 2 0,0 0-1340,0 0 1812,7 0 0,34 14 0,15 2 0</inkml:trace>
  <inkml:trace contextRef="#ctx0" brushRef="#br0">27526 17756 7590,'-10'8'274,"0"-3"0,5 2 427,-5-2 1,5 7-388,-5-2 0,7-2-170,-2 2 0,-2-5-134,2 5 1,0 0 54,5 5 0,0-5-303,0 0 171,0 6 1,2 1-1,1 3 31,2-4 1,7-2 0,-4-3 0,2-1 36,0 2 0,0-5 268,5-2 0,0 1-67,0-1 0,0 0 40,-1-5 0,-4-6-66,0-4 0,-1-4 59,1-1 1,1-1-77,-6-4 0,5 3-42,-5-3 1,0 2-129,-5-2 1,0 3-313,0-2 1,-5 2-141,0 2 1,-6 0-543,1 0 1,-4 2 1004,-1 3 0,-13 10 0,-3 8 0</inkml:trace>
  <inkml:trace contextRef="#ctx0" brushRef="#br0">27810 17741 10630,'5'10'162,"0"0"0,0 0-98,-5 5 1,1 0-292,4 0 150,-3 6 1,5-2 0,-7 4-134,0-1 154,0 4 1,0-9-1,0 3 234,0-4 0,0-1-322,0-6 0,0-6-172,0-13 0,0-2 81,0-13 1,0 0-191,0-4 0,4-1 120,1 0 1,5 5 284,-5 0 0,5 2-133,-5-2 297,7 3 1,-9 7 0,7 2 607,2 3-280,1-3 0,-3 11 0,0-3 299,2 3-539,1 2 1,2 2-1,0 3 108,0 5-206,-7 3 0,5 2 1,-3 2-67,4 3 0,-1-4 3,-3 4 0,2 2 2,-7-2 0,1 0-130,-1-5 1,-3 0-97,3 0-192,3 0 186,-6 0-67,4-7 29,-6-2 0,0-12-68,0-4 1,0-3 121,0-2 0,2-2-96,3-3 0,-3 2 109,3-7 1,3 5 197,2-5 0,-2 2 58,2-2 1,0-2 278,5 7 1,2 0 121,3 6 1,-4 0-201,4 4 0,2 4-49,-2 6 0,5 0-67,-6 0 1,6 6-220,-5 4 1,0 9-141,-5 0 0,5 3-532,0-2 0,-5-3-596,-5 3 0,-2-4 1276,2-1 0,-10 7 0,-8 1 0</inkml:trace>
  <inkml:trace contextRef="#ctx0" brushRef="#br0">28856 17876 7587,'0'15'-132,"-2"-2"1,-1-1-1,-2-2 1033,1 1-429,-4 2 0,6-3 0,-3 0 0,4 2 249,1 1 0,0-3-204,0 0-210,0-6 0,1 2-47,4-6 1,2-2 0,5-1 0,-4-3 55,-1-3 0,3-6-123,-5-5 1,6-6-31,-1 1 0,-2-3 1,2-4-1,2-3 52,1-5 0,1-3-268,-4-2 0,3 0 5,-3 1 1,3-1 0,0 2-1,-1 3-391,-2 5 0,-7 5-875,2 5 862,4 4 1,-8 14 157,4 7 1,2 8 207,-2 12 0,5 5-29,-5 10 0,6-2 23,-1 7 1,2 0 198,-2 5 1,3-1 47,-3 1 1,-2-1 11,2-5 1,-1 8-71,1-7 1,3-2 51,-3-13 0,-2 0 22,2-10-1,0 3 0,5-16-28,0 3 1,-5-12-43,0-8 0,-2-2 82,2-8 1,2 1-25,-7-6 0,6-7 38,-1-3 1,4-3 94,1-2 0,-5 0 240,0 1 0,-2-6-204,2 0 0,1-5-4,-6 5 1,0 1-1225,-5 4 0,0 8 550,0 7 1,5 2-2804,0 8 1664,0 7 1490,-5 6 0,7 40 0,1 9 0</inkml:trace>
  <inkml:trace contextRef="#ctx0" brushRef="#br0">30245 17353 7589,'-6'10'1130,"-3"-1"-704,1 3-269,1 1 0,6 2 0,-2 0 1,-2 2-1,1 1 0,3 4 0,1 1 679,0 4 1,5 1-744,0 2 0,4 5 0,-2-1 0,0 0 30,-1-3 0,4-1-317,-5 0 0,5 0-632,-5 0 0,0-5 486,-5 0 1,0-7 0,0 2 339,0-4 0,-26-27 0,-8-7 0</inkml:trace>
  <inkml:trace contextRef="#ctx0" brushRef="#br0">30021 17726 7914,'-1'9'976,"-4"-4"-976,3-4 459,-5 6 1,9-6 0,3 4 0,5-3 125,3-2 1,7-2-699,0-3 0,7 2-497,-3-7 0,5 0 0,2-5 0,2 2-1601,2 3 2211,0-3 0,22-2 0,6-8 0</inkml:trace>
  <inkml:trace contextRef="#ctx0" brushRef="#br0">30470 17666 7589,'0'15'539,"0"0"0,0 0-181,0 0 0,0-5-159,0 0 1,0 0-104,0 5 1,0 0-1,1 0 1,3 0-192,0 0 1,8-2 114,-2-3-86,10 3 0,-3-9 0,3 4 0,-2-1 1,0-4-89,2-1 1,2-2 49,-3 0 1,-4-7 476,0-3 1,0 2-5,-5-2 45,-3 0 0,5-5 0,-7 0 260,-2 0-374,-1 0 0,-4 0 1,-1 0-94,-2 0-176,-7 0 0,2 0 0,-8 0-625,-2 0 393,0 0 0,3 5 1,-1 2-428,-2 2 420,0 1 0,5 5 0,0 0-504,0 0 1,0 0 15,0 0 0,7 1 56,3 4 640,-3-3 0,26 31 0,0 0 0</inkml:trace>
  <inkml:trace contextRef="#ctx0" brushRef="#br0">31112 17353 7589,'0'-15'0,"0"0"0,0 5 1011,0 0 0,0 0-439,0-5 0,0 5 1,-2 2 52,-3 1 1,2 2-225,-7 5 0,0 2-102,-5 3 0,2 3-191,3 7 0,-3 5 0,3 3 0,-2 4-223,2 4 1,2 4 83,3 0 1,3 3-96,-3 7 0,4-5 0,2-2 0,3 0-416,1 0 1,8 1 175,2 0 1,0-4 68,5-10 0,3-3 68,2-7 0,1-2 0,1-3 0,-2-5 104,1-3 1,-4-6-187,-2-6 437,3 0 1,-6-18 0,3 5 0,-4-4 0,-2-1 258,-4-3 1,1-3 105,-6 4 0,0-1-176,-5-4 1,0 3 102,0-2-322,0-5 1,-7 6-1,-4-5-25,-7 1-70,-6 3 1,-6 4-1,1 1 91,-1 5 0,5 4 65,0 10 0,2 3-69,-2 7 1,-2 2-729,7 3 0,0 3 328,5 7 1,0 1-702,0 4 1,2-1 42,3 6 970,-3-7 0,18 37 0,-3 1 0</inkml:trace>
  <inkml:trace contextRef="#ctx0" brushRef="#br0">31127 17651 7589,'10'0'1810,"0"0"1,-5 0-693,5 0 1,-5 0-186,5 0-708,0 0 1,10 5 0,1 0 226,3-1-560,0 4 1,6-5 0,0 7-123,0 2 1,0 1-1,0 1 1,0-3-1283,0-1 0,-2 0 822,-3 5 1,-4-2 689,-6-3 0,-26 10 0,-8-3 0</inkml:trace>
  <inkml:trace contextRef="#ctx0" brushRef="#br0">2809 17263 7651,'9'-2'397,"-6"-3"-297,-6-5 0,-1 4 1,-6-1 129,-1 0 0,-3 6-18,0-4 0,-1 3 0,0 2 62,0 0 0,0 0-153,0 0 1,0 2-48,0 3 0,5 3 51,0 7 0,2 2-165,-2 2 1,-2 0-30,7 6 1,0 5-29,5 4 63,0 8 1,2-4-1,3 7 1,6 0-1,8-2-156,6-3 0,3 3 117,2-3 1,0-9 59,-1-1 0,1-11 10,0-4 0,0-7 14,0-8 0,0-2 156,0-3-106,-7-10 0,-1-5 1,-7-8 132,0-3 1,-2-4-94,-3 0 0,-2-3 130,-3-7 1,-3 0 2,3 0 0,-4 7 71,-1 3 1,-6 3-185,-4 3 0,-9-1-207,0 0 0,-8 7 96,2 3 1,-8 3-131,-2 2 0,-5 0-153,5 0 1,2 7 126,8 3 1,-1 3-131,6 2 1,-5 12 33,5 3 0,5 3-47,5-3 1,5 5-99,-5 0 0,7 0-1003,-2-5 170,3 0 1220,2 0 0,0-7 0,20-28 0,5-13 0</inkml:trace>
  <inkml:trace contextRef="#ctx0" brushRef="#br0">2750 17487 7671,'0'10'1382,"0"0"-443,0 0-88,0 5-626,0 0 1,5-5 0,1 0 0,4 0-1,5 0 370,3 0 1,9-2-293,-2 2-256,10 3 1,-2-6-1,5 5 1,-1-4-1,-4 0-293,-2 0 1,-1-3-146,0 5 0,-7-5-320,-3 5 1,-8-5 0,-4 5-2230,-1 2 1868,-2-5 1072,-5-1 0,-13-39 0,-4-9 0</inkml:trace>
  <inkml:trace contextRef="#ctx0" brushRef="#br0">3452 17323 7671,'-7'8'593,"6"0"1,-6-4 1726,0 1-1999,6 6 0,-6-7 0,9 5 0,3 1 0,5-1 0,3-4-78,2-4 1,0 4-388,0 0 0,5 0-160,0-5 143,0 0 1,-6 0 0,1 0 0,0 0 0,0 0-990,0 0 1,-5 0-1223,0 0 1315,-6 0 1057,2 0 0,-32 7 0,-8 1 0</inkml:trace>
  <inkml:trace contextRef="#ctx0" brushRef="#br0">3557 17547 7671,'-9'15'615,"4"0"1,4 0 857,1 0 1,0 5-971,0 0 0,1-1-263,4-4 1,-1-1 0,7-3 0,4-1 211,3 2 0,2-5-720,-5-2 1,5-4 169,0-1-597,7 0 0,-11-1 1,6-4-1,-2-5 1,0-4 694,-2-1 0,-8-59 0,-7 29 0,1 0 0</inkml:trace>
  <inkml:trace contextRef="#ctx0" brushRef="#br0">4618 17009 7631,'0'-15'1373,"0"0"1,-2 2-902,-3 3 0,2-2 0,-7 5 244,-2-1 0,-1 5-372,-2-2 1,0-2 0,0 2 0,0 2 53,0 1 0,-5 2-248,0 0 0,0 0 0,4 0 0,-3 0-9,-1 0 0,0 0-92,6 0 1,-1 0-155,0 0 97,0 7 0,5-6 0,0 6 0,-2-2-130,-1 0-19,5 7 136,-6-11 0,13 13 0,-6-6 199,0 0-192,6 6 0,-6-6-62,7 7 1,0 0 49,0 0 1,0 0 43,0 0 1,0 0 0,0-1 0,0 3 56,0 3 1,0-2 135,0 7 1,0 2 123,0 8-208,0-4 1,0 7-1,-2-4 26,-3 0 0,4 8 1,-6-4-1,2 2 86,0 0 1,-1-5-131,1 5 1,3-2-7,-3 2 0,3-4-39,2-6 0,2-2-188,3-3 116,-3 3 0,11-11 0,-2 3-120,8-3 113,-3-9 1,13 0 0,-5-4 16,5 1 0,2 0 164,4-5 1,-3 0-16,2 0-95,5-7 0,-8 4 1,6-6-27,-1 3 1,-4-4-96,3 5 0,-4-2-937,-1 2 1,-5 3 104,0-3 897,0 4 0,25 1 0,4 0 0</inkml:trace>
  <inkml:trace contextRef="#ctx0" brushRef="#br0">5290 17084 7623,'-10'0'1203,"0"0"0,5 0-558,-5 0 1,5 0 0,-5-2-133,-1-3 0,-3 3 0,-1-3-152,0 4 0,5 1-188,0 0 0,0 5 0,-4 1 1,-1 1 172,0-1 0,0 6-192,0-2-97,-7 3 1,6 2 0,-4 0 0,5 0-200,5 0 1,-2-5-205,7 0 0,0 0 0,7 3 7,3-3 0,0 4 86,10-4 0,-4-2-67,9 2 223,4 0 1,-6 5-1,7 0 1,0 0-1,0 0 86,-1 0 0,0-1 410,1 1-258,3-6 1,-12 4-1,4-3 1,-3 3 0,-2 2 578,0 0 1,-7-5-407,-3 0 1,-3 0 0,-2 5 0,-2 0 431,-3 0 0,2-2-420,-7-3 1,0 3-114,-5-3 0,-5 2-196,0-2 0,0 2-75,5-7 1,-5 5 0,0-5 0,0-2-808,-1-2 0,4-1-394,-3 0 0,-1 0 457,1 0 0,0 0 802,5 0 0,0-33 0,0-8 0</inkml:trace>
  <inkml:trace contextRef="#ctx0" brushRef="#br0">16109 16650 7608,'-15'0'850,"0"0"682,0 0 0,0 0-182,0 0-804,7 0-12,1 0 1,9 0 537,3 0-921,3 0 0,7 0-88,0 0 1,0 0-73,0 0 1,0 0 0,0 0 1,5-2 0,1-3-1,1-3-162,0 0 1,-1-5 70,-1 3 0,-2 1 18,7-1 1,-6 0 0,2-3-1,-1 1-57,0 2 1,0 5-74,-5-4 1,0 4-96,0-5 15,-7 6 400,5-2-59,-11 6 1,10 6 0,-7 4-1,-2 4 1,-1 2 272,-2 4 1,0 3-113,0 7 0,0 5-87,0 0 1,0 8 150,0 2 1,5 1-300,0 9 0,4-5 80,-4 5 1,7 0-122,-2 4 1,-2-4 15,2 0 0,0-7-35,5 2 0,-5-8 34,0-3 1,-2-2 15,2-2 1,2-2 15,-7-13 1,5 2 5,-5-2 88,7-4 1,-11 1-58,4-7-50,-3-7 55,-2 4 128,0-7-60,0 0 1,-7 0 131,-3 0 0,-5 0 8,-5 0 0,2 0-67,-7 0 1,0-5 182,-5 0 1,1 0-65,-1 5 1,-2 0-19,-3 0 1,-1 0 13,-4 0 0,-2 0-246,7 0 1,1 0-485,4 0 0,2 0-842,3 0 1,3 1 697,7 4 0,5-1-634,0 6 129,7-7 1,0 5 126,12-3 972,1-3 0,52-2 0,3-8 0</inkml:trace>
  <inkml:trace contextRef="#ctx0" brushRef="#br0">5424 16964 7799,'-13'-15'311,"3"0"486,5 0 0,4 5 300,1 0-19,0 7-577,-7-4-150,5 7 1,-9 2-122,6 3 0,-2 3-131,2 7 0,-2 5-11,-3 0 1,-3 8 0,3 2 0,-3 8 78,-2 5 1,-5 4-173,0 3 0,-5 3 0,4 8 0,-3 4-49,-2 5 0,-1 3-7,2 2 1,-1-6 28,6 1 0,-5-2 1,3 4-1,1-6-29,-1-4 0,2-1 30,5-11 0,5-5-37,0-5 1,7-9-263,-2-1 216,3-7 1,2-8 0,0 0-399,0 0 79,0-7 0,7 4 0,3-5-982,3 1 1415,2-5 0,27 4 0,6-7 0</inkml:trace>
  <inkml:trace contextRef="#ctx0" brushRef="#br0">5738 17098 7675,'0'-8'783,"0"-5"1,-1 10-359,-4-7 0,3 5 182,-3-5-397,3 6 1,2-4-1,-1 5 1,-3-4 488,-1-1-363,0 4-249,5-2 0,0 6 0,7 0 0,3 0-39,3 0 0,7-5-15,0 0 0,0 0 0,-3 5 0,1-2-114,2-3 1,5 4-172,-5-4 1,5 3 155,-6 2 0,1 0 1,-5 0-1,0 0-116,0 0 0,-5 5-6,0 0 1,-7 8 126,2 2 57,-3 0 1,-2 8-1,-2-3 1,-3 5-1,-3 3-25,0 2 0,-10 0-68,3 0 1,-4 5 37,4 0 0,-4 1-83,-1-1 139,0-3 1,0 6 0,0-5-9,2 2 0,1 0 118,2-5 0,0-2-83,0-3 0,2 2 75,3-8 1,-2 1 108,7-5-109,0-6 1,7-3-5,3-6 6,3 0 0,2-1 0,2-4 104,4-5 1,-1-4 155,5-1 0,4 2 120,0 3 1,0-3-151,1 3 1,0-2-127,4 2 0,1-1-20,0 6 1,0 0-90,0 5 1,5 0 11,0 0 1,-5 1-240,-6 4 0,-5-1-325,1 6-538,3 0 246,-6 5 0,4 0-1067,-6-1 1845,0-5 0,0-22 0,0-12 0</inkml:trace>
  <inkml:trace contextRef="#ctx0" brushRef="#br0">6710 17024 7683,'-15'0'320,"0"0"416,0 0-344,6-7 1,1 5 0,3-4 675,-5-1-909,4 5 162,-1-4-74,7 6 0,2 0-199,3 0 0,-2 0 1,7 0 15,1 0 1,3 0-32,1 0 0,0-2 10,0-3 1,1 4 0,2-4 0,4 3-167,1 2 0,-3 0 21,5 0 1,-7 0 37,2 0-56,4 7 1,-8-4-1,4 7 66,-3 1 80,-2 3 1,-2-3 0,-3 3 0,-3 2-1,-3 1 292,1-1 1,0 1-140,-5 3 1,-5-3-36,0 3 0,-6-2-6,1 2 1,-3-5-106,-2 0 1,0 0-160,0-5 1,0 3-92,0 2 1,5-7 66,0-3 1,5-2-269,-5 2 47,7-3-90,-4 5 358,7-7 0,7 1-21,3 4 60,3-3 1,4 6 86,2-3 0,-2 4 6,3 6 1,2-6-84,-2 1 1,1 0 122,-1 5 1,-3 0 61,3 0 1,-4 0 135,-1 0 1,-7 0 407,-3 0 492,4 7-829,-8 1 0,-1 5 67,-10-3 0,-3-3 19,-2-7 0,-5-1-162,0 1 1,-5-5-207,5 0 1,-6 0 97,1 5 0,-3-1-353,-2-4 0,2-2-179,3-3 1,-3-4-421,3 4 0,3 2 316,2-2 1,5 2-1043,5-2 1524,-3-4 0,38 6 0,1-7 0</inkml:trace>
  <inkml:trace contextRef="#ctx0" brushRef="#br0">5619 17517 7681,'-10'0'86,"0"0"0,-2 2 179,-1 3 1,0-2 0,1 5-1,2-1 78,-2-4 1,4 6-239,-2 0 0,5 5 0,-5 1 1,0 1-114,2 4 1,-4 3-28,7 7 0,-5 0-152,5 0 1,-5 2-386,5 3 1,-5-2 248,6 7 0,-1-7 323,5 2 0,0-10 0,0-4 0</inkml:trace>
  <inkml:trace contextRef="#ctx0" brushRef="#br0">6575 17442 7687,'-5'15'77,"-2"0"1,1 2 0,-1 1-1,2 2 349,-1-2 1,4 5-1,-5 2 1,2 4 4,0 0 1,-1 3-197,1 3 1,1-2 0,-6 7 0,-1 2 13,-3 1 0,0 2-263,-1-1 1,0 0-277,0-5 1,0 3-1907,0-7 2196,0 0 0,-40-19 0,-10-2 0</inkml:trace>
  <inkml:trace contextRef="#ctx0" brushRef="#br0">7471 17413 7688,'-9'-5'132,"-1"0"123,6 0 0,-4 5 147,3 0 170,3 0-441,-4 0 0,6 2-63,0 3 0,0 3 76,0 7 0,0 5 0,0 0 0,0 7-73,0-3 1,0 5-6,0 1 1,-2 1-431,-3 4 0,2-2 199,-7 7 1,1-2-659,-1 2 0,-3 2 823,3-7 0,-56 13 0,25-25 0,0 0 0</inkml:trace>
  <inkml:trace contextRef="#ctx0" brushRef="#br0">6366 16696 7746,'-15'8'0,"1"5"18,4-3 1,-1-1 218,6 1 16,-7-7 1,9 9 208,-7-8 0,5 6-326,-5-5 1,5 5 29,-5-5 0,2 7-88,-2-2 0,-8 10 69,3 5 0,-5 5-49,0 5 1,-5 9 32,-10 11 0,-3 17-361,16-33 1,-1 1-1,0 4 1,-1 0 317,-1 3 1,1 1-11,0 1 0,1 0 0,-3 3 0,-1 1 0,3-2 0,0-1 185,-1-2 0,0-1-181,3-2 1,1-2 0,-16 23 0,9-6-75,3-9 0,5-11 72,10-5-976,-3-10 516,11-3 1,-3-14-119,10-3 0,4-4 147,6-1 351,0 0 0,26-19 0,7-6 0</inkml:trace>
  <inkml:trace contextRef="#ctx0" brushRef="#br0">7800 16980 7807,'-8'0'1680,"1"0"-469,7 0-515,0-7 1,2 5 12,3-3-398,-3 4-105,11 1 0,-11 1 3,3 4 0,1 4-160,-1 6 0,0 0-233,-5 0 0,0 4 108,0 1 0,0 2 0,-2-4 0,-1 4-89,-2 1 1,0 0 135,5 2 1,0 2 158,0-7-108,0 0 0,0-5 0,0 0 0,2 0 86,3-1 0,3-4 48,7 0 1,0-6-74,0 1 1,0-4 0,0-1 0,1 0 7,4 0 0,-3 0-169,3 0 0,1 0 10,-1 0 0,2-5-193,-2 0 0,-3-1-839,2 1 805,-2 3 1,-2-6 0,0 5-862,0-2 677,0 0 1,-5 3 478,0-3 0,-7-17 0,4-9 0</inkml:trace>
  <inkml:trace contextRef="#ctx0" brushRef="#br0">8278 17040 7645,'-8'0'1696,"1"0"-1094,7 0 593,0 0 0,0 6-840,0 4 0,0 3-64,0 2 1,0 7 28,0 3 0,0 10-163,0 5 0,2 8 1,1 3-1,2 2-8,-1 4 0,-3-1 0,-1-1 0,0 2-251,0-8 0,2-5 0,1-10 1,2-4-1742,-1-5 1062,4-3 0,0-16 1,7-6-874,0-8 1,-5-7 1653,0-5 0,0-43 0,5-17 0</inkml:trace>
  <inkml:trace contextRef="#ctx0" brushRef="#br0">8622 17503 7645,'0'10'1440,"0"0"-375,0 0-346,0 5-456,0 0 1,0 0-1,0 0 111,0-1 1,0 1-1,0 2 1,-2 1-31,-3 2 0,2 7-294,-7-2 1,5-2 98,-5 2 1,0 0-52,-5 5-19,0 6 0,5-9 0,0 3 0,1-4 0,0-3-793,4-3 1,-1-3 713,1-2 0,0 0 0</inkml:trace>
  <inkml:trace contextRef="#ctx0" brushRef="#br0">8921 17159 7645,'-8'0'1008,"-1"-5"1436,4 0-1643,4 0-174,-6 5-463,0 0-114,6 0 1,-6 7 0,7 3-1,0 3 118,0 2 1,-5 0-96,0 0 1,0 0-163,5 0 71,0 0 1,0 0-1,2 0-431,3 0 0,-2-7-97,7-3 0,5-4 73,5-1 243,0 0 0,0 0 0,1 0 0,3 0 0,1 0-141,-2 0 1,3 2 217,-6 3 1,5-2 159,-5 7 0,5 0 634,-5 5 0,-2 0-317,-8 0 0,2 7 418,-7 3 1,0 3-202,-5 2 1,-2 0-94,-3 0 1,-1 1-428,-4 4 1,-4-3-342,4 2 1,-8-2-109,-2-2 1,0-7-644,5-3 1,0 2 420,0-2 1,0-7 649,0-8 0,-13-43 0,-3-12 0</inkml:trace>
  <inkml:trace contextRef="#ctx0" brushRef="#br0">8891 17129 11730,'7'-8'1004,"3"0"-477,10 3 0,3-2 124,7-3-448,0-3 1,6 4 0,4-4 406,3 3-723,2-3 0,-5 5 1,0-7 206,1 0-94,-4 6 0,13-4 0,-4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3165BB"/>
    </inkml:brush>
  </inkml:definitions>
  <inkml:trace contextRef="#ctx0" brushRef="#br0">19415 7011 7623,'-15'-10'172,"0"0"1,5 5 89,0-5 0,0 0 0,-5-5 0,0 0 412,0 0 0,0 0 1,0 2-1,0 1-104,0 2 0,0 7-333,0-2 0,-1 3 1,-3 4-1,-2 5 211,-2 8 0,-1 1-251,-1 9 1,-3 5-19,3 5-120,4 7 1,-1-3 0,9 10-1,1 0 1,4 1 0,3 0-1,7 0-222,6-2 1,14 4-63,7-3 1,3 0-656,8-10 637,0-2 0,5-7 0,-1-4 1,1-4-1,0-7-747,0-2 893,0-6 0,-5 0 0,-1-9 0,1-3 0,-2-5 42,-3-3 1,-8-7 347,-2 0 1,-2-5-188,2 5 506,-3-7 1,-9 4 0,-2-7 469,-1 0 1,-6-3-172,1 3-670,-4-3 0,-1 10 0,-1-7-18,-4 0 0,-9 0-82,-5 0 0,-8 0-339,2 0 0,-5 0 197,-5 1 1,4-1-166,-4 0 0,-2 6-474,2 5 1,1 4-177,4 5 0,0 3 326,0 7 0,2 0-420,3 0 0,3 0-360,7 0 675,7 7 0,3-1 34,10 4 561,3 4 0,47-13 0,10 6 0</inkml:trace>
  <inkml:trace contextRef="#ctx0" brushRef="#br0">20431 6518 7627,'-15'-7'0,"0"-3"0,0-2 432,0 2 0,0-1 0,0 6 1,0 1 747,0 3 1,-1 4-793,-4 7 1,2 7-1,-7 14 1,-2 6 367,-1 8 0,-7 8-519,0 12 0,-1 3 0,2 8 0,17-36 0,1 0 119,1 2 0,2 1 0,0 0 0,3 0-272,1-1 1,3 1 0,1 0 0,3 0 304,2 37-451,7-1 1,11-10 0,5-6 0,9-7 0,3-6 0,5-5 0,-1-7-1080,3-8 1,3-7 656,-10-8 0,4-5-336,-4 0 502,7-7 0,-9 4 0,5-7 0,-1 0 0,-6-2 318,-4-3 0,6-1 0,-3-4 0,3 3 0</inkml:trace>
  <inkml:trace contextRef="#ctx0" brushRef="#br0">20864 6832 7637,'0'-15'443,"0"0"0,0 0 222,0 0-689,0 0 600,0 6 1,0 0-1,2 9 1,1 8 0,2 7 144,-1 5 0,-3 11-284,-1-1 1,5 10-278,0 0 0,0 8 1,-3 2-1,1 0 39,2 1 0,0 1-270,-5 3 1,5 1-225,0-6 0,2 3 0,-2-5 1,3-3-913,0-2 0,6-5 339,-4-13 0,1-3 868,-1-7 0,10-33 0,-3-9 0</inkml:trace>
  <inkml:trace contextRef="#ctx0" brushRef="#br0">21238 6697 8098,'0'15'2366,"0"12"-1911,0 2 1,0 13-1,2 3 1,1 8 11,2 5 0,7-3-387,-2 0 1,-2 3-281,2 2 0,0-4 0,3-13 0,-1-3-589,-2-5 0,-2 0-1262,2-5 2051,-3-4 0,-7-17 0,0-3 0</inkml:trace>
  <inkml:trace contextRef="#ctx0" brushRef="#br0">20640 7355 7997,'7'-15'1377,"3"0"-1180,10 0 0,3 0 624,7 0 1,6-2-1,4-1 1,5-3 238,5-3 1,-2 1-735,7-2 0,-2-1-454,2 6 0,-5 0 0,-9 6 0,-3 4-584,-1 5 1,-2 4-2484,-5 1 3195,0 0 0,6 33 0,2 9 0</inkml:trace>
  <inkml:trace contextRef="#ctx0" brushRef="#br0">20790 7519 9537,'0'-10'951,"1"2"1,4 0 1074,5-1-1570,10-1 0,5-5 0,8-1 0,6-2 0,2-4 0,6 0 0,-1 1 617,1 2 0,-1-2-108,4 1-925,-4 0 0,-1 10 0,-10 2 0,-3 1 0,-3 4-713,1 1 1,-6 2-1,-4 0 1,-4 0 672,-1 0 0,0 20 0,0 5 0</inkml:trace>
  <inkml:trace contextRef="#ctx0" brushRef="#br0">22090 7190 7620,'-20'0'199,"0"0"0,2 0 1893,1 0-1981,2 0 1,0 0 0,0 0-1,0 2 1,0 3 0,1 5 495,-1 3 1,6 2-387,4 0-125,4 7 1,2-6 0,4 6-75,5 0 0,5-4 1,3 3-1,4-2-216,1-6 0,1-1 57,0 3 0,5-7 0,-4-3 0,3-4-80,2-1 1,0 0 257,0 0 1,-2-6 60,-3-4 1,1-3 0,-6-4 0,-2-1 159,-1-2 0,-4-5-12,-3 5 1,-3-5 306,-7 5-414,0 0 1,-8 0-1,-6-1 1,-6-1-1,-3 0-45,-3 4 1,-3-3-225,-1 1 1,-3 0-80,3 5 1,-3 6 51,8 4 1,-1-1-63,1 1 1,-2 0-535,7 5-488,0 0 66,12 6 1,3 1 1170,10 3 0,31 1 0,16-2 0,5-1 0,1 1 0</inkml:trace>
  <inkml:trace contextRef="#ctx0" brushRef="#br0">22972 6832 7620,'-7'-24'622,"-3"-4"-224,-10 3 1,4-3 0,-4-2 0,1 2-914,-1 3 1,4 0 669,-4 10 0,3-2 1052,2 12 1,-1 2-669,-4 8 1,3 10-46,-3 10 0,4 5 379,1 5-670,0 10 1,0 3-1,2 7 1,1-1 0,4 1-34,1 0 0,2-2-446,5 2 1,0-4-249,0-6 1,7-2 0,3-1 0,3-4-1350,2-1 1873,0-2 0,13-19 0,4-2 0</inkml:trace>
  <inkml:trace contextRef="#ctx0" brushRef="#br0">22464 7235 7620,'-15'0'1018,"6"0"1446,3 0-1656,6 0 1,8 0 246,7 0 1,7 0-1090,7 0 0,8-6-600,3-4 0,3-4-1934,2-1 2568,0 0 0,10-4 0,8-3 0,5-2 0,0 0 0</inkml:trace>
  <inkml:trace contextRef="#ctx0" brushRef="#br0">23839 6951 7620,'-15'-2'0,"0"-1"1333,0-2-964,0 0 1,0 5 0,0-1-1,0-3 1,0-1 0,0 2-1,0 1 776,0 2 1,0 0-696,0 0 0,0 0 110,0 0-367,0 0 0,1 0 0,-1 0 0,0 0 198,0 0 0,1 2-280,4 3 0,-1-2-128,6 7 0,0-5 45,5 5 1,0-5-1,2 5 1,3 0-261,4-2 0,11 4-277,5-7 1,4 7 211,0-2-57,1-4 0,5 7 0,0-3 0,-2 4 0,-1 1-58,-2 0 1,-2 1 415,-3 4 1,-4-3 54,-6 3 1,-1 1 331,-4-1 1,-4 5-195,-6-5 0,-1 5 121,-4-5 1,-9 5 16,-6-5 1,-6 0 55,1-5 0,-3-5-703,-2 0 0,0-7 217,0 2 1,0-3-1200,0-2 1,5-7 133,0-3-1351,7-10 2511,-3-3 0,22-23 0,9-11 0,-1-4 0,0 1 0</inkml:trace>
  <inkml:trace contextRef="#ctx0" brushRef="#br0">24182 6503 7620,'0'15'264,"0"0"0,0 6 365,0 4 1,0 3 833,0 2 1,0 8-1022,0 7 1,-1 2-353,-4 8 1,3-2-232,-3 2 0,2 3 157,-2-4-387,3-2 1,-9 1-1,6-5-347,1 2 1,3-7 0,1-8 717,0-3 0,0-16 0,0-2 0</inkml:trace>
  <inkml:trace contextRef="#ctx0" brushRef="#br0">23943 7026 7620,'-15'7'0,"5"-6"961,0 4 0,7-2-15,-2 2-671,10-3 0,5 5 1,10-7-1,5-2 0,3-1 88,2-2 1,5-5-1027,0 5 1,5 0 268,-6 5 394,8-7 0,7 9 0,7 1 0,8-2 0,-1 0 0</inkml:trace>
  <inkml:trace contextRef="#ctx0" brushRef="#br0">24676 7011 7622,'-22'0'191,"4"0"-75,-7 0 0,5 0 0,-3 2 0,-1 3-142,1 5 1,5 3 6,-2 2 1,0 5 358,5 0 0,-2 5 0,12-4 0,2 1 1119,2-1 1,1-1-1337,0-5 0,1-1-229,4-5 1,3 3 0,7-7 0,0-2-192,0-1 1,0-2-108,0 0 0,2-5-60,3 0 1,-4-7 0,4 3 0,-1-5-215,0-1 1,-2-5 446,3 0 0,-3 0 281,-2 6 0,-1 0 0,0 3 0,-3 1 952,-1-2 678,0 5-1224,5 1 1,-6 7-55,-4 4 0,-4 4 194,-1 6-384,0 6 0,0 2 0,-1 7 65,-4 0 0,3 0-328,-3 0 1,3-5-197,2 0 0,0-2-313,0 2 1,0-3-111,0-7 0,2-2-1545,3-3 2215,-3-3 0,24-41 0,-1-7 0</inkml:trace>
  <inkml:trace contextRef="#ctx0" brushRef="#br0">25124 6637 7622,'0'-8'1610,"0"1"-1008,0 27 0,0-2 572,0 17 1,0 4-1122,0 0 1,0 5 94,0 0 1,0 6-1271,0 0 802,0 7 0,0-11 1,0 4-1,0-4 0,0-2-857,0-5 1177,0-2 0,0-14 0,0-1 0</inkml:trace>
  <inkml:trace contextRef="#ctx0" brushRef="#br0">24885 7011 7622,'-15'0'0,"0"0"1399,0 0-606,7 0 0,8 0 1710,10 0-2278,3 0 0,9 0 0,2 0 0,5 0 0,1 2-1046,-1 3 0,1-4 146,0 4 675,0 4 0,47 12 0,-33-5 0,0 0 0</inkml:trace>
  <inkml:trace contextRef="#ctx0" brushRef="#br0">25498 7160 7622,'-10'0'515,"1"2"411,3 3-507,1 3 0,6 1 1,4-4-1,5-2 0,4 0 1,2 2 249,4-1 0,-2-3-616,7-1 1,0 0 0,3 0 0,-1-1 164,-2-4 1,-7 1-15,2-6 1,-3 5 72,-2-5-288,0 0 0,-2 0 0,-3 0 0,-5-1 0,-3-2-150,-2-2 0,0 0-238,0 0 0,-7 0 0,-3 0 0,-3 0-125,-2 0 0,-5 2 489,0 3 1,-5 3 285,5 7 0,-5 0 1,4 2-1,-1 3 708,0 5 1,2 8-508,5 2 1,1 5-220,-1-5 1,6 6 0,4-1 0,4 2 70,1-2 1,0-2-745,0-3 1,8-4 226,7 4-681,0-3 0,8-4 1,-3-1-245,5-2 1,3-5 1137,2 5 0,46-33 0,-32 9 0,0 1 0</inkml:trace>
  <inkml:trace contextRef="#ctx0" brushRef="#br0">26125 6966 7622,'-15'-7'0,"0"6"0,1-4 0,-1-2 1326,0 2 0,0 0 999,0 5-804,0 0 0,0 0-1159,0 0 1,5 0-580,0 0 291,7 7 1,-4-4 0,5 7 298,-3 2-487,4 1 0,-6-3 0,7 0 1,0 2-1,2 1-84,3 2 1,-2 0-78,7 0 0,0 0-140,5 0 1,0 0 70,0 0 0,5-2-197,0-3 1,5 3 223,-6-3 0,6 3 115,-5 2 0,0-1-51,-5-4 0,3 3 115,-3-3 0,4 3 93,-9 2 0,-4-5 892,-1 0 1,-3 0 1319,-2 5 0,-2-5-1249,-3 0 1,-5-5-472,-10 5 1,2-7-940,-7 2 0,0 2 356,-5-2 1,1 0-729,-1-5 1,0-2 863,0-3 0,2-24 0,-1-10 0,-2-6 0,-1 0 0</inkml:trace>
  <inkml:trace contextRef="#ctx0" brushRef="#br0">26066 6368 7622,'15'2'476,"-1"3"0,-2-2 680,3 7 0,-2 0-438,12 5-50,-7 0 0,11 7 1,-3 2-1,6 6 1,4 5 417,3 5 1,-5 5-388,6 5 0,-5-2-1136,5 7 629,-7 0 0,-3-1 0,-10 0 0,-3-3 1,-4-3 279,-3-1 0,-3 1-275,-7-3 1,0 1 0,0-11 0,-7 7-687,-3-3 0,-3 3 292,-2-2 0,0-4-2045,0-6 1403,0 0 0,-7 0 0,-3 0-2430,-3 0 3269,-8-7 0,-1 5 0,-3-6 0,2 0 0,-3-2 0,-6-1 0</inkml:trace>
  <inkml:trace contextRef="#ctx0" brushRef="#br0">26969 6964 7368,'0'-9'-719,"0"0"2078,0 4-624,0 3 0,-2-5-572,-4 7 1,5 1-21,-5 5 0,-1-3-68,2 8 1,-1-6-155,6 6 31,0-7 0,-5 10 0,0-4-273,1 5 207,2-6 1,4 3 59,4-7 0,-3 2-175,8-1 225,-1-4 0,7 5-58,-1-7 0,-6 0 0,1 0-157,1 0 222,-5-7 0,6 3 150,-8-7 1,1 6 572,-6-6 45,0 8-530,-8-11 1,0 12 95,-8-4 0,5 5-67,0 1 0,1 0 318,-6 0-102,0 0-179,-1 0-269,1 0 1,6 5-1,1 2-404,2 2 1,0-4-61,1 6-380,5-7 389,-7 10 0,10-12-322,4 3 1,-3-3 738,8-2 0,49-36 0,19-8 0</inkml:trace>
  <inkml:trace contextRef="#ctx0" brushRef="#br0">27721 6531 7698,'-11'0'0,"0"0"0,-1 0 1029,-2 0-665,-2 0 1,0 0-1,0 0 1,0 0 0,-2 0-1,-2 2 670,-1 4 1,0-3-885,5 8 1,0-1 0,0 6 0,0 2 86,0 4 0,1-3-202,5 8 0,-3 1-90,8 10 0,-6 4 1,6 12 0,0-3 0,5 8 1,1 1-241,5 3 0,3 4 110,7-3 1,5 2 64,0-12 1,8-6 0,-3-8 0,5-4-167,1-11 1,5-4-50,0-15 0,1-3 282,-6-8 0,5-6 1,0-12-1,-1-7 345,-2-6 0,-4-14 77,-3 2 1,1-9 187,-7 4 1,1-6-129,-6 6 1,-7-6 217,-4 6 0,-3-6-231,-2 6 1,-7 0-153,-4 5 0,-10 1-193,-6 5 1,-9-1 88,-1 11 0,-6 3-279,6 13 1,0 8-165,5 2 1,-6 4-373,1 2 1,1 8-1232,10 2 1382,-4 12 1,6-3 0,-2 8-968,4 1 1,12-3 1469,4 2 0,33-8 0,9 5 0</inkml:trace>
  <inkml:trace contextRef="#ctx0" brushRef="#br0">28521 6083 7698,'-2'-16'139,"-3"-2"0,-6-1 623,-3-3 1,-2 6-327,0 6 0,0 6 1,0 1-1,0 6 487,0 8 0,-5 16-331,-1 5 0,-1 17-143,2 5 0,3 13 99,-3 8-441,3 10 0,7-40 1,1-1-1,-1 5 0,2 0 1,0 2-1,2 1 1,1 2-1,1 1 121,1 0 1,1 0-1,0 0 1,1-1-275,1-6 0,2 0 0,8 41 184,7-4 1,2-14-1,8-12 1,3-15-42,1-8 1,2-11-2275,0-4 1,7-10 170,4-6 2006,-4-3 0,11 3 0,-4 1 0,4-3 0,3-1 0</inkml:trace>
  <inkml:trace contextRef="#ctx0" brushRef="#br0">28729 6355 7681,'-11'0'970,"2"2"958,2 3-1576,2-3 0,3 12 1,-1-3-1,-3 3 1,3 4-1,1 5 1,4 9 612,3 9 1,4 7-581,7 6-318,0 3 0,0 7 0,0 0 0,0 0 0,-2-2 69,-3-3 1,1-4-30,-6-7 0,1-7-1629,-2-4 372,-3-3 0,5-9 1,-7-4 1149,0-3 0,-28-73 0,-8-18 0</inkml:trace>
  <inkml:trace contextRef="#ctx0" brushRef="#br0">28489 6868 9044,'-9'1'55,"4"5"217,3-5 1,4 7 463,3-8 0,4 0 0,7 0 0,2 0-109,3 0 0,4-2-722,7-4 0,2-1 0,1-5 0,4 1-1286,2-1 1,-3-2 1380,4-2 0,37-22 0,-33 17 0,0 0 0</inkml:trace>
  <inkml:trace contextRef="#ctx0" brushRef="#br0">29257 6852 7681,'-2'16'0,"-3"0"0,2 0 1054,-8 0 1,7 0-304,-1 0 0,3 5 0,2 0 873,0-1 0,0-8-2064,0-1 1,2-7-338,3 1 1,-1-3-1,5-4-659,-2-3 0,4-4 1436,-6-7 0,-14-64 0,0 32 0,0 0 0</inkml:trace>
  <inkml:trace contextRef="#ctx0" brushRef="#br0">29113 6451 7681,'-5'-10'149,"0"-1"0,-1 6-149,6-6 0,0 7 0,29-10 0,6 5 0</inkml:trace>
  <inkml:trace contextRef="#ctx0" brushRef="#br0">29449 6627 7681,'0'16'341,"0"0"-19,0 1 0,0-1 0,0 0 0,0 0 910,0 0 1,0 5-977,0 0 1,6 6-1,-1-6 1,0 1 49,2 1 1,-5-5-160,4 3 0,-5-3-60,-1-2 1,6 0-93,-1 0-485,0-7 0,-3-4 216,3-10 1,-3-6 0,4-9 0,-5-3-404,-1-2 0,6-1 317,-1-6 0,6 0 170,-6 0 0,2 1 0,-3 5 0,3 3 82,2-1 1,-4 12 399,6-4 0,-6 5 296,6 1 1,-6 2 300,6 8 1,-2 9-526,1 7 1,3 2 58,-8 9-375,7-8 1,-10 10 0,5-6 0,-1 0 0,1 0-390,2-3-445,-6-2 522,11-2 1,-10-2-509,7-3 254,-8-4 0,10-14 162,-8-4 1,0-3-86,-5-2 0,6-8 59,-1-2 1,2-4 143,-1-2 1,-5 5 89,5 0 0,1 0 110,-2-5 1,6 8 681,-6 2 0,2 6-113,-1 6 680,-5-5 1,12 15-500,-8 0 1,2 7-83,-1 9 0,-3 6-338,8-1 1,-6 8-133,6-3 0,-6 5-18,6 1 0,-2-6-92,1 1 1,5-2-150,-5 1 0,3-2-386,-3-8 0,5 0-875,-5 0 1,4-2-186,2-3 1545,0-4 0,8-57 0,0-12 0</inkml:trace>
  <inkml:trace contextRef="#ctx0" brushRef="#br0">30154 6579 7681,'-16'8'0,"-1"-5"535,1 8 0,8-6 132,2 6 863,4-8-1167,2 12 1,2-14-391,4 5 63,2-5 1,3-1 0,0 0 0,1-1 0,3-3-56,1-1 1,-6-8-42,1 3 1,-6 1 59,6-2 0,-6 2 0,4-3 0,-2 1-51,-3-1 1,-2 3 60,-2-2 1,0 6-22,0-6 123,0 8 1,-2-10 0,-4 8 334,-4 1 1,-4 10 255,-2 4 1,5 10 38,0 1 1,6 13-293,-6-2 0,8 5-131,-3 1 1,5-3-177,1 8 1,1-8-119,5 3 0,3-6-238,7-5 0,5-4-580,0-7 0,13-7 793,-2-4 0,32-32 0,4-8 0</inkml:trace>
  <inkml:trace contextRef="#ctx0" brushRef="#br0">30842 5971 7659,'-16'0'3730,"1"2"-3319,5 3 1,3 6-1,7 10 1,1 6-44,5 3 1,1 9 0,5 4 0,-1 3 56,2 2 0,4 6-360,-1-1-141,11 0 0,-22-5 1,11-1-1,-1-5 0,-1-4-816,2-5 1,-6-2-537,1-5 1,-7-2 1427,1-8 0,-10-29 0,-4-6 0</inkml:trace>
  <inkml:trace contextRef="#ctx0" brushRef="#br0">30682 6467 7668,'-9'0'1389,"3"0"118,12 0 0,3-1-1073,7-5 1,7 3 0,3-6 0,5 0-199,1 0 1,0 0-1241,0-2 0,7-3-86,4 4 1,-3 1 1089,3-2 0,21 0 0,11-5 0</inkml:trace>
  <inkml:trace contextRef="#ctx0" brushRef="#br0">31370 6339 7668,'-16'16'0,"0"0"0,2 6 424,3-1 1,-1 6 189,6-6-365,1 8 1,5-10 0,0 6 0,0-2 0,2-5 95,3-6 1,9 1-43,8-8-308,6 0 1,-8-5 0,4 0 0,1-1 0,-2-5 217,1-4 0,2-5 122,-4-1 1,-1-5-117,-5 0 1,-2-6-1,-1 4 1,-4 0 458,-2 0 0,-2-4-310,-5 6 1,-2-2-336,-3 1 1,-4 3 0,-9-6 0,-1 2-813,-3 3 0,-4 8 498,4 1 1,-6 2-252,1-2 1,4 4 0,2 9 531,3 3 0,2 47 0,0 17 0</inkml:trace>
  <inkml:trace contextRef="#ctx0" brushRef="#br0">29273 7524 7267,'-9'-2'2488,"4"-3"-2064,-4 3 0,7-7 0,-5 6 826,0-3-640,5 1-180,-5-2 1,0 3-318,-4-6 1,3 6 94,-3-1-200,7 3-20,-10 2 0,11 2 0,-6 3 0,2 6-126,3 3 0,-3 4 46,2 3 1,-1-1 89,6 6-31,0-6 1,0 8 0,2-6 0,2-3 0,3-1-90,2-2 0,1-2 67,6-3 0,0-4 1,0-7-1,2 0-51,3 0 0,-3-7-60,3-4 1,-3-5 57,-2-5 0,-2 1-99,-3-6 1,2 1 87,-8-2-66,0-3 1,1 12 0,-1-3-87,-2 3 122,-1-5 0,-7 5-109,0-3 190,-8 10 0,10-1-99,-8 6 262,7 1 1,-3 7 97,7 3 0,0 4-79,0 7 1,6 2 126,-1 3 1,6-1 50,-6 6 0,7 1 29,-1 5 0,3 0-53,2 0 1,-5 0 54,0 0 1,-1 5-100,6 1 1,-7 4 53,-3-4 1,1 1 106,-2-2 1,0-3-64,-5 3 1,0-3-70,0-2 1,-1-2-105,-5-3 1,-3 3-112,-7-3 1,0-4-119,0-1 0,-2-5-412,-3-1 1,3 0-121,-3 0 1,-2-7-688,2-3 0,-1-5 156,6-1 0,2-7 1143,3-3 0,18-76 0,2 34 0,0-1 0</inkml:trace>
  <inkml:trace contextRef="#ctx0" brushRef="#br0">29721 7636 7704,'-10'0'273,"-1"0"488,7 7 636,-3-5-744,7 5 1,2-7-276,3 0-130,4 0 1,7-5-44,0-1 0,0-6-126,0 1 1,0-3 25,0-2 0,0 5-122,0 1 1,-5-1-1,0-5-383,1 0 1,-5 0-455,-1 0 626,3 0 0,-8 0 1,3 0-100,-8 0 0,1 5 532,-8 1 0,0 6 91,-5-1 1,0 3 235,0 2 0,6 7-223,-1 4 8,0 3 0,-3 7 1,2 2 398,1 2-458,7 2 1,-3 5 0,7-2 105,0-3-280,0 3 1,0-7 0,2 4-434,3-6 1,4-3-137,7-2 0,0-2-349,0-3 1,6-4 337,-1-7 0,2 0-173,-1 0 1,1-7 668,3-4 0,6-28 0,2-14 0,1-4 0,-1 0 0</inkml:trace>
  <inkml:trace contextRef="#ctx0" brushRef="#br0">30170 7108 7704,'-16'0'2835,"7"0"-2007,-6 0 0,14 7-356,-5 4 0,4 3 482,2 2-660,0 7 1,2-2 0,4 9 559,4 4-719,-3 2 1,8-4 0,-6 0-236,-1 0 0,7 3 0,-6-1 0,1-5-667,1-4 0,-6 1-826,6-4 1,-6-1 34,6-5 1558,-8 0 0,-10-28 0,-10-8 0</inkml:trace>
  <inkml:trace contextRef="#ctx0" brushRef="#br0">29993 7460 7704,'-16'0'3196,"8"0"-2942,0-7 1,16 3-92,2-6 396,4-1 0,10-5 0,2 0 0,4 0 1,2 0 251,1 0 0,-1 2-503,0 3-2415,0-3 2107,0 12 0,21 2 0,6 9 0</inkml:trace>
  <inkml:trace contextRef="#ctx0" brushRef="#br0">30650 7188 7704,'-2'-9'809,"-2"2"818,-1 0-971,0-2 1,5-2 0,1 2 93,5 2 1,1 4-482,4 8 1,3 4-1,-4 9 1,5 3 168,1 6 0,-6 3-658,1 2 1,0 0-63,5 0 1,-6 0-1,1 0 1,0-2-823,-2-3 0,-1 3-1685,-2-3 2789,-4-4 0,-17 0 0,-11-7 0</inkml:trace>
  <inkml:trace contextRef="#ctx0" brushRef="#br0">30538 7412 7704,'-9'-7'2415,"2"3"-1638,7-6 0,1 4-518,5-4 1,3 1-1,7-4 1,1 3-33,5-3 0,-3-1-717,8-2 1,0 0-264,5 0 1,0 2-1,0 1 753,0 2 0,28 8 0,8-4 0</inkml:trace>
  <inkml:trace contextRef="#ctx0" brushRef="#br0">31050 7300 7704,'0'11'0,"0"-1"527,-7 1 1,5 5 41,-3 0 0,3 0 1,2 0 1867,0 0-2068,0 7 0,0-5-167,0 3 1,0-8-1,0-3 302,0 3-355,0-6-156,0 0 1,0-9 0,0-3 0,0-6-434,0-3 0,0-2 220,0 0 0,5-5 103,0-1 0,3-1 0,-5 4 1,2-3 269,-1 3 1,3 1-246,-2 2 1,6 0-174,-6 0 0,3 5 0,-5 0 0,4 1-714,2 1 979,2-5 0,40 26 0,10-1 0</inkml:trace>
  <inkml:trace contextRef="#ctx0" brushRef="#br0">31466 7252 7704,'-16'-7'0,"0"-4"0,0 2 646,0-2 0,0 1-369,0-6 1,5 7 0,1 2 208,-3 0 1,-1 5 71,-2-3 0,7 5-282,4 5 1,-2 4 0,1 9 0,3 1 136,1 2 0,2 3-185,0-3 1,0-3-241,0 3 0,2-3 0,1-2 0,4-2-422,2-3 1,-3-2 103,4-4 0,1-3-27,5 3 1,0-3-1,0-4-397,0-3 0,0-4 373,0-7 1,0 0-246,0 0 569,-7 0 0,3 0 1,-5 2 152,2 3 0,-3-3 0,2 3 738,0-3 1249,4-2-709,-10 7-789,5 2 0,-7 9-270,0 3 0,0 0-140,0 11 0,0-3-191,0 8 63,0-3 0,0 3 0,0 1-715,0-3 0,0-1-1154,0-2-1216,0 0 2008,0 0 1030,7-7 0,9-31 0,9-13 0</inkml:trace>
  <inkml:trace contextRef="#ctx0" brushRef="#br0">31738 7108 7704,'-9'10'1115,"4"1"1,1-6-328,-1 6 1,3 0-137,-3 5 1,3 0-275,2 0 0,0 5-149,0 0 0,0 6-55,0-6 1,0 6-53,0-5-52,0-1 0,0-5 1,0 0-131,0 0-349,7-7 0,-3-6-494,6-13 1,-4-1-178,4-10 1,-6-2 450,1 1 0,2-6 337,-1 1 0,4 2 87,-4-2 0,4 8 646,-4-2 0,4 3-155,-4 2 1,4 0 91,-4 0 1,1 5 154,-2 0 0,-1 8 595,6-2 1,-4 3-512,4 2 1,-6 3-259,1 8 1,2 0-358,-1 10 0,1-1 25,-2 1-152,-3-3 0,5 10 0,-7-7-640,0-1 0,5-2-1557,1-2 1583,-1 7 739,-5-5 0,7-16 0,2-13 0</inkml:trace>
  <inkml:trace contextRef="#ctx0" brushRef="#br0">32330 7012 8464,'-25'0'1725,"2"0"-1555,7 0 0,-2 0 1150,-3 0 1,3 0 143,-3 0-1084,3 0 1,2 5-177,0 0 1,5 2 114,1-1 1,6-3-242,-1 8 1,1-6-277,-1 6 117,3-7 0,-3 10-279,10-3 0,-1-4 0,5 0 0,0-2-268,-1 0 0,3 6 39,5-6 0,0 6 141,0-6 1,0 6 315,0-6 1,0 3 178,0-3 0,-5 2 274,0 4 1,-6 1 89,6-7 1,-8 8 494,2-2 1,-3-3 193,-2 3 213,0 0-1037,0 5 1,-7 0-711,-4 0 1,3-7-415,-3-4 1,2-1-44,-2 1 0,-3-3-2313,3 3 3204,4-3 0,0-52 0,7-12 0</inkml:trace>
  <inkml:trace contextRef="#ctx0" brushRef="#br0">32458 7076 7693,'-7'10'0,"-4"1"0,3 0 1553,-3 5 1,7 0-649,-1 0 0,-2 0-188,2 0 1,-1 0-304,6 0 0,0 0-66,0 0 1,6-6-837,-1 1-1048,7-7 587,-3 10 1,2-12 0,-2 1 948,-2-6 0,5-49 0,-3-17 0</inkml:trace>
  <inkml:trace contextRef="#ctx0" brushRef="#br0">32378 6676 7682,'-16'-11'5842,"0"0"-5400,0 8 0,6-5-859,-1 8 397,7 0 4,-3 0 0,9 0 0,3 0 16,6 0 0,32-7 0,8-2 0</inkml:trace>
  <inkml:trace contextRef="#ctx0" brushRef="#br0">32634 6531 8275,'0'16'1614,"0"0"1,0 2-1079,0 4 0,0 4 445,0 12 1,6 3-85,-1 7-728,0 7 0,-5-6 1,2 7-1,2-3 0,1 0-583,-1-1 0,-3-9-117,-1-6 1,0-3-1,0-4 1,0-3 530,0-6 0,-14-32 0,-4-8 0</inkml:trace>
  <inkml:trace contextRef="#ctx0" brushRef="#br0">32490 7012 7675,'0'-9'3722,"-7"-5"-2813,5 5 0,-5-2-384,7 0 1,2 8 0,3-3-1,6 3 63,3-2 0,2 3-764,0-4 1,2 5-495,3 1 1,-3 0 0,5 0 0,-1 0-2866,-1 0 3535,0 0 0,17 7 0,4 2 0</inkml:trace>
  <inkml:trace contextRef="#ctx0" brushRef="#br0">32954 7012 7675,'-16'16'3083,"7"0"-2390,4 0 1,-4 0 638,-1 0 0,2 0 0,3 0-425,3 0 1,2 0-904,0 0-972,0 0 0,0-6-3546,0 1 3193,0-7 1,0-4 1320,0-11 0,-7-46 0,-2-12 0</inkml:trace>
  <inkml:trace contextRef="#ctx0" brushRef="#br0">32826 6692 7675,'-1'-15'2471,"-5"5"-1360,4-5-47,-12 6-920,12 1 0,-6 0-144,2 8 0,26 36 0,-1 9 0</inkml:trace>
  <inkml:trace contextRef="#ctx0" brushRef="#br0">33050 6948 7675,'-10'1'0,"-1"5"0,2-3 292,-1 8 1,-3-6 977,8 6-805,-8 0 0,10 5 0,-6 0 1,2 0 1420,3 0-1495,2 7-317,2-5 0,2 5 1,2-7-1,3-2 1,0-2-67,0-1 0,6-7-130,-3 1 1,4-3 0,2-2 0,0 0-714,0 0 0,-1-7 458,-5-4 1,5-3 167,-5-2 1,3 0 0,-3 0 0,-4-2 504,-5-3 1,5 3-14,-1-4 1,0-1-73,-5 2 0,-5 0 0,-2 5 1,-2 1 150,-3 5 0,3-4-524,-2 3 0,0 4-833,-5 1 0,6 5 995,-1 1 0,8 28 0,-5 8 0</inkml:trace>
  <inkml:trace contextRef="#ctx0" brushRef="#br0">33226 6900 12827,'0'16'719,"0"0"0,0 0-481,0 0 0,-1 1 137,-5 5-280,5-4 0,-7 5 0,8-7-111,0 0 41,-7 0 1,6 0-1597,-5 0 714,4-7-1507,2-2 1606,0-21 0,6 3-25,-1-10 639,8 3 0,-6 2 1,5 0 485,-1 0-230,-8 0 0,12 0 1,-7 0 636,1 0 0,6 5 1,-5 2 981,5 2-1061,1-5 1,-2 12-251,-4 0 1,5 1-291,-5 10 1,-3 0 173,-1 5-411,-4 0 1,3 5 0,0 0 269,-1-1-1341,-2-2 0,3-8-1058,0 1 2236,1 0 0,-6-17 0,0-4 0</inkml:trace>
  <inkml:trace contextRef="#ctx0" brushRef="#br0">33579 6820 7663,'0'-16'3357,"0"5"-1650,0 0-532,-8 8 1,5-4-33,-8 7-825,1 0 1,-6 0-158,0 0 1,5 1 0,0 5 0,2-3-77,-1 8 1,-5 0-108,5 5 1,3-6 55,1 1-180,-3 0 1,8 5-420,-5 0 211,5 0 1,1 0-331,0 0 414,7 0 1,-4-6 0,8-1-253,1-2 514,3 6 1,1-10-1,0 6 95,0-2 1,0 4-64,0-6 0,0 6 1554,0-6-1144,0 8 0,-2-4 1616,-4 7-1579,5 0 1,-14 0-516,5 0-90,-12 0 1,3 0 0,-10-2-1674,-4-3 769,1 3 1,-9-7 0,3 5-780,-4-1 0,1-7 1817,-2 1 0,-15-41 0,-6-19 0,-8-3 0,-1 1 0</inkml:trace>
  <inkml:trace contextRef="#ctx0" brushRef="#br0">33339 5859 7663,'8'7'1729,"5"-3"-969,-8 6 1,6-4 636,-6 4-1143,8-6 0,-4 10 0,7-3 0,0 5 0,0 3 417,0 3 1,5 6-172,0-1 1,8 3-66,-3 2 1,3 7-115,-3 4 1,3-2-97,-8 2 1,1-1-84,-6 6 0,0 6-191,0-1 128,-7 0 0,-2-5 1,-6 0-254,5 0 112,-4 8 1,5-5-1,-7 6-998,0-2 784,-7-1 0,3 1 1,-5 2-529,2 0 728,-5-2 1,4-5 0,-4-1-182,1-1 243,1 11 0,-5-22 1,3 10-81,1-6 1,2-4 154,-1-5 0,-3-5-334,8-1-200,-8-6 0,6 3 0,-5-7-454,1 0 1,2-5 39,-1-1 0,-5-6 80,5 1 807,3 4 0,-22-7 0,3 5 0</inkml:trace>
  <inkml:trace contextRef="#ctx0" brushRef="#br0">29881 9653 7655,'-10'0'274,"-1"0"493,-1 0 0,-1-2 0,3-3 0,4-6-40,4-3 0,8-9-654,-1-4 1,8-5 0,-1-7 0,6-9-3,3-9 1,6-10-26,-6-3 1,6-6-208,-6 1 1,0 2 280,-5-2 1,-1 10-111,-5 1-151,5 7 1,-14 17-1,5 8 1,-5 9-1085,-1 6 713,0 8-374,0 2 0,0 19-26,0 4 1,0 4 321,0-4 590,0 0 0,-28 35 0,-8 10 0</inkml:trace>
  <inkml:trace contextRef="#ctx0" brushRef="#br0">29769 8709 7663,'0'-32'252,"2"5"-45,4 0 0,-1 6 0,9-6 0,4-1 419,0-3 1,7-1-317,1 0 1,4 6 12,2-1 1,2 9-267,4 2 0,-5 2 115,5 9 0,-5 10 229,0 16-236,-9 4 0,5 29 1,-8-1-1,-3 9 1,-6 6 392,-6 1 0,1 6-252,-2-6 0,1 11-279,-6-5 0,0-6 1,0-12-1,0-3-189,0-8 0,0-7 186,0-12 1,1-6-2015,5-10 1990,-5-4 0,28-36 0,-2-6 0</inkml:trace>
  <inkml:trace contextRef="#ctx0" brushRef="#br0">27961 10261 7503,'-9'-7'2617,"4"-3"-2321,3 2 1,0 1 264,-3 7-442,3 0 1,-5 2 0,7 3 0,0 6 360,0 3-477,0 10 1,0-5-1,0 8 112,0 1-114,0 2 0,2 2 1,1 0-1,4 1 1,2-1-154,4 0 1,-5-2 27,3-4 1,0-2 33,5-8 1,0-2 0,0-4 0,0-4-265,0-4 1,2-4 169,3-4 1,-9-4-36,4-12 1,-3-2 0,3-8-1,-2 0-97,-3 0 0,1 0 173,-6-1 0,4 1 109,-4 0-37,-1 0 1,-5 8 0,0 0 108,0 1 29,0 6 257,0-7-60,0 15 1,-2 2 241,-3 7-330,3 7 1,-5 4 0,7 9 125,0 1 1,0 8-141,0-3 0,0-1-83,0 2 1,5-1-8,1 6-17,6 1 0,-10-7 0,5-1-146,0-2 1,-3-1-145,6-6 0,-4 0-22,4 0-255,-6 0 0,10-8-665,-3-2 1177,3-4 0,16-59 0,4-14 0</inkml:trace>
  <inkml:trace contextRef="#ctx0" brushRef="#br0">28617 10229 7721,'-11'-5'521,"1"0"0,4-6 184,-4 6 327,-1-8-718,-5 11 1,5-5-270,1 7 122,-1 0 1,-5 2-102,0 3 1,0 4 0,2 7 0,1 0 125,3 0 1,1 0-191,-2 0 1,4 0-111,7 0 1,-5 0 0,-1 0-1,5-1-258,4-5 1,1 3 22,6-8 1,6 6 92,6-6 55,-1 0 0,0 1 0,2-1-99,2-1 235,-5-3 0,5 1 0,-6 2 0,3 3 608,-3 2 41,-1-6-118,-2 12-117,-7-7 1,-2 9-19,-7-1-207,-7 0 1,3-6 0,-6 1-73,-3 1 0,-1 3 85,-2 1 1,0 0-645,0 0 254,0-8 1,2 7 0,1-6-1515,3-1 1208,6 0 553,-3-8 0,28-43 0,6-10 0</inkml:trace>
  <inkml:trace contextRef="#ctx0" brushRef="#br0">28857 10197 7721,'-11'0'112,"1"0"105,6 0 121,-10 7 1,12 4 557,-3 10 1,3-1-515,2 7 0,0-1 130,0 6-399,0 0 0,5 0 0,1 0 264,-3 0-370,6 1 1,-2-9 0,6-2 0,-3-4 0,1-2-249,-2 0 0,5-8 177,-3-2-140,3-4 1,-3-4 0,-1-5 0,3-8-1,1-6-531,2-4 0,-2-1 242,-3-6 1,1-1 231,-6 1 1,4 0 230,-4 0 0,1 2-287,-2 4 567,-3-5 1,5 8-1,-7-4 267,0 6-170,0 3 341,0 2-449,0 7 0,0 9 169,0 11 0,0 3-59,0 2 0,0 6-87,0-1 0,0 8-146,0-3 0,0 3-130,0-3 1,0 3-103,0-8 1,6 0-389,-1-5 1,7 6-438,-1-1 691,-4-7 0,7-1 0,-3-8-938,3-1 0,2-2 1188,0-2 0,29-36 0,6-9 0</inkml:trace>
  <inkml:trace contextRef="#ctx0" brushRef="#br0">29465 10261 7721,'-16'0'236,"0"0"1,0 0 385,0 0 1,0 0-204,0 0 0,6 0-258,-1 0 0,0 6 1,-5 1-1,0 2 106,0 3 1,6 4-41,-1 6 0,6-5-71,-6 5 1,7-3-117,-1 3 0,3-5 0,2 5-594,0-5 278,7 0 0,2-9-206,7-2 0,-5-4 0,0-2 1,1 0-324,2 0 0,2-6 341,0 1 1,0-8 66,0 3 1,0-5 396,0-1 0,-7 0 0,5 0 0,-5 0 0,0 0-18,5 0 0,-5 0 3,7 0 334,-7 0 1,-2 6 0,-5 1 994,3 2 403,-3 1-1165,5 6 1,-7 2 18,0 4-367,0 2 0,0 10 0,0 2 122,0 1 1,6 0-159,-1-5 0,2 6-78,-2-1 1,-1 0-269,7-5 1,-6 1 158,6-1-542,-8 0 1,11-6-1636,-3 1 302,3-8 1894,2 5 0,15-58 0,2-13 0</inkml:trace>
  <inkml:trace contextRef="#ctx0" brushRef="#br0">29801 9957 7719,'-8'2'1097,"2"3"1,4 1-541,2 10 1,0-2 241,0 13 1,0-4-426,0 9 0,0-2-62,0 13 1,2-2-3,4 1-168,-5 5 0,12-14 0,-8 5-227,-1-5 0,3-1 0,0-1 0,0-5-2220,0-4 1134,6-12 1171,-5-2 0,16-65 0,0-15 0</inkml:trace>
  <inkml:trace contextRef="#ctx0" brushRef="#br0">29993 9925 9801,'-8'16'1462,"0"2"-1008,8 3 1,2 4 691,4 7-822,-5 7 1,12 2-1,-6 7 496,2 0-700,1 0-1,5-1 1,-3-3-235,-1-1 1,-2-2 0,3 0 0,-1-8-443,1-4 1,-3-10-2746,2 3 3302,0-4 0,5-31 0,0-6 0</inkml:trace>
  <inkml:trace contextRef="#ctx0" brushRef="#br0">30314 10357 7706,'0'16'1393,"0"0"1,0 0-732,0 0 1,1-1-491,5-5 0,-3 3 0,8-8 1,1-1-146,3-3 1,1-1-601,0 0-367,0 0 0,0-7 532,0-3 1,0 1 407,0-2 0,7-49 0,2-19 0</inkml:trace>
  <inkml:trace contextRef="#ctx0" brushRef="#br0">30554 10261 7706,'-6'16'445,"1"0"1,-7 8 646,1 2 0,2 4-413,-2 2 1,6 0-190,-6 0 1,6 8 0,-6 2 0,1 3-171,1-3 0,-6 5-606,5-5 0,-4 8 200,-2-2-496,0-3 0,1-8 582,5 0 0,-26-6 0,1-8 0</inkml:trace>
  <inkml:trace contextRef="#ctx0" brushRef="#br0">31050 10037 7636,'-16'0'1711,"0"0"1,5 0-1432,0 0 0,6 0 1,-4 2-1,0 2 57,0 1 1,4 7 24,-6-1-287,8 3 0,-10 9 0,8 2 0,2 2 0,1 0 53,2 1 0,0 1-280,0-3 0,2 3 1,3-8-1,6-1-218,3-3 0,2-6-492,0 0 1,5-8 243,0 3 0,8-6 0,-4-4 1,1-3-847,1-2 1464,-7-9 0,31-49 0,-25 24 0,0 0 0</inkml:trace>
  <inkml:trace contextRef="#ctx0" brushRef="#br0">31402 9957 7648,'-16'0'0,"5"0"0,1 0 0,-1 0 559,-5 0 0,0 6 0,0 1 0,0 2 113,0 3 1,0 4-314,0 5 0,2-1-180,3 7 1,4-1 0,7 5-1,0-3 140,0-1 1,0-2-246,0 1 1,7-4-276,4-12-35,3 5 1,7-14-1,2 5 1,0-5-1,1-1-604,-5 0 1,4-1 466,-1-5 0,-1-3-145,-5-7 314,0 0 0,0 0 0,0 0 48,0 0 126,0-7 1,-7 4-1,-4-6 934,-3 2-637,-2 1 1,0 1 0,-2 0 424,-3 1-759,-4-5 1,-7 7 0,-2-3-335,-3 3-231,3 2 1,-7 6 0,6 1 51,-3 2 0,1 1 580,5 6 0,14 22 0,4 4 0</inkml:trace>
  <inkml:trace contextRef="#ctx0" brushRef="#br0">31626 9877 7648,'0'11'0,"0"0"0,0-6 1535,0 6-965,0-1 1,5 6-94,1 0 0,-1 0-309,-5 0 0,5 0 131,1 0-214,-1 7 1,0-5 0,1 4 242,-3-5-350,-1 6 1,-2-5-1,0 4 1,0-5-1,0-1-112,0 0 0,0-5-753,0 0 419,0-8-51,-7 4 0,5-8 10,-3-5 261,3-3 0,4-14 0,1-2-471,3 0 463,-1-5 0,0 5 0,2-7-220,2 0 580,-5 7 0,8-3 0,-5 5 964,2-2-854,-5 5 1,10-3 0,-3 9 609,3 3 1,-3-1 121,-1 7-333,1-1 1,5 13-199,0 4 1,-5 3-38,-1 2 1,-6 7-224,1 4 0,2 1-89,-1-1 0,4 3 12,-4-3 1,1-2-152,-2 2 0,-3-8-212,3 3 0,2-5-558,-1-1 1,1-7-693,-2-3 1,-1-5 1534,6-1 0,15-71 0,-8 27 0,0-1 0</inkml:trace>
  <inkml:trace contextRef="#ctx0" brushRef="#br0">32218 9797 7648,'-16'0'0,"0"0"771,0 0 1,5 0 1050,1 0 0,-1 0 173,-5 0-1518,0 0 0,0 2-456,0 3 1,0-1 67,0 6 1,2 1 125,3 5 0,-3-5-67,3 0 0,2-1-103,-1 6 0,4 0-55,-4 0-547,6 0 126,-3 0 0,9-2 0,3-1-833,6-2 804,3-8 0,2 4 0,2-7-991,3 0 1089,-3 7 1,7-5-1,-6 3-265,3-3 667,6 5 0,-10-5 1,3 5-97,-3 0 1,-2-3 124,0 7 0,-5-6 1914,0 6-1421,-8-1 1,4 6 625,-7 0 0,-2 0-614,-3 0 1,-4 6-386,-7-1 0,-5-5-386,-1-5 1,1-1-495,5 6 1,-5-5-989,-1 0 0,1-8 102,5 3 1577,0-5 0,-14-50 0,-4-14 0</inkml:trace>
  <inkml:trace contextRef="#ctx0" brushRef="#br0">32298 9541 7650,'0'16'0,"0"0"1332,0 0 0,0 5-600,0 1 0,0 6 471,0-1 1,0 3-522,0 2 0,0 0-221,0 0 1,0 0-58,0 0-313,7 0 1,-3 0 0,5-2-480,-2-3 0,0-2 0,-3-5 1,1 1-1179,-2-1 0,5-3 665,-3-1 1,0-5 900,-5 0 0,-7-22 0,-2 0 0</inkml:trace>
  <inkml:trace contextRef="#ctx0" brushRef="#br0">32138 9909 7650,'-16'0'1830,"0"0"0,0 0-182,0 0-1819,7 0 86,2 0 0,9 0 1728,3 0 1,4-2-910,7-3 1,7 2-713,4-8 1,3 2 205,2-2-758,0-3 0,0 7 0,0-4 0,0 4 0,0 2-1640,0-1 0,0 1 2170,0 5 0,22 14 0,4 4 0</inkml:trace>
  <inkml:trace contextRef="#ctx0" brushRef="#br0">32746 9861 7650,'-25'0'0,"2"0"519,7 0 0,0 0 735,0 0 1,-1 0-487,-5 0-288,12 0 1,-12 0 0,11 2 0,-3 2 0,0 3 297,3 2 1,2 1-469,4 6 1,3 0 63,-3 0-383,3 0 1,2 0 0,0 0-1,0 0 1,2 0-157,3 0 0,-1-5-55,7 0 0,-6-8-379,6 3 0,-1-5 0,6-1-448,0 0 0,0-7 350,0-4 0,-5-3 281,0-2 0,-2 0 148,1 0 1,4-5 99,-3 0 1,-2-1-39,2 6 123,-1-7 0,1 5 174,0-3 1,-8 8 1060,3 3-555,2 6 82,-6-3 0,5 14-265,-7 4 1,0 9 20,0 1 1,0 7-158,0-1 1,0-2-265,0 2 0,0-8-194,0 2 0,0-3-456,0-2 0,0 0-717,0 0-866,0-7 2219,0-2 0,7-42 0,2-10 0</inkml:trace>
  <inkml:trace contextRef="#ctx0" brushRef="#br0">32938 9749 7650,'-9'7'841,"-3"-3"191,7 6 1,-2-4-562,1 4 1,4 1-56,-3 5 1,2 0-207,-3 0 0,4 0-109,-3 0 0,3 6-53,2-1 1,0 2 249,0-2-411,0-3 0,-5 5-338,0-7-332,-1-7-346,6-2 515,0-7 169,0-7 0,6-4 128,-1-10 0,6 3-117,-6-3 0,6 1 242,-6-1 1,6 3 283,-6-3 1,6 9 168,-6 1 1,6 0 440,-6-5 1,2 5-488,-1 1 0,-3 6 198,8-1 1623,-8 3-1448,12 2 0,-12 7-102,8 4 0,-8 8-232,3 3 1,-3 1-280,3-2 0,-5-3-170,5 3 1,-3 3-485,3-3 1,-5 0-119,5-5 0,-3-7-1897,3-4 2694,-5 4 0,21-35 0,-5-3 0</inkml:trace>
  <inkml:trace contextRef="#ctx0" brushRef="#br0">33258 9477 7650,'0'-9'704,"0"2"128,0 7 0,0 2 412,0 3 0,0 9-599,0 8 0,0 8-287,0 2 1,2 0 13,4 5-499,2-3 1,3 3 0,-2 3 0,0-1-1,-2 0-1076,0-4 1,-1-3 666,-6-5 0,5 3 536,0-3 0,-14-18 0,-8-4 0</inkml:trace>
  <inkml:trace contextRef="#ctx0" brushRef="#br0">33130 9797 8691,'0'-11'1926,"0"1"1,6 4-1204,-1-4 0,8 4-156,-3-4 0,4 4 505,2-4-990,8-1 0,-5 2 1,8 2-1,1 2 1,1-1-2376,-3 3 2293,5 1 0,-6 16 0,7 4 0</inkml:trace>
  <inkml:trace contextRef="#ctx0" brushRef="#br0">12436 14071 7664,'-16'-7'6,"5"0"446,1-4 1,6-3-1,-3 4 1,2-5-1,-1-1 1,1 0 175,-2 0 1,3-1 0,-5-3-1,0-1-162,1 1 0,-3 2-64,-5 2-312,0 0 1,0 0 0,0 2 7,0 3 1,-5 4 0,-3 7 0,1 4-216,0 6 0,-5 3-93,1 14 1,-1 8 101,1 13 1,4 7-1,7 11 1,0 2-148,0 1 1,7 6 104,4-6 1,12 6 64,9-6 1,7-3-1,11-11 1,3-10-341,6-10 0,-2-8 109,1-16 1,1 1 91,5-7 0,-5-6 1,-3-12-1,0-6-18,-5-8 0,-1-3 150,-2-2 0,-7-7 337,-4-4-47,-3-3 0,-7 1 1,-2-1 354,-2-4-358,-2-2 0,-7 6 0,-3 2 394,-6 1-331,-10-7 1,-4 6 0,-7-2-375,0 5 64,-7-4 0,0 11 0,-4-1-561,6 6 0,3 8 305,2 10 0,7 4-761,4 7 0,5 14 252,5 8 1,-1 3-217,6 7 1033,-6-4 0,17 47 0,-3 1 0</inkml:trace>
  <inkml:trace contextRef="#ctx0" brushRef="#br0">12276 14247 7674,'-11'2'508,"1"4"0,4-5 203,-4 5 339,6 3-734,-3-8 0,7 14 1,2-6 24,3-1 1,4 7 0,7-5-1,2 5 94,3 1 1,4 0-209,7 0 0,0-2-25,0-4 1,0 5-257,0-5 1,-5-1-1,-1 0 1,3 0-435,1 0 1,-5-6-31,-4 3 1,-1 1-1303,1-2 1186,-3 1 0,5-6 0,-7 0 634,0 0 0,0-22 0,0-4 0</inkml:trace>
  <inkml:trace contextRef="#ctx0" brushRef="#br0">12900 14199 7678,'-11'0'232,"1"0"2,6 8 0,-8-5 172,6 8 0,1-1 478,5 6 0,2 0-511,3 0 0,4 8-171,7 2 1,0-1-160,0 2 1,5-2 153,1 1-173,6 5 0,-10-14 1,5 3-164,0-7 1,-3-1 0,5-7 0,0-1-175,-1-2 0,-4-9-88,1-4 1,-3-5 7,-2-6 1,4-2 137,-4-8 0,2 0 131,-13 0 0,2 5 38,-2 0 0,-3 0 188,3-5 0,-3 8 48,-2 2 0,0 4 690,0 2 342,-7 8-595,5 0-391,-5 16 0,7 0 0,0 8 175,0 0 0,0 8-407,0 2 1,2 4 102,3 3 1,2-1-131,4 0 1,2 0-55,-8 0-113,7 0 1,-3-2-1,5-3-275,-3-6 1,3-3-262,-3-2 1,3-2-1325,2-3 2090,0-4 0,7-29 0,2-4 0</inkml:trace>
  <inkml:trace contextRef="#ctx0" brushRef="#br0">13652 14279 7678,'0'11'93,"0"0"0,0-6 288,0 6-82,0-8 1,2 5-1,3-8 1,6 0 213,3 0 0,-3 0-377,0 0 1,-1-2 65,6-4 1,0-1 92,0-3 0,-1-6-144,-5 0 1,3 0-154,-8-6 105,7 4 1,-10 2-1,4-1-73,-5-5 0,-1 5 0,0-5 108,0 4 0,-7 2 103,-3 0 1,-5 7-109,-1 4 1,-5 3 100,0 2 0,-1 4-125,6 7 0,0 1 4,0 15 1,2 5 20,3 5 0,-1 8-165,7-3 58,-1 5 0,6-1 1,2-2-252,3-1 1,10-9-226,6-2 1,7-2 219,-1-9 0,3-6-1825,2-10 2054,0-3 0,7-28 0,4-12 0,4-2 0,0 0 0</inkml:trace>
  <inkml:trace contextRef="#ctx0" brushRef="#br0">14116 14055 7678,'-7'16'671,"4"0"-503,-8 0 0,8 6 660,-3-1 0,4 8-302,2-3 0,0 4-157,0 2 1,0 6 1,0-1-355,8-7 0,0 1 0,8-6 317,0-1-443,0 0 1,0-14 0,0-1 0,0-2-1,0-3-195,0-2 0,0-2-110,1 0 1,-1-7 147,0-4 1,-6-5-257,1-6 345,0 5 0,-1-14 0,-1 3-120,-2-8 260,6 3 0,-12-7 0,5 8 468,-4 0-60,-2 0 0,5 6 0,0 1 854,-1 2 175,-2 9-574,-2 6 0,-2 23-482,-4 6 0,5 7-142,-5 4 0,5 6-1,1-1 1,0 6-333,0-6 0,1 6 167,5-6 0,1 1-788,3-6 1,5-2-225,-5-3 0,5-4-604,1-7 0,1-7 1581,5-4 0,3-25 0,7-6 0</inkml:trace>
  <inkml:trace contextRef="#ctx0" brushRef="#br0">14741 14279 7671,'-15'8'0,"5"2"0,-3-1 0,8 2 0,0-8 797,5 12 0,1-14 0,5 5-642,4-4 1,5-2-227,1 0 0,0-6 132,0 1 0,0-8 41,0 3 0,0-4 44,0-3 0,-6 1 249,1 0-366,0 0 0,-1 0 0,-1 0 4,-2 0 0,4 0 1,-6 0 161,-1 0 0,-2 0-6,-2 0 1,-2 6-16,-3-1 0,-4 8 123,-7-3 1,-7 4-146,-4 2 0,-2 8 643,3 2 0,-4 6-183,3 6 0,4 8-41,1 7 1,5 8-63,1-3 1,7 6 107,3 6 0,5-5-430,1 5 1,12-11 14,4-6 0,11-5-529,-1-5 1,5-11 14,1-11 1,0-3-236,0-2 1,0-7-422,0-4 1,0-10-2424,0-6 3391,0-3 0,7-38 0,2-8 0</inkml:trace>
  <inkml:trace contextRef="#ctx0" brushRef="#br0">15909 14023 7614,'0'-10'742,"0"-1"1925,0 0-1775,0-5 1,0 6-275,0-1 1,-7 7-104,-4-1 1,-3 3-185,-2 2 0,0 7-96,0 4 1,-2 3-103,-3 2 1,1 2-92,-6 3 15,6-3 1,-8 13 0,6-7 0,3 3 0,1-2-86,2-2 0,0-2-295,0-5 1,9-1-166,7-5 0,9-3 14,12-7 0,2-1 243,4-5 0,5 3 0,-2-6 0,6 0-146,-1 0 0,4 6 280,-1-3 1,-1 4 182,-5 2 1,-2 0 0,-1 0 0,-6 2 327,-5 4 1,1 2-55,-8 8 0,-4 6 200,-2-1 1,-3 1-160,-2-6 1,-7 7 160,-4 3 1,-5-1-297,-5 2 0,1-8-69,-6 3 0,4 1-373,-4-2 1,1 1-152,-2-6 0,-1-2-391,6-3 1,1 1-39,5-7 1,0 1-544,0-6 1,7-2 482,4-3 816,3-4 0,52-57 0,-19 27 0,0 0 0</inkml:trace>
  <inkml:trace contextRef="#ctx0" brushRef="#br0">16533 14135 7623,'-9'32'323,"4"0"0,1-1 318,-1-5 1,3 3 233,-3-8 0,3 6-465,2-6 0,0 6-802,0-6 1,2 1-56,3-6 447,-3 0 0,5-64 0,-7-16 0</inkml:trace>
  <inkml:trace contextRef="#ctx0" brushRef="#br0">16341 13575 7637,'-21'2'679,"-1"3"0,1 4 850,5 7 0,0-2-2101,0-3 1,7 3 23,4-3 1,7-4 547,8-2 0,37-17 0,20-6 0</inkml:trace>
  <inkml:trace contextRef="#ctx0" brushRef="#br0">16757 14055 7908,'-9'7'1715,"2"-5"-1067,7 5 1,7-7-10,4 0-519,10-7 1,-1 4 0,5-8-1,0-1 1,-2-3 0,2-1 0,-2 0 269,0 0 0,4 2-251,-6 3 0,6-3 23,-6 4 0,0 1 0,-5 0 513,0 2-495,-7 1 0,-2 13 65,-7 4 1,-1 10 0,-5 6 0,-4 2-147,-5-3 1,-2 10-120,-5-4 1,4 5-11,-3 1 1,-2 1-1,2 5 1,1-1 130,2 1 0,4-5-161,3-1 1,4-1 62,7-5 0,0 2 0,0-13 0,2-1 39,3-2 1,4-4-153,7-3 0,2-4 171,3-7-111,-3 0 0,12-2 1,-3-2-1,3-3 1,2-2-329,0-3 1,0-4-1034,0-5 0,6 3 81,-1-4 1330,8-3 0,-8-11 0,2-9 0,7-7 0,1 0 0</inkml:trace>
  <inkml:trace contextRef="#ctx0" brushRef="#br0">17574 14183 7637,'-16'0'792,"5"6"-594,0-1 1,8 2 1705,-3-1-821,5-5-139,1 6-672,7-7 1,-4 0 0,8-1-33,1-5 1,3-1 0,1-5 0,1 1 68,5-1 1,-5-4-214,5-6 1,-4 5 37,-2-5 0,0 3 1,0-1-1,-2-1 20,-4 1 0,3 2-238,-8 2 1,1 0-55,-6 0 0,-2 0-436,-4 0 452,-2 0 0,-14 7 0,-1 2 0,-2 2 0,-3 0-554,-2 1 0,-2 4 339,0 5 1,0 11 412,0 11 1,5 10 278,0 6 0,8 5 405,-3 6 0,6 1-234,6 3 0,2 5 303,8-5 0,4 3-398,7-3 1,1-9-179,15-12 1,0-5-210,5-5 0,5-6 102,0-10 1,6-4-492,-6-7 0,6-2-386,-6-3 0,6-4-801,-6-7 0,2 0 1532,-1 0 0,3 0 0,7 0 0</inkml:trace>
  <inkml:trace contextRef="#ctx0" brushRef="#br0">19576 14080 7670,'-16'7'-175,"6"-6"105,0 5 1,5-5 0,-6-1 1525,-1 0-973,6 0 1,-8 0 0,5-1 0,1-5 492,3-4 0,3-4-814,2-1-1,0 0 143,0-1-255,0 1 0,0-1 0,2 1 0,1-2 1,4-2-65,1-1 0,3-3 112,4 3-266,0 3 1,1-6 0,-1 8 0,1 0 0,-1-1-150,0 1 0,1 4 321,-1 1 1,-4 7-34,-1-2 0,0 3 1,5 2-1,1 3-62,-1 8 0,1 1-26,-1 13 0,0 1 86,1 5-75,6 0 1,-5-6 0,4 1 68,-4 1 0,3 1 0,1-3 0,0-4 11,1-4 0,-5-3 23,3-4 0,4 2 119,2-7 1,-2 0-39,2-5 0,-6-7 291,6-3-260,0-4 0,-1-1 0,-1-2 133,-2-4 0,4-3-13,-5-6 0,4 1-11,-4 3 0,-1 2-725,-4 3 0,-1 6 125,1 0 383,-1-1 0,-13 28 0,-4-2 0</inkml:trace>
  <inkml:trace contextRef="#ctx0" brushRef="#br0">21254 13649 7703,'-13'-2'125,"1"-2"1,2-1-1,-2 2 1,-2 1 496,-2 2 0,6 0 0,0 0 1,-2 0-174,-2 0 0,4 2-391,0 3 0,1 4 0,-3 6 1,4 2-100,1 4 1,-4 3 103,6 6 1,0 6-16,5 0 0,7 12-17,3-2 0,4 4-161,1-4 0,8-1 0,2-4 0,6-5-346,5-4 1,-2-8 225,7-3 0,-6-11 62,1-5 0,1-5 0,-1-5 0,-2-5-54,-1-4 1,-2-10 417,-1-7 0,0-1 39,-5-9-31,4 6 0,-17-7 0,2 4 1,-5 0-1,-6 1 691,-1 2 1,-4-2-432,-3 1 0,-4 5 75,-6 5 0,-9 6-394,-7-6 1,0 7 183,-5-1-677,-3 3 1,7 3-1,-4 4 201,3 5-577,2 3 0,2 2 0,3 2-1,6 3 0,10 3 745,5 8 0,51 13 0,14 3 0</inkml:trace>
  <inkml:trace contextRef="#ctx0" brushRef="#br0">22363 13464 7713,'-17'0'64,"-2"1"0,-1 3 0,1 1 0,2 0 1143,2 2 1,-3-5 12,-2 3-909,3 3 0,-5-4 1,6 6-1,1 0 1,-1 1 1181,1-1-1253,0 0 1,-1 7 0,1 4 233,-1 4-397,1 5 1,0 2 0,1 4-1,4 5 1,3 5 171,0 6 1,5-4-271,-3 3 0,5 2 6,5-2 0,4 1 1,8-8-1,3-3-320,6-5 0,-2-5-318,2-5 1,-1-9 69,6-7 0,0-5 0,0 4 1,1-2 582,4-4 0,24-36 0,12-9 0</inkml:trace>
  <inkml:trace contextRef="#ctx0" brushRef="#br0">22825 13310 7678,'-10'0'1162,"2"1"-391,1 4-519,2 4 1,-1 6 0,1 3 0,2 2 0,1 6 0,4 5 0,1 4 578,2 7 1,7 7-632,-1 3 1,2 6 2,3-2 1,-1-1-132,1 2-212,-8-8 1,4 9-1,-5-6 1,0-3-1,0-2-805,-4-6 0,4-5-143,-2-11 0,2 1 1088,-2-11 0,4-44 0,6-22 0</inkml:trace>
  <inkml:trace contextRef="#ctx0" brushRef="#br0">23118 13310 7690,'0'-9'3343,"0"4"-3809,0 10 1,0 10 621,0 11 0,2 5 1745,3 5-1655,-3 3 1,11 7 0,-2 2 0,1 2-1,0 3-249,-2 2 0,0 0-51,5 1 1,-4-3-942,-1-7 0,-7-1 0,4-2 995,0-2 0,-19-14 0,2 2 0</inkml:trace>
  <inkml:trace contextRef="#ctx0" brushRef="#br0">22548 13849 7690,'-8'7'1905,"2"-6"-1244,12 4 0,7-3 625,8-2 1,13-2-500,2-3-615,7-10 1,10-4-1,3-7 1,4-1-1,2-2-27,-1-2 0,1 5-842,0 1 0,-4 6 0,-5 0 0,-10 7-3506,-9 7 4203,-7 3 0,-39 30 0,-7 6 0</inkml:trace>
  <inkml:trace contextRef="#ctx0" brushRef="#br0">22779 14064 7690,'-15'16'1900,"6"-8"-1126,2 6 0,11-12-270,6 3 0,7-5 0,16-5 0,1-5 265,2-4 0,7-7-689,-2 1 1,3-6-254,2 6 1,6-6 0,1 5-1,0 3-656,0 0 1,-2 3-2252,-5 0 3080,1-1 0,13 28 0,3 7 0</inkml:trace>
  <inkml:trace contextRef="#ctx0" brushRef="#br0">23919 13803 7685,'-15'0'597,"-1"0"162,1 0 1,4 0 111,1 0-571,0 0 0,0 0 0,-1 1 1,1 4 67,2 6 0,1-3 0,7 4 0,0 4-183,0 2 1,0 5-254,0-3 0,1 4 116,5 7 0,4-5 0,9-2 0,3 0-635,2 0 1,2-6 225,4 3 1,1-11-82,0-5 1,0 2-1,1-2 1,2-3 38,2-5 1,-5-6 407,-5-6 1,-2-2 204,2-4 0,-4 2 0,-9-5 0,-2 0 330,-6 0 0,-3 4 633,-2-6 1,-2 6-617,-3-6 0,-9 7 0,-8-2 1,-2 4 169,-4 2 1,-6 0-733,-2-1 1,0 1 226,6-1-741,-1 1 1,0 5 0,0 1 0,2 2 0,2 4-2409,1 1 1992,7 2 0,-1 7 935,9 3 0,39 24 0,15 8 0</inkml:trace>
  <inkml:trace contextRef="#ctx0" brushRef="#br0">24889 13387 7664,'-7'-23'0,"-1"6"0,-8-3 101,1-4 1,0 5 0,-1-5 0,1 2 0,-1 5 815,1 5 1,0 0 0,-1 6 0,1 3 333,-1 1 0,1 2-816,0 0 0,-1 9 15,1 6 0,1 8-49,4 7-282,-4 8 0,7 1 0,-5 9 0,4 2 0,1 3-67,3 2 0,3-4-555,1 6 0,0-3-149,0 3 0,0-4 1,1-9-1,5-2-822,4-7 0,4-4 366,1-5 1,-1-4 1107,-4-6 0,-3-42 0,-7-10 0</inkml:trace>
  <inkml:trace contextRef="#ctx0" brushRef="#br0">24289 13803 7664,'-16'0'2563,"1"-7"-1143,-1 5-841,8-5 0,8 2-226,10 0 0,11 0 1,6 3-1,7-1 341,7-3 1,4-6-528,1 2 1,0 2-163,0-3 0,-5 8 0,1-4 0,0 2-5,3 0 0,8-14 0,2 2 0</inkml:trace>
  <inkml:trace contextRef="#ctx0" brushRef="#br0">25551 13602 7635,'-15'0'688,"5"0"1,0 0 600,-2 0-1021,5-7 0,-5 4 0,5-6 1,0 1-1,-2 1 0,3-1 0,-1-1 462,3-3 0,-2 3-575,0-1 1,-6 7-47,2-2 0,2-2 34,-3 2 0,1-1 1,-5 6-79,-1 0 0,6 2-118,0 3 1,5 2 69,-6 3 0,8 4 0,-2-4-384,3 4 1,4 1 155,3 1 0,3-6-107,8 0 0,4-4 0,3 4 0,-1 0-50,0-1 1,4 4 279,-6-2 1,6-3 172,-5 2 1,-1 1-1,-5 4 1,-1 1 147,-4-1 1,2 0 475,-6 1 0,-1 1-267,-5 3 1,-7-2 307,-3 2-490,-11 4 1,2-7 0,-6 4 28,-3-4-382,-1-2 1,3-1-1,1-4-1130,-3-5 658,-1-3 1,5-2 0,4-2-1278,3-3 1142,8-3 0,-3-15 0,7-2 700,2-4 0,35-30 0,11-6 0</inkml:trace>
  <inkml:trace contextRef="#ctx0" brushRef="#br0">25860 13063 7635,'0'-8'4061,"0"1"-3445,0 7 0,0 8-96,0 8 1,1 8-89,4 12 0,-1 5-115,6 10 0,-7 4-208,3 6 0,0 3-169,0 2 0,-1 0 99,-5 5-185,0-12 1,0 6-1,0-14-1972,0-1 1758,0-2 1,-5-11 359,-1-6 0,-12-21 0,1-11 0</inkml:trace>
  <inkml:trace contextRef="#ctx0" brushRef="#br0">25705 13541 7635,'-8'0'1862,"-6"0"0,13 1-1064,-5 5 1,12-5-516,4 4 1,10-3-83,6-2-667,3 0 0,2 0 1,1-2-1,3-1 0,1-2 466,-2 1 0,21-3 0,11-1 0,5-1 0,0 1 0</inkml:trace>
  <inkml:trace contextRef="#ctx0" brushRef="#br0">26306 13510 7635,'-22'7'0,"0"-4"304,-4 7 0,4-1 0,5 5 0,-2-1 511,-2 4 0,1 7-267,4-3 0,8 6-220,3-1 0,-2 3 1,2 0-1,1-1-170,3-3 1,2-6-663,4 2 1,4-11 165,6-5 47,1-3 0,-1-2 0,2 0 0,2-2 0,2-5-770,-3-8 1,0-1 737,-3-4 1,0-2 0,1-1 0,-1-1 14,1-3 0,-1 3 328,0-2 1,1 8 180,-1-3 1,-5 4-1,1 1 1,-1 1 2881,-1 0-1543,-3 6-1139,1 2 1,-5 14 0,3 3 0,-3 6-124,-2 4 1,0 4-217,0 7 1,0-2-310,0-3 148,0 3 0,5-5 0,2 5-1231,1-3 847,-4 3 0,8-12 0,-5 3 483,1-2 0,9-30 0,7-7 0</inkml:trace>
  <inkml:trace contextRef="#ctx0" brushRef="#br0">26707 13079 7635,'-16'6'3596,"6"3"-3314,0 6 0,6 8-433,-1 2 0,3 11 706,2 5 0,0 6-159,0 4 0,6-2-508,-1 8 1,5-2 134,-5 1 1,2-3-647,-2-6 0,-3-3 284,3-3-2080,3 4 2419,-6-13 0,5-1 0,-7-9 0</inkml:trace>
  <inkml:trace contextRef="#ctx0" brushRef="#br0">26476 13541 7635,'0'10'1990,"0"0"-1488,0-6 0,6 8 370,5-7 1,4 0-572,6-5 1,-3 0-97,8 0-352,7 0 1,-1 0 0,6 0-415,-1 0 295,-4 0 0,6 0 0,-4 0-613,0 0 879,1 0 0,9-21 0,3-4 0</inkml:trace>
  <inkml:trace contextRef="#ctx0" brushRef="#br0">27076 13541 7635,'-15'7'0,"-1"-4"0,1 7 0,5-1 1806,-1 1-1038,1 4 0,2-6 657,3 8-1128,3-1 0,2 1 1,2-3-124,3-3 0,3 2 1,8-5-1,-1 0-2,0 0 1,3 3-78,2-5 1,-3 2-173,4-2 1,-4-3 0,0 3 0,2-3-155,1-2 0,1 0-98,-6 0 1,1-5 78,-1 0 1,0-7-267,1 1 328,-1-2 0,-4-8 1,-3 1-598,-1 1 697,-2 2 1,-5 0 0,-2-2 0,-3-2 0,-5 2 334,-4 2 0,-3 4-150,-3 2 0,1-1 474,-7 7 1,6 0-244,-6 5 1,0 7 253,-5 3 0,6 11-151,-1 4 1,7 6-32,-1 5 0,-1-2-185,6 7 1,3-5-109,12 5 0,0-8-429,0-2 0,2-2 243,3-9 1,5 1-1070,10-6 0,-1-6 67,7-4 1,-2-3-1287,2-2 2367,3 0 0,22-41 0,14-11 0</inkml:trace>
  <inkml:trace contextRef="#ctx0" brushRef="#br0">27631 13479 7635,'-16'0'862,"1"0"1,-6-2 1164,1-3 1,-1 3-1138,6-3 1,-2 4 549,-4 1-1232,4 0 0,-5 0 0,6 0-301,1 0 150,0 0 1,1 1 0,2 4-1,3 6-44,3 2 1,0 3 66,6-1-438,0 1 1,2-1-1,3 0 1,6 1-267,2-1 0,3 1 378,-1-1 1,2 1 85,4-1 0,-2-1 0,4-2 0,1-2-137,0 2 1,0-4 266,2 3 1,3-6 98,-3 5 1,-4 0 181,-1 6 1,-4-6 247,-2 0 1,-1 2 1201,-4 9-1046,-3-4 0,-7 7 1,-2-5 1027,-3 1-1790,-10 8 1,-4-10 0,-7 5-995,-1-6 0,-2 2-712,-2-9 0,0-3 962,0-2 851,0-3 0,-9-27 0,-5-12 0,-5-2 0,1 1 0</inkml:trace>
  <inkml:trace contextRef="#ctx0" brushRef="#br0">27384 12847 7635,'23'0'0,"-5"2"748,8 3 0,5 4 88,5 6 0,7 1 457,-2-1 1,-2 7-599,2 4 1,2 3 72,8 2 1,-3 1 62,3 4 0,-4-1-349,-6 6 1,-9 0 449,-6 5-670,-7 0 0,-4-1 0,-10-3-108,-3 0 1,-2-1-1,-2 5 1,-1 0-424,-2 0 1,-7-5-312,1 0 0,-4-5-812,-6 5 1,-2 4 431,-8 1 960,0 4 0,-20-20 0,-11 0 0,-5 6 0,0 0 0</inkml:trace>
  <inkml:trace contextRef="#ctx0" brushRef="#br0">12183 15344 7668,'0'-16'2,"0"6"67,0 0 561,0-1 463,0-4-215,0 6-340,0 3 47,0 6 0,-7 0-352,5 6 1,-5 3 0,7 8 0,0 2 0,0 3 211,0 2 1,2 7-286,3 5 0,2 8-86,3 3 1,4 0-64,-4 10 1,2-6 76,-2 6 0,4-2-454,-4 1 1,2 2 56,-1-6 1,2-8-78,-3-8 0,-3-10-679,-2-6-663,4-9 1728,-7-5 0,-2-47 0,-9-10 0</inkml:trace>
  <inkml:trace contextRef="#ctx0" brushRef="#br0">11859 15513 7683,'-15'0'0,"4"0"592,1 0-300,7-7 1,-4-1-3,7-8 1,8 1 70,8-1 1,1 1 253,9 0 0,4-6-346,6 1 0,7-8-168,-2 2 0,-1 2-153,1-1 0,0 4-201,5-4 1,0 6-515,0-2 0,-5 6 767,1 5 0,-1 3 0,5 7 0</inkml:trace>
  <inkml:trace contextRef="#ctx0" brushRef="#br0">12737 15713 7686,'-15'0'358,"-1"0"-238,1-7 791,-1-1 1,1-8 301,0 1-836,6 0-65,2 6 159,7 2-236,0 7 1,5 7 69,0 3-181,7 4 0,-8 1 0,4 3 0,1 0 0,0 3 188,3-2 0,-4-2-374,2-2 1,-5 2-73,6 4 0,-6-9-96,5 3 1,-6-3 109,1 4 1,2-6-114,-2 0 1,0-5-64,-5 6 186,0-8 116,0 4-39,0-21 0,0 2 23,0-13 0,-2-1-55,-3-5 0,3 0-128,-3 0 0,3 1 115,2-1 0,0 0-5,0 0 1,0 7 134,0 4 0,2-3-119,3 3 0,-1 1-290,6 9 1,-5-2 107,5 7 0,1 0-220,4 5 1,0 0 468,1 0 0,40 41 0,11 10 0</inkml:trace>
  <inkml:trace contextRef="#ctx0" brushRef="#br0">13184 15544 7686,'-16'0'1195,"1"0"-896,-1 0 0,1 0 402,0 0 0,4 0 195,1 0-763,0 0 1,-4 2-29,4 3 1,-2 3-167,7 8 0,0 4 168,5 1 1,-5 6 41,-1-1 1,1 3-47,5 2 0,0-1-74,0 1 0,7-5-165,3 0 1,-1-8-108,1 3 0,0-6-207,6-4 1,-1 1 167,1-7 0,4 0-148,1-5 1,-1-7 131,-4-3 0,-1-4 6,0-1 0,-4-2 303,-1-4 1,-1-1 115,1-4 1,-2-3 226,-2 3 0,-5-1-166,4 1 0,2-3 87,-2 4 1,0 2 156,-5 3-147,7-4 0,-5 7 410,3-4-430,-3 11 0,-2 5 55,0 10 0,2 3-75,3 8 1,-4-1-34,5 1 0,0 4-125,0 1 1,4 1-222,-5-1 1,5-4-228,-5 3 0,7-3-525,-1-1 0,2-1 71,3 0 1,-1-1-1559,0-4 2373,1-3 0,13-20 0,3-5 0</inkml:trace>
  <inkml:trace contextRef="#ctx0" brushRef="#br0">13723 15559 7686,'-5'-10'2617,"-1"0"-731,-6 6-1059,4-3 0,-7 7-409,-1 0 0,6 2-25,0 3 0,1 4-265,-1 6 1,-2 2 176,7 4-242,-7 3 0,10 7 0,-3-2-66,3-4 0,2 8 1,0-6-1,0-1-453,0-2 1,7 2-619,3-6 0,4-1 259,1-9 0,2 2-1199,4-7 2014,-4 1 0,33-54 0,-1-12 0</inkml:trace>
  <inkml:trace contextRef="#ctx0" brushRef="#br0">13923 15236 7684,'-5'-11'0,"0"1"2020,-7 7-1155,10-4 0,-5 14 260,7 3 1,0 11-579,0 4 1,5 4-200,0 2 0,7 7-44,-1 3 1,-3 5-168,2 5 1,-1-3-100,1 4 1,2 1-115,-7-2 1,6 6-279,-6-6 0,5-5-279,-5-5 1,2-6-2168,-2 0 44,-3-2 1408,5-9 342,-7-9 1006,0-8 0,0-48 0,0-10 0</inkml:trace>
  <inkml:trace contextRef="#ctx0" brushRef="#br0">14169 15528 7667,'16'-6'0,"-1"-5"0,-5 3 0,1-3 0,-1 8 1871,-1-11-901,4 13-1111,-11-6-299,5 7 0,-14 2-59,-3 3 1,1-2 344,-1 7 0,0 1 1,-6 4-1,1 0-80,-1 1 0,-4-1 345,-1 1 1,1 1 60,4 3 162,1-3 1,-6 6 0,1-6 0,3 2 0,3 1 603,4-1 0,1 0-334,-1 1 0,3-3-236,7 4 0,0-4 168,0-1 1,7-3-87,3-3 0,11 4-79,4-4 0,-1-3-183,2-2 0,0-3-34,5-2 0,-1 0-30,1 0 0,-5 0-115,0 0 0,-3 0-741,3 0 1,3 0 381,-3 0 0,1-5-1387,-1 0 1,-4 0 1736,-6 5 0,-8-21 0,-1-4 0</inkml:trace>
  <inkml:trace contextRef="#ctx0" brushRef="#br0">14508 15559 10608,'-8'2'284,"3"3"1,3-2 50,2 8 0,2-1 581,3 5 0,3 1 0,8 1 0,-1 2-487,0 1 1,6 3-367,-1-3 1,1-3-174,-6 4 1,6 1-811,-1-1 0,1-1 560,-6-4 0,1-1-1338,-1 0 1,-5-6-685,1-4 2382,-8-3 0,-10-50 0,-10-12 0</inkml:trace>
  <inkml:trace contextRef="#ctx0" brushRef="#br0">14462 15220 7654,'-15'-15'951,"-1"6"119,1 4 0,5-2-594,-1 2 329,8 0 1,-6 5 0,6 2 1368,-2 3-2518,0-3 0,6 6 149,4-3 195,-3-3 0,19 12 0,-4-6 0</inkml:trace>
  <inkml:trace contextRef="#ctx0" brushRef="#br0">14847 15436 7638,'-5'-15'1852,"0"-1"-441,0 8-753,-2 1 1,5 8-396,-3 5 1,3 2-1,4 8 1,1 1 181,2 3 1,2-1-365,-2 7 0,-3-2 78,3 1 1,-1 4-117,1-3 0,-3-4 0,3 1 0,-4-3-206,-1 1-57,7-1-377,-5-4-120,5-8 1,-7-8 214,0-10 0,0-9 18,0-1 362,0-8 1,5 9 0,0-5-1,-1 0 1,-3 2 133,-1 0 0,5 0 351,1 1 226,-1 4-450,1-5 1,-4 6 0,5 3 301,0 2-271,-5 5 1,11 6 0,-2 0 0,2 1 0,3 4 359,-1 6 0,6 9-266,-1 6 1,2-2-76,-1 2 0,-4-1-125,4 6 0,-4 0-191,-2 0 1,0-6 50,1 1 0,-1-7-169,1 1 1,-1-8-904,0-1 0,-4-8 473,-1 2 1,-5-3-1302,5-2 1976,-6-7 0,10-56 0,-6-21 0</inkml:trace>
  <inkml:trace contextRef="#ctx0" brushRef="#br0">15355 15421 7645,'-8'6'165,"-4"3"41,7 6 1,-6-4-17,6-1 1,-5 5-104,5 6 1,0 1 409,5-1 0,0-3-153,0 8 1,1-7 16,5 2 1,-3 1-183,7-2 0,0-1-148,6-9 1,1 2 1,4-6 0,-4 4-169,3-5 0,-3 0-13,-1-5 1,-1-7 112,0-3 0,-4-4-132,-1-1 0,-5-1-12,5 1 1,-6-2-5,1-4 1,-3 4 61,-2-3 0,0-3-91,0 3 1,0-2 101,0 1 1,-7 4-17,-3-3 0,1 2-135,-1 3 1,5 1-87,-6 4 605,8-4 309,-11 13-95,13-6 0,-6 14-235,7 3 1,7 10 85,3 6 0,3 3 158,3 2 0,-1 7 250,1 3 1,-1 3-9,1 2 1,2 6-295,-2-1 1,3 6 353,-9-6 0,-3 5-127,-2-4 1,-3-1 86,-2-5 1,0-6-335,0-4 1,-7-9 12,-4-1 1,-7-7-407,-3 1 1,-1-10 46,1-4 1,2-5-1160,-6-1 0,1-1 673,-2-5 1,-1-2-3985,6-8 4408,-6-6 0,-4-13 0,-3-9 0,-7-5 0,0-1 0</inkml:trace>
  <inkml:trace contextRef="#ctx0" brushRef="#br0">16249 15513 7638,'-16'0'0,"1"0"571,-1 0-261,8-7 0,-4 4 1,7-8-1,0 1 0,-1 0 1449,1 0-1158,0-1 307,5 3-275,0 1-517,7 7 0,-4 12 1,8 5-1,1 5 1,1 6 220,3 1 1,-1 7-271,1 0 1,4 0 0,1-6 0,-1 1-38,2 0 0,-4-2-29,2-3 0,-1-6-72,1-9 1,-2-4-1,2-7-102,-3 0 1,-3-12-52,-4-4 1,2-15-97,-7 1 0,0-5 0,-5 3 0,0-2-1103,0-2 1,0 0-672,0 5 2094,0 0 0,-13 0 0,-4 0 0</inkml:trace>
  <inkml:trace contextRef="#ctx0" brushRef="#br0">16741 15498 7638,'0'15'1134,"0"0"1,0 1-617,0-1 0,6 1 957,-1-1-1156,7 0 0,-4 1 0,8-2 451,-1-4-900,0 4 0,-4-8 0,-1 5 0,2-5 1,2 0-3519,1-1 3648,0 0 0,-6-33 0,-2-6 0</inkml:trace>
  <inkml:trace contextRef="#ctx0" brushRef="#br0">16618 15174 7638,'-15'9'546,"6"4"-565,4-2 0,3 2 1,2 3 18,0-1 0,62-6 0,15-2 0</inkml:trace>
  <inkml:trace contextRef="#ctx0" brushRef="#br0">17250 15405 7638,'-16'5'805,"1"0"1,-1 6-331,1-6 1,0 2-267,-1-2 0,1-3 1,-1 3-1,1-4-463,0-1 1,-1 6 122,1-1 1,5 0 102,-1-5 0,3 2 44,-3 3 0,5-2 2,6 7-51,0-6-23,6 9 1,-2-11-1,8 3 1,3-1 0,6-1-9,3 2 1,0 2 69,1-2 1,5-3 0,-5 5 0,4-2 152,2 0 0,-5 5 285,-1-5 0,-6 7-95,2-1 0,-4 1 1,-3 0-1,-2-2 704,-2 2 0,-7 2-507,2 1 1,-5 6-336,-5-1 0,-3-1 1,-9-7-1,-2-2-576,-2 2 1,1-3-212,4 1 0,-4-7-2292,-1 3 2868,1-5 0,4-35 0,1-9 0</inkml:trace>
  <inkml:trace contextRef="#ctx0" brushRef="#br0">17573 15451 7638,'0'16'0,"0"-1"2082,0 1 1,0-1-1015,0 0 0,2 6-292,3-1 0,-2 1-446,8-6 0,-6 1-285,5-1 1,-5-1-70,5-4 1,-4 2-210,4-7 0,-5 6-473,5-6 0,-5 0-2165,6-5 2871,-8 0 0,-10-48 0,-10-12 0</inkml:trace>
  <inkml:trace contextRef="#ctx0" brushRef="#br0">17404 15020 7638,'-16'0'0,"1"0"0,5 0 975,-1 0 0,6 0-332,-5 0 690,7 7-1238,-4-5 0,8 4-838,5-6 743,2 0 0,62-20 0,-28 7 0,0 0 0</inkml:trace>
  <inkml:trace contextRef="#ctx0" brushRef="#br0">17773 14958 7638,'0'18'569,"0"2"0,0-1 797,0 7 1,2-1-550,3 6-241,4 0 1,6 1 0,2 4-1,2 5 1,3 2 277,2-2 1,-3 2-834,4-7 1,-6 5 0,4-5 0,-3-2-877,1-1 1,-3-9-71,-7-4 0,1-3-696,-7-1 1,0-1 1620,-5 1 0,-21-21 0,-4-6 0</inkml:trace>
  <inkml:trace contextRef="#ctx0" brushRef="#br0">17681 15451 7638,'-9'7'861,"3"-5"1,7 5 172,4-7 0,4-5 2084,6 0-2910,8-7 0,-5 1 0,8-8 0,1-1 0,3 1-2129,0 2 1,1-4 1920,0 1 0,20-21 0,6 0 0</inkml:trace>
  <inkml:trace contextRef="#ctx0" brushRef="#br0">18158 15344 7638,'0'15'431,"0"0"1,2-1 247,3-4 0,-1-3 0,8-7 0,3 0-27,4 0 1,1-2-82,-4-3-424,6-3 1,-5-8 0,5 1 0,-1 0 0,-1-3 208,-1-2 1,-3 3-368,-6-4 0,-3 4 1,-7 2-1,0-1-37,0 1 1,0 5-114,0-1 0,-7 6 59,-3-5 1,-4 7-1,-1-3 1,-1 5-77,1 1 1,-2 0 353,-4 0 1,6 7 42,-1 3 1,1 9 0,6 3 0,1 0 355,3 0 0,3 6-134,2-3 1,0 3-295,0-2 0,2 3 1,3-5-1,7 0 106,7-4 0,-1 2-189,8-1 0,-5-6-454,4-4 0,-4-8 0,5 2 0,-1-3 390,-1-2 0,26-28 0,-1-6 0</inkml:trace>
  <inkml:trace contextRef="#ctx0" brushRef="#br0">18790 15313 7610,'-14'-11'54,"4"1"0,3 0 1153,0 1-678,5-4 0,-11 9 0,3-4 0,-2-1 0,0 2 619,1 0 1,1 2-726,-5 5-331,6 7 1,1 2-1,4 8 1,-1 2-1,2 3 105,1 2 0,4 2-226,3 4 1,-2 1 52,7 0-359,1 0 1,4-2-1,0-2 1,3-3-1,0-2-1484,3-3 1,5-7 950,-6-1 868,7-8 0,11-58 0,-14 17 0,0-1 0</inkml:trace>
  <inkml:trace contextRef="#ctx0" brushRef="#br0">18774 14881 7615,'-15'0'1,"1"7"1621,4 4 1,3 4-682,7 5 1,0 6-398,0 10 1,9 10-112,6 11 1,2 3 0,9 0-1,1-2-10,2-2 0,1-3-327,-5-1 0,4-3-952,-3-13 0,-2-1 1,0-8 855,-2-1 0,-1-21 0,-6 0 0</inkml:trace>
  <inkml:trace contextRef="#ctx0" brushRef="#br0">19622 15297 8660,'0'-10'2921,"-2"2"-2060,-3 1 0,1 2 1,-4 3-1,-1-2-138,1-1 1,-3 0-139,-4 5-615,0 0 0,-1 0 0,1 0 0,-1 0 0,1 0-137,-1 0 0,1 2 345,0 3-340,-1 4 0,1 4 0,1-1 0,2-2-145,2 2 0,7 2-163,-3 2 0,5-6 309,1 0 1,7-5 0,3 4 0,5-2-60,6-4 1,-2 4-14,6-2 1,1 2 100,5-2 101,-7-3 1,3 10 0,-6-5 82,-3 1 129,0 2 1,-3 1-1,-1-1 1,-4 2-1,-5 2 565,-3 1 0,-2 0-274,0 1 0,-7 1-246,-3 3 0,-6-2-179,-4 2 1,3-3-864,-4-1 1,-1-6 459,1 0 0,1-6-1240,4 1 0,-4-4 58,-1-1 1538,8 0 0,-1-61 0,5-16 0</inkml:trace>
  <inkml:trace contextRef="#ctx0" brushRef="#br0">19776 15020 7638,'8'7'0,"6"-4"1392,-4 8 1,2-1-635,-2 5 1,4 8 340,-4 2 0,4 4-523,1 2 0,1 2 3,-1 3 0,-1 1-402,-4 4 0,4 4-332,-4-4 0,-1-3-14,1-3 1,-5-2-195,5-2 1,-1 0-384,1-1 0,-3-6-2366,-7-3 3112,0-4 0,-27-29 0,-8-7 0</inkml:trace>
  <inkml:trace contextRef="#ctx0" brushRef="#br0">19729 15467 10104,'16'0'1164,"-1"0"1,7-5-967,4 0 0,3-6-810,2 6 0,0-5-128,0 5 1,4-6 739,1 6 0,41-7 0,6 4 0</inkml:trace>
  <inkml:trace contextRef="#ctx0" brushRef="#br0">20345 15344 7638,'-15'0'0,"0"5"1380,-1 0 1,1 2-734,-1-2 0,1 3 0,0 8-67,-1-1 0,8 1-208,2-1 1,0 2-266,1 4 0,-1-4 0,8 3 1,2-3-50,1-1 0,7-2-289,-2-4 0,4 3-267,1-2 1,0-4-1,1-2-163,-1-4 1,1-2 231,-1-4 0,-5-4 106,1-6 1,-1-1 0,3 1-1,-1-2-130,-1-4 0,-3 4 332,3-3 0,2 2 185,-2 3 1,2 0 1125,3-1 723,-1 8-1380,0 1 0,-4 8-173,-1 5 0,-7 2-45,2 8 0,2 1-338,-2 3 1,6-3-337,-6 4 0,5-4-1321,-5-2 1680,7 8 0,-3-20 0,6 2 0</inkml:trace>
  <inkml:trace contextRef="#ctx0" brushRef="#br0">20854 14974 7638,'-2'17'225,"-3"4"0,3-1 194,-3 11 0,3 1 80,2 9 1,0 6-328,0-1 1,2 0 1279,3 5 1,-1 1-881,6-6 0,0 2-680,5-12 0,1 0 201,-1-5-1046,1-7 0,-3 3 0,-1-6 953,-1-3 0,-22-14 0,1-6 0</inkml:trace>
  <inkml:trace contextRef="#ctx0" brushRef="#br0">20653 15374 7638,'2'9'1007,"3"-4"0,-1-2-343,6 3 0,0-5-191,6 4 1,1-3-513,3-2 0,-1 0 1,7 0-1,1 0-2035,2 0 2074,2 0 0,27-7 0,7-1 0</inkml:trace>
  <inkml:trace contextRef="#ctx0" brushRef="#br0">21208 15374 7638,'0'16'2535,"0"-1"-1131,0 1-950,0-8 0,2 4 1,3-7-1,5-1-190,4-3 1,6-1-234,1 0 1,1-5 59,-1 0 1,-3-7-1,6 2 1,-1-2-150,-5 2 1,-2-4-261,-6 4 0,2-4 131,-7-1 0,0-1 0,-5 1 69,0-1 1,-1 1 148,-5 0 0,-4 4 10,-10 1 1,1 7-1,-5-3 1,0 5 152,0 1 1,5 1 113,-1 5 1,2 2-64,3 8 0,0 1 0,1 3 1,2 4-147,2 0 1,6 5-22,-1-3 1,3 3-466,2 2 1,2-2-1,3-2 1,6-3-851,2-2 0,3-1 641,-1-6 0,6-1-644,-1-4 1240,8-3 0,16-34 0,12-7 0</inkml:trace>
  <inkml:trace contextRef="#ctx0" brushRef="#br0">21870 15236 7636,'-10'0'1995,"0"0"1,4 0-1492,-4 0 0,5 0-195,-5 0 0,0 0-92,-6 0 0,1 0-19,-1 0 1,1 5 15,0 0 1,-1 2-33,1-2 0,-1 2 84,1 3-214,6 4 1,-4-6-1,4 8 1,1-1-1,2 1-116,5-1 0,-4 0 67,-1 1 0,3-1 45,8 1 0,-1-6 63,6 0 1,0-1-11,6 1 0,-1 2 8,0-7 1,6 5 40,-1-5 0,3 6 63,-3-6 0,-3 2 127,4-2 0,-9 2 878,-2 3-807,0 4 1,-1-6-56,-4 8 1,-3-1-159,-2 0 0,-7-1-739,-3-4 0,-9 4 6,-2-4 1,-6 4-340,1 1 1,2-4 873,-1-1 0,-42-13 0,-15 1 0</inkml:trace>
  <inkml:trace contextRef="#ctx0" brushRef="#br1">2711 16715 7653,'-9'0'256,"-5"0"1,11 0 257,-7 0 1,5-6 0,-4 0 228,2-3 1,-3-1 0,3-6 898,-2 1-1323,6 0 0,-9-1-113,7 1 1,-7 6 110,2 4 1,-6 3-8,-4 2-136,3 0 0,-7 2 0,3 3 0,-3 7 0,-1 9 307,-1 10 0,-5 8-286,-5 12 1,0 6-28,5 9 1,6 0 0,2 4 0,5-2 167,4-3 1,9-3-230,0-6 0,12-11 198,8-14-489,7-7 0,9-9 0,0-1 0,0-4 0,1-5-426,4-3 1,-3-9-285,2-3 0,3-4 381,-2-1 1,0-1-1011,-5 1 0,0-1 185,-1 1 1338,1 0 0,27-15 0,7-2 0</inkml:trace>
  <inkml:trace contextRef="#ctx0" brushRef="#br1">3080 17084 7687,'-15'7'0,"-1"3"0,3-1 257,2 1 47,-2 1 0,11 4 372,-3 0 1,3 6-227,2-1 0,2 1-156,3-6 1,4 6-311,6-1 38,0 1 1,6-6 0,0 1-1,-3-1 1,1-1 148,2-4 0,-2 2-258,6-7 71,-6 0 1,3-5 0,-6 0-1,1 0 1,2-1 12,1-4 1,1-9 8,-6-7 0,-5-6 66,1 1-3,-8-3 1,4 3 0,-7 1 465,0-3-337,0 6 0,-2-5 0,-3 6 0,-5 2 0,-6 2 447,-4 2 1,1 1-474,-7 4 1,2 3-104,-1 7 1,2 0-197,8 0 1,0 0-913,-1 0 0,6 7 481,0 3 0,6 4 558,-1 1 0,38 14 0,9 4 0</inkml:trace>
  <inkml:trace contextRef="#ctx0" brushRef="#br1">3511 17023 8887,'-8'7'2889,"1"-6"-2478,7 13 1,0-6-159,0 8 1,0-1-179,0 1 1,5 6 0,2 2 0,0 2 121,0-1 1,3 1-172,-5 5 0,5-6 110,-4 1 1,0-7-555,0 1 51,-5-2 0,13-10-261,-4-3 0,2-15 330,-2-5 0,-3-11 63,-7 0 1,5-8 0,1-4-1,-3 1-64,-1-1 0,-1-3 86,5 5 1,-3 2 447,7 8-182,-6-3 0,8 12 1,-6-4 601,3 4-417,-6 9 1,11 1 651,-4 7-613,4 7 1,-4 1 0,-1 9 513,-2 4-572,5-4 1,-11 10 0,6-6 438,0-2-690,-5 5 1,10-7 0,-7 3-52,-2-2 0,4-3-265,-2 0 0,6-4 205,-6-1 0,2-2-718,-2 3 508,-4-4 0,8-7-39,-4 0 1,-3-7 73,3-4 0,-3-7 97,-2-3 0,5-6-6,0 1 0,0-3 34,-5-2 0,2 0 244,3 0 0,-2 6 196,8-1 0,-6 7 248,5-1 1,-5 4-89,5 6 0,-4 3 346,4 7 1,0 2-245,6 3 0,-1 10 142,0 11 0,1 3-304,-1 2 0,1 5-149,-1 0 1,0 0-236,1-5 0,-1-6 96,1 1 1,-3-2-878,-3 2 0,4-4-228,-4-7 0,-1-4-1675,1-1 2721,1-7 0,-10-44 0,-2-19 0</inkml:trace>
  <inkml:trace contextRef="#ctx0" brushRef="#br1">4282 16884 7672,'5'22'0,"0"4"0,7 3 479,-2 2 0,4 0 688,1-1 0,2 8-159,4 3 0,-4 2-146,3-2-727,-2 4 0,-1-11 0,0 5-203,-2-1 1,4-2-1,-10-5 1,1-2-688,0-4 0,-6 3-162,1-8 917,-4 1 0,-7-13 0,-3-1 0</inkml:trace>
  <inkml:trace contextRef="#ctx0" brushRef="#br1">4297 16930 7668,'0'-15'0,"0"-1"771,0 1 0,5 0-208,0-1-109,7 1 1,-2-1-1,11-1 1,3-2 0,3-1 450,4 1 0,-3 4-777,7 4 0,-2-1 0,-2 7 0,0 2 459,-1 1 0,-6 9-206,-3 3 1,-9 6 161,-2 4 0,-6-1 0,1 8 0,-5 4 476,-5 4 0,-4 0-548,-6-4 1,-1 0-348,1 0 0,-1-2 0,1-3 0,0-6-415,-1-3 1,-1-3-1537,-3-4 0,2-3 281,-2-7 1546,3 0 0,-5-48 0,-2-12 0</inkml:trace>
  <inkml:trace contextRef="#ctx0" brushRef="#br1">4605 16422 7668,'0'22'2583,"0"4"0,0 3-1287,0 2 0,7 5-241,3 0 1,4 10-525,1-5 0,6 7 34,-1-7 1,6 2-2,-6-2-713,8 3 1,-11-11 0,3 3 0,-2-5 0,-3-4-1168,0-1 1,-1-6-2327,-4 6 1855,4-7 1787,-12-4 0,-2-15 0,-9-8 0</inkml:trace>
  <inkml:trace contextRef="#ctx0" brushRef="#br1">4959 16792 7661,'-15'0'0,"-1"0"791,1 0 0,8 6 829,7 5 0,7-3-1089,8 3 1,1-6-1,1 5 1,2 0 252,1-1 1,6-2-374,-5-7 0,6 0-250,-1 0 0,-4 0 0,-2 0 0,-1 0 210,2 0-495,-4-7 69,5-2 1,-12-6 0,-1-1 0,-2 1-437,-4 0 1,-8-1 187,-5 1 1,-6 5 152,-4-1 1,1 3-1,-7-3 1,1 6 166,1 4 1,1 1 55,8 0 0,0 1 39,-1 4 0,3 9 1,2 8-1,6 1 783,3-1 1,2 5-426,0-1 1,7 3 395,4 2-742,2 0 0,9-2 0,2-4-966,0-4 410,5-4 1,-5-8 0,7-4 431,0-4 0,14-28 0,2-7 0</inkml:trace>
  <inkml:trace contextRef="#ctx0" brushRef="#br1">5498 16391 7644,'-10'-5'2750,"0"0"-1999,-1-7 1,-4 8 1556,0-6-1277,6 7 1,1-4-136,2 7 0,5 2-482,-4 3 1,5 5-45,5 11 0,3 2-1,8 8-173,-1 7 0,2 1 1,2 8-1,2 0 0,-3 5 81,-1 4 1,-1-3-836,-1-1 1,1-4-53,-1-2 1,-1-2 0,-2-4-1,-4-9-4769,-1-9 2284,-2-12 3095,-5-3 0,-34-55 0,-9-12 0</inkml:trace>
  <inkml:trace contextRef="#ctx0" brushRef="#br1">5344 16869 7659,'-7'8'5034,"6"-1"-3592,-6-7-787,14 0 0,6-2-341,8-3 1,-1-3-159,-4-8 1,6 6-291,4 0 1,3-1-902,2-4 376,-1 0 1,1-3-1,0 1 1,0 0-1,0 4 659,0-1 0,6 0 0,3-1 0</inkml:trace>
  <inkml:trace contextRef="#ctx0" brushRef="#br1">5868 16807 7659,'0'15'1481,"0"-6"0,0 0-921,0-4 1,7-4-201,3 5 1,4-12-105,1-4 1,1-4 0,-1-1 0,0-2-71,1-4 0,-1 3-70,1-8 1,-6 7-154,0-2 119,-7-2 1,4 5 0,-7-2-147,0 3 1,-7 3 61,-3 4 1,-9 3-1,-1 9 1,1 1 134,2 2 0,2 12 243,-1-1 1,2 9-132,4 1 1,-2 3-1,7 4 1,2 1 124,1 2 0,2 0-211,0-5 1,7-2-879,3-4 1,5 3 143,6-8-353,-4 1 0,7-13 0,-5-2 928,1-5 0,21-42 0,1-10 0</inkml:trace>
  <inkml:trace contextRef="#ctx0" brushRef="#br1">6238 16591 7659,'0'16'1260,"0"-1"0,0-5-98,0 1 1,0-1-551,0 5 1,1 6-137,4-1 1,-3 1-138,3-6 0,2 8-198,-2 2 0,5-2 46,-4-3 1,-1-1 86,-5 1-166,7-2 1,-6 4-1461,4-7 1014,-3-6 1,-2-14-529,0-11 1,0-9 52,0-1 485,0-10 1,0 2 0,0-6-509,0 3 823,0 1 1,2 10-1,1 2-267,2 2 861,1 1 1,0 8-1,5 2 1086,2 6 1,3 4-775,-1 1 1,1 8 75,-1 8 0,6 6-483,-1 9 1,1-1-866,-6 1 326,7 0 1,-5 0 0,2-2-304,-7-3 0,2 1-441,-4-6 1,4-1-1002,1-5 1,-5-1 1797,1-4 0,-15-16 0,3-12 0</inkml:trace>
  <inkml:trace contextRef="#ctx0" brushRef="#br1">6777 16591 7659,'0'16'0,"0"-6"1012,0 0 0,0 1-37,0 4 1,6-6-500,5-4 1,-3-4-106,3-1 0,-1 0 102,5 0-271,1 0 0,-1-6-74,0-5-53,1-2 1,-1-3 0,1-1-109,-1-3 0,-5 2 0,-1-2 0,-2 3-274,-4 1 0,4 1 173,-2 0 0,-1-1 117,-10 1 0,3 1 103,-7 4 0,-2-2 455,-9 7-290,4-1 1,-10 6-1,4 2 1290,-1 3-1196,6 4 1,-5 13 0,8 4 608,0 3-749,-1 9 0,3-6 0,2 6 411,6-1-556,3-4 0,4 10 1,3-7-198,6-2 1,2-3-551,3-6 0,4-4 394,1-11-1131,6 4 0,-8-12 0,7 1-2710,1-6 4134,-5-6 0,21-61 0,-23 28 0,1 0 0</inkml:trace>
  <inkml:trace contextRef="#ctx0" brushRef="#br1">7285 16329 7659,'-22'7'0,"3"-3"2743,-7 6 1,7-1-1377,-1 1 1,3-2-1081,1-2 1,1 0-88,-1 5 1,6 1 1104,0-7-630,6 7-637,-2-4 83,6 8 0,0-6-212,0 0 0,5-5 0,2 4 0,1-1-587,4 1 0,2-6 102,1 3 1,6 0 172,-1 0 1,3 4-165,-3-5 1,-1 0 274,7-5 0,-6 2 277,6 3 0,-6-3-116,6 3 0,-7 2 149,1-2 1,-3 2 254,-1-2 1,-6-2 435,0 7 0,-6 1 1696,1 4-1771,-3 1 0,-9-6 0,-3 2 523,-4 5 1,-3-7-1100,-4 6 1,2-4-818,-6 3 0,6 0-1091,-2 1 0,-1-6 312,2 0 1178,-1-6 1,11 3 359,0-7 0,6-7 0,-3-2 0</inkml:trace>
  <inkml:trace contextRef="#ctx0" brushRef="#br1">7639 16222 7651,'-20'0'952,"-1"0"1,0 0 1277,6 0 1,5 0-1003,0 0-915,-1 0 0,-4 0 369,-1 0 1,6 0-316,0 0 1,5 0-118,-5 0-67,6 0 1,-8 6 0,7 5 0,2 2 93,1 3 0,2-1-368,0 1 1,0-1 0,0 0-18,0 1 0,7-1-256,3 1 1,5-6 96,6 0 1,1-6 0,6 2-1,-3 0-213,3-1 1,1 2 223,1-2 1,1-4 318,0 5 1,-5-3 299,-1 2 1,-6-1 917,2 6 1,-6-5-557,-5 5 0,2 1 598,-6 4 0,-1 2-644,-5 4 1,-9-4-308,-6 3 1,-1 2-659,-4-1 0,-4 0-685,-2-6 0,-1 0-3345,1 1 1957,-3-8 2359,12 6 0,-26-33 0,2 0 0</inkml:trace>
  <inkml:trace contextRef="#ctx0" brushRef="#br1">7993 16191 7645,'-15'15'3716,"5"-1"552,-1-4 1,8 4-3609,-2-4 0,3-1 1,2 1-407,0 2-55,7-5 1,2 0-1684,6-7 59,0 0 0,1-5 1425,-1-1 0,7-26 0,2-2 0</inkml:trace>
  <inkml:trace contextRef="#ctx0" brushRef="#br1">8209 16638 7631,'-7'22'0,"-3"3"3079,3-2-1511,-7-1-1504,13-7-64,-6-6 0,7-30 0,0-13 0</inkml:trace>
  <inkml:trace contextRef="#ctx0" brushRef="#br1">2033 18024 7663,'-15'-9'601,"-1"-3"1,1 7 323,-1 2-424,8 1 1,-6 2-1,6 4 1,-1 4 0,2 9-1,2 6 1,0 4 672,1 2 1,3 9-860,1 3 1,0 3-14,0 2 1,8 1-215,8-1 1,-1 0-1,7 0 1,1-1-32,2-4 0,3-10-258,-3-11 0,4-4-373,-3-6 0,3-3 363,2-7 0,-5-9 1,-2-6-1,-2-11-144,-3-8 0,-4 0 425,-5-7 0,2 0 12,-7-6 123,1 1 1,-13 0 0,-4 0 84,-2-1 15,-9 1 1,-2 5-1,-9 2 1,-3 1-1,-5 4 95,-3 1 0,-3 9-1019,1 4 1,7 10 355,3 4 1,10 6-1407,6 6 1,9 4 1668,6 10 0,38 52 0,-12-26 0,1-1 0</inkml:trace>
  <inkml:trace contextRef="#ctx0" brushRef="#br1">2634 18286 7689,'-16'0'2367,"1"0"431,-1 0 1,8 2-2131,3 3 0,5-2-179,5 7-346,3 1 1,8 6-1,-1 3 1,1 6 0,-1 3 328,0 2 1,6 7-319,-1 3 1,1 3-153,-6 2 1,-4 1 0,-1-1 0,0 0-237,-1 0 1,-1-6-376,-3-4 1,-3-11 48,3-4 416,-3-4 144,-2-9 0,0-42 0,0-17 0</inkml:trace>
  <inkml:trace contextRef="#ctx0" brushRef="#br1">2634 18301 7688,'-9'-10'428,"4"0"0,3 5 623,2-6 1,2 6-671,3-5 0,4 1 1,8-3-1,2 2 222,1-2 1,7 4-300,-1-3 1,1 8-139,-1-2 0,3 3 0,-5 4 1,0 3 464,-3 5 1,-6 6-243,-5 4 1,-1-1-76,-4 7 0,-3-6 0,1 4 0,-5 0 19,-3 0 1,-7 0-608,2 2 1,-5-2 196,-6-4-582,4-3 0,-7 6 1,4-10-1078,-6-2 1295,4 2 0,-6-11 0,8 3 441,1-3 0,9-36 0,3-9 0</inkml:trace>
  <inkml:trace contextRef="#ctx0" brushRef="#br1">3126 17855 7688,'-15'6'0,"1"3"0,4 6 0,3 1 1295,7-1 0,0 2-442,0 4-27,0 3 1,12 7-1,4-1 1868,1 1-2127,7 7 1,-5 0-1,6 4 1,1-1 0,0 2-1,-1 2 0,-4-1-960,4-3 0,-6 2-755,2-7 0,-4 0-3031,-2-5 4179,1 0 0,-8-14 0,-1-4 0</inkml:trace>
  <inkml:trace contextRef="#ctx0" brushRef="#br1">3096 18286 7667,'-7'8'5402,"-2"6"-4197,1-12 0,8 5 754,10-7 0,4-7-1027,1-3 0,7-11-550,4-5 0,1 2-617,-1-1 1,3 1 0,-5-4 0,2 3 234,-1-3 0,28-8 0,12-3 0</inkml:trace>
  <inkml:trace contextRef="#ctx0" brushRef="#br1">3619 18255 7666,'-15'5'495,"-1"0"1,6 0 1909,0-5 126,7 7-1270,-11-5 225,12 5 1,-3-7-267,10 0 0,4 5-821,6 0 1,-5 7-391,1-2 1,-3 9-1,4 2 1,-2-2-274,2-2 0,0-2 367,-1 1 300,2-8-403,-4 6 0,-9-50 0,-5-22 0,0 1 0,-1 1 0</inkml:trace>
  <inkml:trace contextRef="#ctx0" brushRef="#br1">3604 17839 7666,'-10'7'391,"-1"3"-39,1 4 1,-4 1-575,4 1 1,3-6 221,7 0 0,21-6 0,4 3 0</inkml:trace>
  <inkml:trace contextRef="#ctx0" brushRef="#br1">3989 18240 7666,'-7'15'0,"5"0"324,-3 1 1,-2 4 356,2 1 0,0-1 0,5-4 1979,0-1-1923,0 1-472,0-8-98,0 6 1,0-14-193,0 0-100,0 0 0,0-14 0,0 4 0,0-4-455,0-1 0,0-2 337,0-4 0,5 2 131,0-6 0,2 4 0,-3-3 0,1 0 64,-2 0 1,6 5 127,1-1 0,-1 3 181,1 1 1,-2 6-1,4 2 1,-1 1 1433,1 3-1099,1 3 1,3 7-173,-1 5 0,-1 4-257,-4 6 1,2-2 33,-7 6 1,2-1-239,-2 2 0,-3-2 40,3-4 0,2-3 27,-2 4 0,0-4-269,-5-2-365,0-6-71,0 5 1,0-14 306,0 0 1,0-7-286,0-9 1,0-6 230,0-3 1,0-5 52,0 0 0,0-1 280,0 0 0,0 2 235,0 3 1,2-1-22,3 6 0,-2 1 193,8 4 0,-1 6 133,5 0 0,-4 6 551,-1-1 1,5 10-307,6 6 1,1 8-287,-1 1 1,-4 9-275,3 2 0,-1 0 65,2 5 1,-4-4-593,3-1 0,-3-5-367,-1-1 0,-1-4-2390,1 5 2210,-1-8 938,0-2 0,-6-44 0,-2-14 0</inkml:trace>
  <inkml:trace contextRef="#ctx0" brushRef="#br1">4759 18101 7666,'-15'2'756,"-1"3"0,1-3 1032,-1 3 1,1-4-731,0-1-881,-1 7 0,1-5 74,-1 3 1,6-1 100,0 1 0,6-2-151,-1 7 1,-2 1 99,2 4-241,0 0 0,5 1 1,0-1-151,0 1 1,0 1 0,2 2-1,1 1-315,2-1 0,6-2-173,-6-2 0,7-4 124,-2-1 1,4-5-212,1 5 1,1-6 210,-1 1 0,0-3 99,1-2 1,-1-5 90,1-1 1,-1-6 150,0 2 0,-1-4 132,-4-1 0,4-2 440,-4-4 0,-1 3-288,1-8 0,-5 7 1031,6-1 1,-8 2-541,2 3 0,2 0 1293,-2-1-893,0 8-662,2-6 0,-4 14-88,8 0 1,-6 2 60,5 8 1,-5 5-157,6 6 0,-3 6-1,2-1 1,2 1-426,-7-1 0,6 3 205,-6-3 0,5 1-1259,-5-1 1,2-4 567,-2-6 1,-3-1-2713,3 0 3407,-3-6 0,-9-30 0,-2-13 0</inkml:trace>
  <inkml:trace contextRef="#ctx0" brushRef="#br1">5159 17593 7666,'-8'7'0,"-6"1"0,7 7 2271,-3 1 0,3 4-273,7 1-1324,0 13 0,2-6 0,3 11 0,5 0 0,4 1 485,1 2 0,1-2-1082,-1 1 1,6 0 18,-1 5 0,1-5-1134,-6 0 583,1-6 0,-1 2 0,0-6 0,-1-2 0,-2-3 455,-2-6 0,-13-16 0,1-6 0</inkml:trace>
  <inkml:trace contextRef="#ctx0" brushRef="#br1">5560 18147 7657,'0'22'0,"-5"2"2550,0 7 0,-1-5-2353,6 0 0,6-2 1,0 3-1,1-3 666,0-2 1,5-1-155,-2-6 0,-1-5-2150,1 1 0,0-10 0,4-1 1441,-4-8 0,-16-54 0,-12-13 0</inkml:trace>
  <inkml:trace contextRef="#ctx0" brushRef="#br1">5483 17670 7647,'-10'0'1098,"-1"0"1,3-2 1373,-2-3 0,1 3-3601,4-3 113,3 3 1,-5 4 1015,7 3 0,41-3 0,11 5 0</inkml:trace>
  <inkml:trace contextRef="#ctx0" brushRef="#br1">5837 17531 7647,'-5'15'633,"0"1"1,0 1 792,5 4 1,0 2-297,0 8-723,7 7 0,-4 0 0,7 6 0,4 1 1,3 3 1343,4-1 1,4 7-1702,-4-3 1,1 0-1,-3-6 1,1-2-621,-1-2 0,3-2 321,-1 2 1,-6-8-205,-4-8 1,-6-11 452,5 1 0,-20-37 0,0-5 0</inkml:trace>
  <inkml:trace contextRef="#ctx0" brushRef="#br1">5760 18070 7638,'-7'16'1906,"6"-1"2557,-5 0-3262,5 1-976,1-1 0,7-6 0,3-2 1,5-2-1,4 0 831,2-2 0,4-1-836,-4-2-220,6-7 1,-3-1-1,5-6 1,-1 2-1,-3 0-1368,3-5 1,-4 1 1367,1-4 0,8-38 0,6-9 0</inkml:trace>
  <inkml:trace contextRef="#ctx0" brushRef="#br1">6268 17947 7638,'0'17'740,"0"4"1,0-3-408,0 8 1,0-2-315,0 2 1,0-4-1,2-7 1,3 1 1247,5-1 1,4-1-565,2-4 1,-1-3-617,0-7 0,1 0 1,-1 0-1,1 0-140,-1 0 0,0-2-1203,1-3 1,-1 2 285,1-7 970,-1-1 0,7-66 0,-10 31 0,0 0 0</inkml:trace>
  <inkml:trace contextRef="#ctx0" brushRef="#br1">6623 17839 7634,'-2'16'1529,"-3"-1"1,-2 5-964,-3 1 0,1 6-3,4-1 1,3 10 0,-3 5 0,2 4 507,-2 1 1,3 5-526,-3 1 1,3 6 91,2-2-784,0 4 1,0-3 0,0-4 0,0-4 0,0-6-3681,0-4 3826,0-3 0,-7-18 0,-1-5 0</inkml:trace>
  <inkml:trace contextRef="#ctx0" brushRef="#br1">6961 17747 7610,'-6'-9'2181,"4"1"1,-5 4-710,0-1-1305,5-7 0,-6 9 1,3-6 47,-5 2 1,1 2 49,-1 5 1,6 7 101,-1 3 0,3 6 199,2 4 1,0-1-376,0 7 0,0-8 0,0 5 1,2-3-302,3 1 0,4-6-42,6-5 1,1-6-27,-1 1 0,0-3 0,1-4-176,-1-3 1,-1-4 149,-4-6 1,2-2 505,-7-4 1,0 4-1,-5-5 1,-1 1 600,-4 1 0,1-1-390,-6 6 0,-2-6-82,-9 1-406,4-1 0,-10 11 0,6 1 0,3 3 0,-1 2-880,-2 2 1,4 2 479,-3 0 1,8 7-746,1 4 0,8 2 387,-2 3 0,3-1 733,2 0 0,27 15 0,8 2 0</inkml:trace>
  <inkml:trace contextRef="#ctx0" brushRef="#br1">7008 18178 7612,'-16'15'707,"8"-4"708,3-1-931,-4-7 1,7 11 0,-3-4 166,3 4 1,2-4-1,2-1-333,3-2 0,-1 0-106,6-2 0,-5-4 0,5 5 1,1-5-57,4-1 1,0 0-78,1 0 0,-1-1 128,1-5 1,-3 3 0,-1-7 0,-3-2 1,-2-2 1,3 4-142,-5 0 1,2-1-1,-4-4 116,3-1 1,-3 1 22,-8 0 0,1 4 28,-6 1 0,0 7 112,-6-2 1,-1 1-46,-3-1 196,3 3 0,-7-5 1,5 9 268,-2 3-680,1-3 1,10 12 0,-1-4-149,-1 4-83,5 1 0,1 6 0,6-1-1818,0-1 1274,0-2 1,0-7 0,1-1 687,4-2 0,38-16 0,15-8 0</inkml:trace>
  <inkml:trace contextRef="#ctx0" brushRef="#br1">8040 16145 7618,'-6'15'2181,"1"0"-917,0-6-510,5 5-344,0-13 0,-2 6 924,-3-7-638,4-7-144,-13 6 1,5-8-165,-6 4-163,0 3-268,-1-5 90,1 14 0,4-3 0,3 6 0,1 2-229,4 2 0,1 1-76,2 0 0,0 1-401,0-1 238,7-6 381,1-2 0,8-7 1,-3-2-1,-1-1 0,-1-4 387,1-2 0,-4-1-194,2-6 1,-4 1 118,4 0 1,-7-1-73,2 1 1,-3-6 307,-2 1 0,0-1-113,0 6 1,0 5-124,0-1 0,-5 1-155,0-5 1,-7 6-186,2 4-116,-4 3 1,-1 2 117,-1 0 1,6 7-437,0 3 329,-1 4 0,3 1 0,3 1-250,3-1 0,-3 1-165,0-1 1,0 0-1412,5 1-1094,0-1 3093,6 1 0,23 6 0,13 2 0</inkml:trace>
  <inkml:trace contextRef="#ctx0" brushRef="#br1">8086 16545 7625,'-9'7'0,"-5"-5"0,4 3 0,2 2 2393,-3-2-1419,8 0 1,-4-3 341,7 3-1015,0-3 0,0 6 1,2-5-1,3 3 206,5-3 1,-1 4-275,1-2 1,2 2-5,9-2 1,-4-2-1,3 8 0,-3-8 0,0 2 0,2-3 213,2-2 1,-1 0-207,-4 0 1,-1 0-133,1 0 0,-1-7 0,-1-3 0,-4-4 0,-3-1-150,-7-1 1,0 1-135,0 0 1,-2-1-275,-3 1 0,0-1 59,-11 1 277,4 6 1,-12-4 0,6 4 90,-3 1 30,1 1 0,-1 7 1,0 0 394,3 0-250,1 7 1,6 1 0,3 8 253,1-1 0,2 2-148,5 4 1,0-3-79,0 8 1,1-7-209,5 1 127,2-2 1,8-3 0,-1 0-272,0 1 0,1-8-126,-1-3 0,6 2-237,-1-2 0,1 1-937,-6-6-878,7 0 1625,-4-7 729,4 5 0,-21-39 0,-2-2 0</inkml:trace>
  <inkml:trace contextRef="#ctx0" brushRef="#br1">8917 16299 8259,'-8'0'1362,"1"0"-301,0 0-202,5 0 868,-4 0 6,6 0-1043,0 0 1,0 7-488,0 3 0,1 3-30,4 3 0,-1-1-59,6 1 1,-5 4 0,4 2 0,-1 1 114,1-1 1,1 0-196,6-1 1,-6-4-17,0 3 0,0-2 0,6-5 0,-1-2-514,1-6 1,-1-4 296,0-1 0,1 0-82,-1 0 1,1-6 0,1-5 0,0-4-602,-2-6 0,8 2 196,-13-6 0,7 6-48,-7-2 0,2-1 79,-2 2 655,4-1 0,-12-8 0,5-4 0</inkml:trace>
  <inkml:trace contextRef="#ctx0" brushRef="#br1">9302 16206 7645,'-10'2'371,"0"3"0,5-3 1404,-5 3-1161,6 3 1,-8-4 0,5 6 233,-1 2 1,4 2-519,-1 1 1,-2 2-77,2 4 0,-5 3-55,5 7 0,-7 6 524,2 4-526,-4 4 0,-2 8 1,1 3-1,-2 6 0,-4 5 58,-4 5 0,1-2-349,-2 2 1,6-9 14,-6-1 1,7-4 0,0-12 0,6-6-581,2-6 1,8-15 175,-2-4-858,3-10 0,9-1 1341,3-15 0,18-67 0,-12 24 0,0 0 0</inkml:trace>
  <inkml:trace contextRef="#ctx0" brushRef="#br1">9533 16468 7625,'0'9'2686,"0"-2"-1981,0-7-549,0 6 0,2-4-35,3 3 1,-1-3 131,6-2-30,-7 0 1,6 0 575,-4 0-577,4 0 0,1 0 1,0 0-1,2 0-77,2 0 1,-4-2-249,0-3 0,1 2 0,4-8-47,1-1 0,-1-1-43,0-3 0,-1 6 130,-4 0 1,4-1-1,-5-4 1,1 0 213,0-1 0,-7 1-32,3-1 1,0 1 361,0 0-326,-1-1 1,-5 1-1,0-1 1,0-1 53,0-3 1,-2 3-243,-3-4 1,-4 6 77,-6 4 0,0-1-35,-1 7 1,1 0 75,-1 5 1,-4 0-63,-1 0 0,-4 4 171,4 6 0,0 2-71,6 14 0,-5-1 237,-1 6 0,0 2-20,6 3 1,5-4 66,0 4 1,6-4-324,-1-1 0,3 0 67,2 0 1,2-2-280,3-3 0,4-4 8,6-7 1,2 1-114,4-1 0,-2-6-178,6-4 0,-4-3-490,4-2 0,6 0 180,5 0 1,0 0-221,-5 0 1,0-6 201,0 1 0,-1-7 738,1 2 0,0-17 0,3-8 0,3-2 0,0-1 0</inkml:trace>
  <inkml:trace contextRef="#ctx0" brushRef="#br1">10288 16021 7625,'-15'0'2423,"4"0"-1878,1 0 0,5-1 1117,-5-4-852,6 3 1,-9-5 855,2 7-1439,-2 0 0,-1-2 0,2-1-17,2-2-102,0 0 1,-6 5 63,1 0 0,-1 6 0,1 3 1,1 1 268,4 1 0,-4-1-62,4 5 1,1 6-216,-1-1 0,7 1-288,-2-6 1,3 1-214,2-1 1,7 0-1170,3 1 1079,4-1 1,8 1 0,4-3-892,3-2 990,2 2 1,1-9 0,2 4-568,2-1 801,0 5 0,-5-8 0,0 4 48,0-1 331,-1 5 0,-4-5 1,-2 5 199,-2-2 1,-8 0 553,-9 6 1,2-1 29,-2 0 0,0 1-507,-5-1 1,-7 6 518,-3-1 1,-4 3-506,-1-3 1,-6-3-525,1 4 1,-6-4 32,6-2 0,-3 1-1307,3-1 0,3-1 382,-4-4 840,4-3 0,9-34 0,1-8 0</inkml:trace>
  <inkml:trace contextRef="#ctx0" brushRef="#br1">7870 17947 7617,'-8'0'614,"1"0"2314,0 0-2107,5 0 0,-3 0 1,8 2-236,3 3 1,6-2-383,-2 8 1,-2-1-1,3 5 1,-1 1 231,-2-1 1,6 0 2,-4 1 0,4-1-310,2 1 0,-1-1 0,0 0 0,1 1-117,-1-1 0,1-4-298,-1-1 1,0-7 0,2 2-669,4-3 0,-4-4-373,4-3 0,-1 2 1327,-4-7 0,9-42 0,-8-15 0</inkml:trace>
  <inkml:trace contextRef="#ctx0" brushRef="#br1">8286 17885 7617,'-10'2'450,"-1"3"1,3-1 1761,-2 6-233,3-7-1265,7 4 1,0-5-305,0 3 0,0-2 131,0 8-310,0-8 1,0 11 0,0-2-1,0 7 1,-2 6 535,-3 4 0,1 4-447,-6 3 1,5 3-1,-5 7 1,-2 2 45,-2 4 0,-1 1-283,-1 3 1,-4-3-90,-1-6 1,2-8 0,7-3-943,2-4-1327,0-15-1431,1-3 1928,3-28 1778,12 4 0,8-40 0,1-18 0,6 1 0,0-1 0</inkml:trace>
  <inkml:trace contextRef="#ctx0" brushRef="#br1">8594 17978 7617,'-9'15'789,"-3"1"0,7-1 683,2 0-1083,1-6 0,4 3 0,3-7 1,5-2 331,4-1 0,1 3-525,1 0 1,-1 1 299,1-6-332,-1 0 0,0 0 0,1 0 0,-1-2 0,2-2 132,4-1 0,-4-5-282,4 5 0,-4-7 0,-2 2 0,0-4-202,1-1 1,-6-1-6,0 1 1,-5-1-96,6 1 0,-8 5 0,2-1 0,-3-1-50,-2-1 0,-7 2 317,-3 1 0,-4 7 106,-1-2 0,-7-2 0,-4 2 1,-1 1 382,1 3 1,-2 6 67,8 0 0,-6 7 182,6-2 0,-6 9-250,6 1 0,4 8-3,6-3 0,6 3-170,-1-2 0,4 3-141,1-4 0,6 3-23,5-3 0,2-1-97,3-3 0,4-6-351,1 1 1,5-3 234,-6-7 1,7-1-1203,-1-5 1,3 0 61,2 0 382,0 0 1,0-5-1,-1-2-799,1-2 0,0-1 421,0-6 1,-5 1 1217,-1 0 0,8-21 0,6-5 0</inkml:trace>
  <inkml:trace contextRef="#ctx0" brushRef="#br1">9333 17808 7617,'-8'0'4417,"-6"0"1,11 5-3011,-8 1-558,8-1 0,-9-4-488,7 5 1,-2-5-135,2 4 0,3-1-22,-3 1 0,-2-2-9,2 8 0,-5-6 120,5 5 1,-2-5 57,2 5-170,3 1 0,-12 4-201,4 1 0,3-1 0,2 0-703,3 1 1,2-6 189,0 0 109,0-6 0,7 8 113,3-7 0,4 0-59,1-5 0,1 0 124,-1 0 0,1 0 271,-1 0 0,6 5-249,-1 0 385,1 0 1,-4-3 0,2 2 334,1 1 0,-1 7-243,-9-2 0,4-2 608,-4 3 1,-3-1-356,-2 5 0,-3 6 21,-2 0 0,0 1-70,0-2 0,-2-1 442,-3 7-805,-10-7 1,-2 8-1,-6-5-431,1 2 1,0-5-482,-4 2 1,-1-9-2432,6-2 2399,1-7 827,-3 4 0,6-55 0,-5-12 0</inkml:trace>
  <inkml:trace contextRef="#ctx0" brushRef="#br1">10381 17885 7622,'-9'-6'3704,"0"4"-1625,4-3-1133,4 3-751,-6 2 0,8 7 0,3 3 0,3 4 136,1 1 1,1 2-135,1 4 0,4-2 126,-4 6 1,4-6-85,1 2 1,1 1-231,-1-2 1,0 1-1,3-6 1,0-1-78,3-4 1,-1-3-32,-4-7 0,-1 0-150,1 0 1,-1-8 85,0-8 0,-4-1 0,-3-9 1,1-1-269,-1-2 0,-4-2 183,1 0 1,-3 2-16,-2 4 0,0-3-1,0 8 307,0-8 0,0 16 0,-2-1-175,-3 4 1157,3 4-603,-5 5-13,7 7 1,0 1-1,0 9 509,0 4-679,0 3 1,2 5 0,1-2 175,2-1 1,7 0-220,-1 5 1,1-1-582,-2 1 1,4-7-372,-4-3 0,4-4-1937,1-2 2038,0 1 1,1-8 0,-1-3-2410,1-3 3064,6-2 0,2-41 0,7-10 0</inkml:trace>
  <inkml:trace contextRef="#ctx0" brushRef="#br1">11197 17778 7622,'-9'6'919,"-4"-4"0,6 7 3387,-4-4-3118,-2-4 0,4 6-643,-6-7 0,5 2-468,-1 3 1,6-3 66,-5 3 0,5-3-55,-5-2 0,1 1 174,-1 5-229,-4-5 0,5 8 196,-6-4-259,6-3 1,1 6-349,3-3 1,5-3-192,0 3 0,2-3 309,8-2 1,5 0-63,6 0 0,1 0 94,-2 0 0,3 0 235,2 0-40,5 0 0,-13 5 0,5 0 1123,0-1-803,-5 4 0,4-4 0,-9 6 856,-2 2 0,-5 2-301,5 1 1,-6 0-386,1 1 1,-3-1-206,-2 1 1,-7 4 41,-3 1-542,-4-1 1,-3 1 0,-2-2 5,-2-6 1,1 3-642,4-6-23,-6-3 0,5 0-2792,-3-7 148,9 0 3549,4-7 0,35-43 0,6-17 0</inkml:trace>
  <inkml:trace contextRef="#ctx0" brushRef="#br1">11536 17824 7622,'-7'15'2172,"5"1"357,-3-1 0,3 0-1023,2 1 0,0-1-1048,0 1 1,0-1 0,0 0 0,2 1-261,3-1 0,-3 1-889,3-1 1,2 0-813,-2 1-1274,7-1 1025,-10 1 0,4-6 1752,-6 0 0,-13-48 0,-4-6 0</inkml:trace>
  <inkml:trace contextRef="#ctx0" brushRef="#br1">11382 17485 7622,'-11'0'0,"1"0"0,5 0 2243,-5 0 1,5 0-39,-6 0-1894,8 0 1,-4 2-3070,7 3 2758,7-4 0,49 20 0,20-4 0</inkml:trace>
  <inkml:trace contextRef="#ctx0" brushRef="#br1">11859 17855 7622,'0'15'0,"-5"0"714,0 1 1,-2-1 2239,2 1-2399,3-1 0,-5 0 0,6-1 367,-5-4 1,5 4 0,-4-4-188,3 4 0,2-4-579,0 1-284,0-8 116,0 11 48,0-13 174,0 6-759,0-14 0,0-1 0,0-9-830,0-4 1073,0 4 0,0-12 1,0 5-299,0 0 555,0-5 1,0 7 0,2-6 796,3 3-515,-4 6 1,11-3 0,-5 6 1791,2 1-1650,-6-1 0,11 8 1,-4 3 483,4 3 1,0 4-103,-4 3 1,4 5-63,-4 11-473,10 3 1,-3 6-1,4 3-275,-4 3 0,-1-4-465,-1 4 1,0-5-122,1-5 1,-1 1-917,1-6 0,-1-1-904,0-4 1595,1-1 1,-1-6 863,1-4 0,-1-17 0,0-5 0</inkml:trace>
  <inkml:trace contextRef="#ctx0" brushRef="#br1">12429 17870 7616,'-15'15'4195,"6"1"-3781,-5-8 0,13 1 264,-5-4-93,5-3-231,1 11 1,0-9-128,0 6 1,1-5-33,5 6 0,-5-6 18,4 5 0,2-5 79,-2 5-259,7-6 1,-8 8-1,6-7-112,2-2 0,2 1 0,1-1-291,1 2 1,-1 0 135,0-5 0,1 0-25,-1 0 1,-5-5-108,1 0 0,-1-7 317,5 2 0,-4 1-88,-1-1 0,-5 0 405,5-6 1,-6 1-120,1 0 0,-3-1 169,-2 1 1,0-1-112,0 1 0,-2-6 174,-3 1-247,-4-1 0,-4 6 0,1 0 355,1-1-362,1 1 0,-5 4 0,-1 3 238,1 1 266,-1 2-200,1 5-202,0 0 0,4 0 48,1 0-25,7 7 1,-4-4-61,7 7 0,0 1 92,0 4-34,0-6-256,7 4 0,-4-6-64,7 3 209,-6-3 249,9 0-299,-11-5 0,7 5 1,-6-6 448,2 5-84,0-5 20,-5 6-319,0-7 0,0-2-39,0-3-506,0 4 262,0-13-47,0 12 0,-1-12-186,-4 4 192,3 3 1,-7 1 0,6 4-30,-2-3 1,-2 3 35,2-3 275,3-4-156,-12 8 1,13-8 145,-5 4 7,-2 3 513,6-5 52,-11 0 222,11 6-541,-5-6-94,0 7-552,5 0 245,-4 0 1,4 0-236,-3 0 116,3 0-403,-5 0 225,7 0 233,0 0 338,0 7-73,0-6-74,0 6-460,0-7-153,0 0 280,0 7 10,-7-5 97,6 5 0,-8-6-60,4 5 151,3-5 1,-5 8 184,7-4-217,-6-3-8,4 11-557,-12-4-31,12 6 347,-4 1 1,6-1-81,0 1 0,0-6-802,0 0 486,0 0 1,1 4 289,4-4 0,-1 2-1965,6-7 1778,0 1 1,6-6 626,-1 0 0,42-42 0,9-9 0</inkml:trace>
  <inkml:trace contextRef="#ctx0" brushRef="#br1">12568 17747 7614,'-16'0'523,"6"0"62,0 0 1,5 0 0,-4 1 317,2 5 430,-5-5-470,10 6-433,-4-7 0,6 2 413,0 3-94,0-3-485,0 11 0,6-9 0,5 4 126,2-1 1,3 5-1,-1-2 1,1 4 280,-1 2 1,6 4-252,-1 1 0,6 4-168,-6-4 1,3 6 198,-3-1 0,-3 3 50,4 2 1,-9 0 401,-2-1-598,0 8 0,-1-5 0,-4 3 1084,-3-4-1083,-2-1 0,0 1 0,-2 1 833,-3-2-1005,-11 3 0,-1-17 0,-5 4 71,0-4 0,-2-4-507,-7-2 1,0 1-734,0-7 1,-5-2-1345,1-8 0,-7-9 2379,7-6 0,6-11 0,1-7 0,0 1 0,0-1 0</inkml:trace>
  <inkml:trace contextRef="#ctx0" brushRef="#br1">13199 17639 9053,'-8'0'3475,"-1"5"-2893,4 0 0,3 2-13,-3-2 1,3-1-278,2 6 0,2 0 0,3 7 1,4 2 388,-1 2 0,6 6-321,-4-1 1,9 3-27,2 2 1,-1-6-274,-5 1 1,6-7 0,0 3 0,-1-3 27,2-4 0,-5-3-73,4-12 1,1 0-176,-1 0 1,-1-7 0,-4-5 0,-1-6-530,0-8 0,-4-3 413,-1-2 0,-7 0 95,3 0 0,-5 1 0,-1-1 0,0 0-229,0 0 1,-1-3 270,-5 3 1,3-1-10,-7 11 47,6 0 201,-3 13 1,7 3-1,0 10 372,0 5 0,0 6 361,0 4 1,7 4-150,4 7 0,-3-5 377,2-1-805,1 1 0,4 5 1,1 0 79,-1-1 0,0 1-276,1 0 0,-1-2-166,1-3 0,-6 1-139,0-6 0,-5-1 171,5-4 0,-4-3-2936,4-2-5,-7-5-31,11-6 3045,-12-6 0,5-58 0,-7-20 0</inkml:trace>
  <inkml:trace contextRef="#ctx0" brushRef="#br1">13954 17608 7598,'0'10'2821,"0"1"0,0-6-1729,0 5 1,1 0-517,5 6 0,0-1 443,5 0-732,2 8 0,-4-4 0,6 6 509,1 3-797,-1 1 0,1 2 1,-3-1-1,-1-1 0,-2-1-534,2-2 0,-5-8 68,-2 3 0,-3-9-1148,-2-2-216,0-6 0,0 1 945,0-10 0,-5-6 886,0-9 0,-12-30 0,-5-13 0,0-8 0,1 0 0</inkml:trace>
  <inkml:trace contextRef="#ctx0" brushRef="#br1">14031 17793 7598,'-11'5'4510,"1"0"-4053,7 0 1,-4-12 0,7-3 2,0-3 0,5-8-169,0 0-111,7 1 0,-3 4 0,6 1 0,1 0 1,1-1 560,3 1-573,-3-1 0,6 8 0,-6 3 0,1 3 1,3 2 431,-2 0 1,3 7-306,-1 3 0,4 6 258,-4 4-366,-1 4 1,1 7 0,-1 0 0,-1 0 0,-2-1-70,-1 1 0,-6 0 0,0 0 0,1 0-147,-3-1 0,-1-6-440,-7-3 1,0-4-3374,0-2-605,7-6 4447,-5-9 0,-9-50 0,-10-16 0</inkml:trace>
  <inkml:trace contextRef="#ctx0" brushRef="#br1">14647 17716 7598,'0'15'0,"0"1"0,0-1 0,0 1 2148,0-1-1667,0 0 1,0 1 0,0-1 1391,0 1 0,7-1-1122,3 0 1,-2-1-736,3-4 0,-6 2-552,5-7-911,0 7-127,6-10 1,-6 5 1573,0-7 0,-13-34 0,1-9 0</inkml:trace>
  <inkml:trace contextRef="#ctx0" brushRef="#br1">14508 17285 7598,'-15'0'2332,"-1"0"1,6 5-2144,0 0 0,1 2-1122,-1-2 577,-4-3 551,6 4-195,-1-6 0,37-27 0,14-7 0</inkml:trace>
  <inkml:trace contextRef="#ctx0" brushRef="#br1">14970 17285 7598,'-15'0'0,"-1"0"0,6 5 3723,0 0-2058,6 0-1064,-2 2 0,6-4 0,0 8 0,1 0 0,4 3 722,6 2 1,4 6-287,6 4-857,-4 9 0,12 0 0,-5 6 1,2 2-1,-1 1-89,3 2 0,-1 4-748,-1-4 0,-2 2 118,-4-12 1,-3 0-1,2-5 1,-5-2-1078,-4-3 1,-7-4 1615,3-7 0,-32-40 0,-8-11 0</inkml:trace>
  <inkml:trace contextRef="#ctx0" brushRef="#br1">14801 17608 7598,'-7'9'0,"4"4"3670,-8-2-2776,8 2 0,-4-2-506,7-1 1,9-7 358,6 2 1,7-3 1713,9-2-2206,7 0 1,-4-7-1,7-3 1,2-4-1,1-1-478,2-1 1,-4 3 47,-1 3 175,0-4 0,25 5 0,6-6 0</inkml:trace>
  <inkml:trace contextRef="#ctx0" brushRef="#br1">16064 17469 7594,'-11'-8'1131,"1"3"0,5 3 109,-5 2 1,5 0 330,-6 0-1325,1 0 0,-5 0 1,1 2-1,2 3 91,2 5 1,5 4-85,-6 1 0,6 2-59,-5 4 0,5-2-7,-5 6 1,6-4-1,-1 5 1,3-1 85,2-1 1,0 4-235,0-8 0,7 6-385,3-6 0,4 1 0,3-7 0,4-2-659,4-2 0,-1-7-636,2 2 1,0-3 200,5-2 1440,-1 0 0,29-41 0,6-10 0</inkml:trace>
  <inkml:trace contextRef="#ctx0" brushRef="#br1">16480 17500 7596,'-24'14'999,"3"-4"0,4 4-421,2-4 0,-1 4 35,1 1 1,1 6-232,4-1 1,-2 1 62,7-6 1,0 6-124,5-1 0,6 1-31,5-6-217,2 1 0,8-1 1,1 1-1,2-1 1,2-1 64,-2-4 0,5-2-229,-3-2 55,3-5 1,-4 6-1,-1-7 8,-2 0 0,4-2 0,-5-3 1,-2-5 299,-2-4 0,-2-1 30,0 0 0,-6-6-114,-4 0 0,-3-1 78,-2 2 1,-2-3-98,-3-2 0,-5-4 31,-11 3 1,2 2-275,-6-2 1,-1 6 68,-5-6 1,0 9-934,1 2 1,1 1 70,3 9 0,-2-6-1383,8 6 1336,-1 0 1,13 12 912,3 3 0,37 31 0,11 9 0</inkml:trace>
  <inkml:trace contextRef="#ctx0" brushRef="#br1">17142 17531 10337,'-9'-9'4478,"-4"3"-3817,4-1 0,-6 5-224,-1-3 1,6 3 0,0 2 0,-2 0 164,-2 0 0,-1 2-463,-1 3 1,3-1-95,2 6 1,-2-5-1,4 5 1,-1 0-714,0-1 444,6 5 1,-3-6 0,9 8-493,3-1 0,4-5 208,6 1 1,6-6-27,-1 5 504,7-7 1,-8 11 0,7-5 0,1 1 0,1 0 228,-3 2-107,5-5 0,-12 7 1,6-4 399,-1 4 0,-8 1 0,-7 1 0,-1-1 426,-3 0 0,-3 2-412,-1 4 0,-1-4 124,-4 4-629,-4-4 1,-8 0 0,-2 0 258,-1-2-924,-8 4 1,11-12-1,-5 3 79,0-5-898,5-3 1,-6-2 0,8 0 1482,-1 0 0,7-36 0,3-17 0,-2-2 0,1-1 0</inkml:trace>
  <inkml:trace contextRef="#ctx0" brushRef="#br1">17357 17223 7596,'-8'15'6131,"1"1"-5167,7-1 0,2 2-484,3 4 1,3-2 0,8 8-1,1 4 158,4 3 1,-3 9-552,8-2 0,-2 3 1,3 3-1,-3-1-41,-1 0 0,-3-1-509,-4-4 1,-1 1 0,-1-7-1,-2-4-3907,-2-4 4370,-7-8 0,-16-24 0,-13-14 0</inkml:trace>
  <inkml:trace contextRef="#ctx0" brushRef="#br1">17203 17562 7596,'-10'15'3859,"0"1"-2935,7-1 0,-3-1 525,12-4-858,2-3 0,14-7 0,6 0 0,4 0 0,6-2 31,1-3 0,2 2 1,5-8-1,1 1-1890,-1 2 0,-7-4 835,-3 6 1,2-4 432,-2 5 0,0 7 0,-5 6 0</inkml:trace>
  <inkml:trace contextRef="#ctx0" brushRef="#br1">18282 17485 7602,'0'-9'3418,"1"2"-2588,4 7 1,-1 2-47,6 3 1,-5 4-416,6 6 1,-1 7 0,5 6 0,2 6 259,4 7 0,-2 9-291,6 1 1,-4 7 18,5-1-366,-8 3 1,5 0-1,-8-4 1,-1-6-1,-2-6-559,-2-3 0,-5-8-2734,5-2 3302,-6-7 0,3-43 0,-7-9 0</inkml:trace>
  <inkml:trace contextRef="#ctx0" brushRef="#br1">18359 17469 11809,'0'-8'2599,"8"1"-2132,8 7 0,6-5-24,9 0-383,-1 0 0,3 5 0,3 0 0,3 0 0,2 0 175,0 0-245,-6 0 1,2 1-1,-8 4 1,-3 6-1,-7 2-393,-7 3 202,1-1 1,-11 6 0,3 1-1,-5 0 1,-5 2-701,-5 0 708,-4-5 1,-6 5 0,-3-5 0,1 0 0,-2-4-345,0-3 1,4-3 0,-4 3 0,2-4-475,3-1 0,2-2 417,1-5 594,8 0 0,14-41 0,12-10 0</inkml:trace>
  <inkml:trace contextRef="#ctx0" brushRef="#br1">18944 17562 7603,'-10'5'1063,"-1"0"0,8 7-456,-2-2 0,3-1 394,2 1-756,0-6 1,2 2 0,3-6 0,7 0 0,7 0 15,6 0 0,4-1 1,1-4-1,-1-4-87,1 1 0,-2-6-71,8 4 1,-5-4 0,-4-2-1,-3 1-7,-2 0 1,-1 1-362,-6 4 1,0-4 0,-1 4-158,-4-4 0,-4 0 108,-12 4 1,-2-2 0,-9 5 0,-2 0-121,-2 1 1,-6 0 0,0 5 0,-4-3 171,0-1 0,-3 0 349,8 5 0,2 5 0,0 4 0,2 3 390,3 5 1,7 7-22,2-4 0,6 8 0,-1-3 0,5 4 81,5 2 0,4 0-477,6 0 0,8-5-415,2-1 0,4-6-1266,2 2 0,5-11 1621,0-5 0,34-17 0,4-5 0</inkml:trace>
  <inkml:trace contextRef="#ctx0" brushRef="#br1">19529 17408 7603,'-8'15'854,"-4"1"191,6-1 0,1 6-375,5-1-252,0 1 1,2-1 0,3 1 767,5-2-909,4 5 1,2-7 0,-1 3 92,0-3-320,1-1 0,-1-1 0,1 0 197,-1 1-15,0-1 1,-6 1 535,-4-1-353,4 1 27,-8-8-279,-1-1 1,-3-14 0,-6-3 294,2-4-446,-5-8 0,9-2 0,-6-7-16,3 0 1,-5 0-117,6 1 1,0-1 182,5 0 0,0 0 57,0 0 0,2 6-216,3-1 0,-2 7-165,8-1 0,1 3 83,8 1-600,-3 8 0,12-4 778,-3 7 0,16 18 0,7 9 0,5 4 0,0 0 0</inkml:trace>
  <inkml:trace contextRef="#ctx0" brushRef="#br1">20268 17439 7593,'-10'5'48,"2"2"0,1 1 0,2 2 0,-1 1 1100,1-1 0,0 0-658,5 6 1,7-6-1,3-2 1,4-1 138,1-3 0,2-3-73,4-1-441,-4 0 0,11 0 0,-6 0 1,0-1-1,2-4 0,-2-4 0,2-1 99,0 0 1,-5-2-305,1-9 1,-2 4 0,-5-4-1,-1 4-104,-1 2 1,-8-6 91,2 1 0,-3-1 1,-2 4-1,-2-2-111,-3-1 1,-5 1 154,-11 9 1,2-2-56,-6 6 207,6 1 1,-10 5-1,5 2 1,-2 3-1,2 7 124,2 7 1,-4 5 0,6 7 0,1 1 104,2 4 1,8-2 248,4 8 0,-2-6 64,2 5-516,0-7 1,10 2 0,2-11-1,2-4 1,4-4-239,6-2 1,3-6-1188,4-4 1,3-3 652,-3-2 0,3-2-977,2-3 0,5 0 216,-1-10 1413,8 3 0,-7-11 0,2-4 0,6 2 0,1 0 0</inkml:trace>
  <inkml:trace contextRef="#ctx0" brushRef="#br1">21038 17346 7593,'-8'-7'533,"-6"6"67,4-5 0,-4 0 217,-1 1 0,-1-1-351,1 6 0,-2 0 234,-4 0 0,4 0-371,-3 0 0,8 0 0,2 2 1,-1 3 274,3 5 0,1 9-243,7 2 1,0 5-159,0-6 0,0 7-83,0-1 0,2 2 1,3-1-1,5-1 72,4 1 0,1-5-711,0-1 415,8 3 0,-4-12 0,4 1-1767,0-4 1123,4-4 1,-5-7 0,6-3-2398,-3-5 2386,1-4 759,-2-8 0,5-50 0,-17 27 0,0-1 0</inkml:trace>
  <inkml:trace contextRef="#ctx0" brushRef="#br1">21038 16822 7593,'-10'0'2209,"0"0"-1712,0 0 0,1 2 463,4 3 1,-2 11-426,2 9 1,0 10 120,5 1 0,7 8 1,3 2-1,5 7 54,6 2 0,-2 3-679,6-6 1,-6-1-302,2-5 0,1 4 252,-1-4-841,-1 4 1,1-20-1,-1 3 1,-1-6-1,-2-3 859,-2-5 0,35-26 0,8-18 0</inkml:trace>
  <inkml:trace contextRef="#ctx0" brushRef="#br1">21639 17300 7593,'-14'-2'678,"4"-3"1,-4 3 933,4-3 1,-3-2-1057,-3 2 0,1-5-222,-1 5 1,1 0-23,0 5 1,-1 0 154,1 0-344,-1 0 1,1 1 0,1 6 164,4 9 0,1-1-66,4 6 0,4 3 0,-5 1 1,5 3-107,1-3 1,0 4-143,0-3-277,7-4 0,-4 2 0,7-7 0,2 1 0,2-6-707,1-4 1,6-3 486,-1-5 0,1 0-272,-6 0 0,6-8 310,-1-8 0,1 1 156,-6-6 1,-4-1 410,-1 2 0,-2-8-111,3 2 1,1 4 486,-7 2 0,0-3-40,-5 3 0,2-1 827,3 6-487,-4 0 212,6-1-367,-7 8 1,5 8-241,1 10 1,0 10 209,0 6 0,-5 5-207,4 5 0,2 3 414,-2 7 0,1 6-48,-6-1-70,0 14 0,0-7 0,-2 14-101,-3 2 1,-4-6-1072,-6-1 556,-1-4 1,-4-10-1,-2-6-388,-2-10-176,5-11 0,-9-5 1,8-11-1230,1-5 372,2-10 1,2-12 1374,-1-14 0,8 0 0,1-7 0</inkml:trace>
  <inkml:trace contextRef="#ctx0" brushRef="#br1">21809 17331 8641,'0'15'2352,"1"-1"-2466,4-4 1,-1 2 962,6-7 1,0 0 0,6-5-1,-1 0-69,1 0 0,6-6-569,3-5 1,-2-2-207,-3-3 0,2 1 2,-1-1 1,0-4 0,-8-1 0,-2 2 100,-6 2 0,-4 7-70,-1 0 0,-1 0-97,-4-6 0,-4 8 1,-8 1-1,-2 2-164,-2-1 1,-4 1 300,4 5 1,-4 2 316,4 3-170,1 4 1,4 6 0,1 2-1,1 2 1,4 3 292,5 2 1,3 2 0,2 6 0,0 3-300,0 1 0,8 0-485,8-6 0,6 0-429,9-5 0,1 3-284,4-8 0,-1-4-2503,6-6 3482,0-7 0,32-23 0,-32 3 0,-1-1 0</inkml:trace>
  <inkml:trace contextRef="#ctx0" brushRef="#br1">22471 17408 7587,'-9'15'1006,"4"1"0,-3-1 1172,-3 0 1,3 6-1749,-3 0 1,8-1-384,-2-5 0,-2-4 755,2-1 1,0-5-7,5 5-4246,0-6 3450,0 3 0,13-28 0,5-5 0</inkml:trace>
  <inkml:trace contextRef="#ctx0" brushRef="#br1">19144 9782 7653,'-15'0'0,"-1"0"0,1 0 987,-1 0 1,6-5-1,0 0 851,-2 2-1681,-2-6 0,4 7 1,1-4-1,1 0 1,-1 1 321,-3 2-339,5 1 1,-6 2 0,3 0 190,-4 0-235,-2 0 0,1 7 0,0 5 1,-1 9-1,1 8-70,-1 5 0,1 16-139,0 1 130,6 7 1,-3 5 0,7 2 0,2 4 0,3-1 72,5 1 1,3-9-43,8-9 1,6-10-328,4-5 217,3-10 1,1-6 0,3-9 0,1-8-1,2-6-71,-2-8 0,4-9 12,-2-6 1,5-8 135,-5-2 1,-2-7 152,-8 2 1,1-9 201,-6-1 0,3-5-159,-9 4 0,2 1 444,-12 5 1,0-6-245,-5 1 0,-1 5-86,-4 5 1,-9 1-83,-7-1 1,-6 0-224,1 10 1,-1-1 34,1 11 1,-3 6-197,4 5 0,1 6-85,-2-1 0,7 5-402,-1 5 0,-3 4-716,3 6 0,4 6 566,6-1 0,7 6-1792,-2-6 2570,3 1 0,29 1 0,7 2 0</inkml:trace>
  <inkml:trace contextRef="#ctx0" brushRef="#br1">19745 9320 7653,'-2'-15'0,"-1"-1"0,-4 3 0,0 1 0,-2 2 1407,1-2 1,3 3-102,-6-1-862,8 6 0,-11-3 0,6 11 0,-3 4 427,1 8-714,0 10 0,-5 4 0,1 13 598,4 7-643,-4 5 1,5 15 0,-4 7-1,6-34 1,2 1 0,0 3-1,1 2 248,0 2 0,1 1 1,0 0-1,1 2-369,2 0 0,0 0 1,0-1-1,0 0 185,0-2 0,0 0-119,-1-4 1,2-1-1,11 36 1,3-12-1,4-8 1,2-11-285,-1-8 0,8-14-233,-3-14 0,5-1 205,0-9-263,1 0 0,0-6 1,0-5-1,0-4 1,-1-3-471,1-3 1,0 2 1191,0 4 1,13-24-1,4 0 1</inkml:trace>
  <inkml:trace contextRef="#ctx0" brushRef="#br1">19976 9459 10772,'0'15'578,"0"2"1,0 6 0,0 8 846,0 8-1250,0 5 0,5 11 1,2 5-1,0 7 1,1 1-1,-1 1 1,0-6 344,-4-5 1,4 0-498,-2-6 1,0-3-2,-5-7 1,0-5-463,0-6-202,0-7 0,0 3 1,0-6-1,0-2-1490,0-2 0,2-9 2132,3-2 0,4-39 0,6-10 0</inkml:trace>
  <inkml:trace contextRef="#ctx0" brushRef="#br1">20253 9628 10335,'-9'7'2793,"3"2"-2420,6 6 1,0 1 0,0 1 0,0 3 361,0 6 1,6 8-520,5 2 1,-3 12-1,3-3 1,0-1 79,3-1 0,-4-4-290,1 2 1,-1-5 34,5-10 0,-1-4 20,-4-6 1,4-8-51,-4-3 1,4-5 0,1-5-138,1-5 0,-6-11 129,0-4 1,-5-4 95,6-2 1,-6-2 0,3-3 0,-1-3 211,-3 0 1,3-4-333,-2 7 0,0-5-460,-5 5 351,0 0 1,0 10 0,0 2-1326,0 2 0,0 7 1455,0 4 0,0 35 0,0 4 0</inkml:trace>
  <inkml:trace contextRef="#ctx0" brushRef="#br1">20746 9336 7649,'-10'0'1207,"-1"0"1,8 1-328,-2 5 1,3 2-30,2 7-337,0 1 1,0 8 0,2 7 0,1 8-1,4 7 553,2 6 1,-4 2-545,5 8 1,-5 10-655,5 0 315,-6 0 1,3-6 0,-7 3 0,0 1 0,0 0-224,0-5 1,0 0-33,0-13 1,0-1-60,0-5 0,0-3 0,0-5 0,0-9-815,0-5 0,0-4-352,0-4-205,0-1 809,0-6 1,1-2-1,3-9-1192,1-3 1885,0-4 0,-5-47 0,0-11 0</inkml:trace>
  <inkml:trace contextRef="#ctx0" brushRef="#br1">21423 9644 7639,'-8'-10'200,"1"1"0,2 0 1894,0 1-1578,0 4 0,3-2 0,-1 9 0,-3 6 0,3 6 1,1 11 0,2-1 0,0 6-137,0 5 1,0-2-221,0 7 1,0-1-6,0 1 0,0 2-145,0-7 0,5-1 1,1-2-1,-3 0-579,-1-3 0,-1 3-903,5-13 1,-5 1-162,4-6 1633,-3 1 0,-29-49 0,-8-11 0</inkml:trace>
  <inkml:trace contextRef="#ctx0" brushRef="#br1">21146 10060 7646,'-8'-2'3,"3"-3"-3,3 3 1,4-12 821,3 4 1,5 2 73,11-3 1,2-1-109,8-8 1,0 3 0,2-4 0,1 4-478,2 2 1,7-1-1325,-2 1 1,-4 5 627,-1-1 0,2 8 385,-2-2 0,13-4 0,-1 1 0</inkml:trace>
  <inkml:trace contextRef="#ctx0" brushRef="#br1">21824 9675 7652,'-15'0'0,"-1"0"0,2 1 353,4 4 1,-2-1-178,7 6 1,-5 6 652,5 4 0,0 7-14,5-1-662,0 3 1,6 4 0,5 1 0,2 4 0,4-1-9,4 1 0,1-2-297,4-5 0,3 3 115,-3-3 1,3-6 0,2-13 0,-1-3-155,1-2 0,0-2 245,0-5 1,0-12-4,-1-3 1,-4-11-1,-2 0 1,-2-5 272,-3-5 1,-9 2 66,-5-7 1,-3 5-71,-2-5 0,0 5 0,-3-3 0,-6 1 85,-6 4 0,-11 1-207,0 3 1,-8 0-954,-2 5 403,0 3 1,6 8 0,-1 2-1812,0 2 1785,0 6 1,7-1 376,4 10 0,9 38 0,5 15 0</inkml:trace>
  <inkml:trace contextRef="#ctx0" brushRef="#br1">22286 9936 7649,'-2'-8'632,"-3"3"9,3 3 0,-6 2-274,3 0 1,-2 7-167,-3 3-131,-4-3 1,11 7-1,-6-4 1,2 4-1,2 1-282,-2 0 38,5 1 1,-10-1-341,7 1 457,0-1 0,5-5 0,-2-1 238,-3-2 189,4-2 0,-6-12-235,7-3 1,1-9-1,3-3 1,1-4 225,-2-6 0,4 1-276,-2-5 1,6-2-634,-6 2 496,7 0 1,-10 7 0,3 3 0,-4 6 57,-1 3 199,0 8 1,-6 16 142,-5 14 1,-4 13-122,-6 7 1,3 3 78,-8 3 1,5 4 16,-4 0 0,4 6-45,-5-6 1,8-1-15,-3-9 0,4-5 463,2-10-471,6-4-236,2-14 1,9-9-484,3-15 1,-2-8 301,8-12 1,-3-3-451,3-7 1,2 5 261,-3 0 0,-1-4 53,1-1 1,-1-7 72,1 12 0,-1-5 167,-4 10 1,-3 5 334,3 5 1033,-4 0-350,-1 9 0,-1 4-374,-4 13 1,-9 6-191,-7 5 1,1 9-195,4 6 1,-4 3-41,-1 2 0,-1 5 12,2 0 0,2 0 0,-2-6 0,3 1-11,1 0 0,3-5 83,2-1-329,-2-6 0,11-2 64,-3-6-149,3-8 0,4-5-21,3-13 0,4-7-49,6-9 0,0-7 100,1-3 1,-1 2-22,1-2 1,-1 0 222,0-6 1,1 6-95,-1 0 1,-5 12-101,1-2 48,-8 11 122,4-2 0,-7 15 1042,0 7 1,-7 8-782,-3 13 1,1-2-967,-1 6 1,5-1 341,-5 2 1,6 1-1252,-1-6 0,3 5-154,2-6 688,0 1 1,7-6 1037,3 0 0,32-27 0,12-15 0,5 1 0,0-1 0</inkml:trace>
  <inkml:trace contextRef="#ctx0" brushRef="#br1">22686 9259 7649,'-10'0'945,"0"0"0,5-5 3,-6-1 1,8 0 1200,-2 0-1482,3 5 13,2-6 0,2 2 161,3 0 1,2 1-513,3 9 1,2 9 0,-5 10-1,0 5 259,0 9 1,-2 6-104,-5 8 0,5 14-182,0 11 0,0 9 0,-5 0 0,0-42 0,0 1-69,0 1 0,0 2 0,0-1 0,0 0-201,0 40 0,0-10-12,0-10-34,0-11 0,0-8 1,0-10-1,0-6 1,0-8-492,0-5-2227,0-10 616,0 4 0,0-13 227,0 0 1,0-6 1887,0-10 0,0-54 0,0-14 0</inkml:trace>
  <inkml:trace contextRef="#ctx0" brushRef="#br1">22964 9521 7649,'-9'15'2435,"2"0"-1631,0 1 1,6-1 0,-4 1 0,3 1-127,2 3 0,5 4-282,0 7 1,5 0 0,-3 0 0,0 1 81,0 4 0,3 3-133,-5 8 1,2-6-307,-2 0 1,-3-7 106,3 2 0,2-3-795,-2-3 1,0-4 198,-5 0-1222,7-14 0,-5 8 1672,3-10 0,4-71 0,-1-18 0</inkml:trace>
  <inkml:trace contextRef="#ctx0" brushRef="#br1">22948 9690 7649,'-15'0'1323,"6"-7"0,2-1-727,7-8 0,2 6 124,3 0 0,4-1-548,6-4 0,2 0 27,4-1 1,-4 1-334,4-1-170,-4 1 1,3 5 0,1 1 0,-2 1 303,-2-1 0,-2 26 0,0 2 0</inkml:trace>
  <inkml:trace contextRef="#ctx0" brushRef="#br1">22948 9983 7649,'0'8'2830,"2"-1"-1805,3-7 1,5-2-576,11-3 0,-2-3-83,6-8 0,-1-1-443,2-3 0,1 3 0,-4-6 1,-1 3-1716,0-1 0,-1 1 1791,-6 4 0,-6-6 0,-3-2 0</inkml:trace>
  <inkml:trace contextRef="#ctx0" brushRef="#br1">22979 10183 7649,'0'10'944,"0"0"206,-7 1 0,5-1-67,-3 0 1,10-6-696,6 1 1,8-5 0,3-4 0,2-2 169,3-3 0,-3-3-494,2-8 0,-1 2-80,6-2 1,0-2-1,0-1 1,0 1 11,-1 0 4,1-6 0,14-9 0,3-11 0</inkml:trace>
  <inkml:trace contextRef="#ctx0" brushRef="#br1">23595 9043 7649,'-10'0'3325,"0"0"-2933,6 0 1,-3 2-1,7 3 1,0 5 134,0 4 0,0 3-81,0 3 1,0 6-1,2 10 1,1 7 489,3 7 1,-1 11-451,-5 11 1,0 5-317,0 5 0,0 4-7,0-40 0,0 0 0,0 3 0,0 0-99,0 0 0,0-1 0,-1 1 0,0 0 0,0-3 0,-1-1 0,-2-1 1,1-1 111,-6 39 0,6-8-443,-2-13 0,3-6-285,2-24 1,0 1-1059,0-11 0,0-9 275,0-12 0,5-7 1335,0-8 0,7-69 0,-8 33 0,1 1 0</inkml:trace>
  <inkml:trace contextRef="#ctx0" brushRef="#br1">23795 9089 7649,'-15'0'2225,"0"0"-877,6 7 0,2-4-121,7 8-817,7-1 1,2 5-1,8 1 1,3-1 0,4 1 1503,0-1-1692,12 7 1,-10 2 0,10 7-1,-2 2 1,0 1 218,2 2 1,7 7-265,-2-2 0,-3 8 1,-1 4-1,-3 0 263,-3 0 0,2 11-28,-13-3 0,-1 4-133,-9-3 0,-3 1 0,-7 4 0,-2 3 26,-3 1 1,-3-1-160,-8-4 0,-1-7-1052,-3 2 656,-4-9 1,0-1-1,2-10 1,-1-7 0,-2-6-2786,-4-8 1,-2-3 3034,0-1 0,0-4 0,0 3 0,1 4 0</inkml:trace>
  <inkml:trace contextRef="#ctx0" brushRef="#br1">28169 8088 7846,'-1'-9'-197,"-3"2"0,-3 2 603,-1 0 1,-2 0-51,-6 5-171,1 0 0,-2 0 1,-4 0-1,-3 0 1,-1 0 294,-1 0-427,-7 0 1,1 2 0,-6 1 174,1 2-172,-3 0 0,-6 1 0,0 0 236,0 3-336,-1-6 1,-6 11 0,-5-4-1,-7 4 1,-7 3-76,-3 4 0,-9-4 56,41-7 1,-1 0 0,-1 2 0,-1-1-828,0-1 1,0 0 856,-4 4 1,0 0 0,4-5 0,0-1 0,0 2 0,0 0-65,-38 7 36,5-1 0,4-6 0,3-1 53,5-3 1,12 0 0,7-6-1,6 0 43,-1 0 1,-2-6 22,-1 1 1,2 0-30,3 5 1,-6 0-9,1 0 1,-2 0-77,-8 0 0,4 0 27,-4 0 1,1 0-11,-1 0 1,-8 0 68,8 0 0,-1 0-5,11 0 1,0 0 806,0 0 1,0 0-689,-1 0 0,8 0 8,3 0 0,-1 0-113,1 0 0,-5-2 127,5-3 1,5 4-33,5-5 0,0 3 47,-4-2 1,-1 3-173,0-3 1,0 3 4,0 2 1,6 0 11,-1 0 0,0 7-79,-4 3 0,-1-1-213,0 1 0,5 1 97,1 4 0,-1-5-48,-5 1 1,2-1 114,3 5 1,-3-5 151,4 1 1,1-3-42,-2 3 0,6 2 169,-6-2 1,5-3-48,-4 2 0,4 1 97,-5 4 0,6 2-92,-6 4 0,6-2-45,-6 6 0,5 1-52,-4 5 0,6-1-4,-2 1 0,4 0-96,2 0 1,-4 0 34,4 0 0,-2-7-7,11-4 1,-4 2-79,5-1-205,0-1-469,5-4 286,0-1 175,7-6 0,1-2-75,8-7 1,-3-2-77,-2-3 1,2-4 67,-2-6 1,-3-1 43,2 1 0,-1-2 362,1-4 0,4-3 0,1-48 0,9-10 0</inkml:trace>
  <inkml:trace contextRef="#ctx0" brushRef="#br1">23872 8550 8024,'-15'0'3,"-6"-2"-2,1-3-414,-1 3 185,6-4 4,6 6 191,3 0 1041,6 0-361,0 0-487,6 6 0,-2 3-27,6 6 0,-5 1 4,5-1 1,-1 2-36,1 4 0,2 3 21,-7 7 0,1-2 47,-6-4 1,5 5-65,0-5 1,0 4 33,-5 2 1,0-5-69,0-1 1,5-6-121,0 2 0,7-6 89,-2-4 0,4-5-14,2-6 0,1 0-11,3 0 1,4-1-173,7-4 0,0-9-170,0-7 0,5 1-153,-1 4 0,1 1-173,-5 0 1,-2 1 651,-3 4 0,-4-18 0,-6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3165BB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10067 6836 7689,'-5'-16'1820,"-2"0"-930,-2 0 0,0 0 0,-3 1-480,1 5 0,2 1 0,-4 5 0,3-1-14,-3 1 1,-1-3-36,-2 2 1,0 0 7,0 5-239,0 0 0,-5 1 0,-1 5 0,1 3 0,-2 3 131,-4 4 0,2-2-203,-1 13 1,4-6 46,-4 6 1,1-2 24,-2 2-83,4 3 1,7-7 0,0 4 0,2-4 0,3-2-49,6 0 1,3 1-177,2-6 1,7-7-89,4-4 1,5 2 110,5-2 1,4 1-20,7-6 82,7 0 1,-3 2 0,5 1 61,-2 2-14,-2 1 1,0-6 0,1 2-36,-3 3 76,6-3 1,-12 10 0,1-5 47,-5 2 0,0 2-49,-9 5 1,3 0-1,-8 0 1,-4 5 495,-2 0 1,-5 6-18,-5-5 0,-4 6 160,-7-1 0,-5-2-225,0 1 0,-3-4 94,3 4 1,-4-1-267,-7 2 0,0-4-61,0-7 1,0 4-565,0-4 0,0 3 294,0-8 1,5-4-2864,1-2 1469,6-3 0,-1-4-1962,10-3 3448,4-4 0,28-28 0,6-6 0</inkml:trace>
  <inkml:trace contextRef="#ctx0" brushRef="#br0">10211 7844 7678,'-16'-11'-106,"0"1"511,0-3 0,7 4 1411,4-1-1178,3 6 182,2-3 1,0 9 77,0 3 0,6-1-310,-1 6 1,6 3 99,-6 8 1,7-1-199,-1 6 0,5 1-122,5 5 0,-1 2 0,5 3 1,0 6 122,0 3 1,3 2-358,9 0 0,-3 6-13,4-1 1,-5 0-1,-1-6 1,0-3-69,0-1 1,-1-9-213,-5-2 1,-3-2-299,-7-9 0,-1 1-1669,-5-6-759,5 0 1845,-14 0 0,12-6-1772,-8 1 2812,0-8 0,-26-24 0,-6-14 0</inkml:trace>
  <inkml:trace contextRef="#ctx0" brushRef="#br0">9363 7828 7710,'0'-16'0,"0"5"0,0 1 0,0-3 0,0-1 661,0 5 1,0-5-1,0 3 1,0-3 2214,0-2-2225,0 7 428,0 2-580,0 0 0,0 7 0,0 2-51,0 12 1,0 4-62,0 8 1,-7 3-125,-4 8 1,-3 4 18,-2 7 0,0 2 0,-2 2 0,-1 1 168,-3-2 1,-6 5-303,1-3 1,-1 0 160,1-5-532,-3-7 1,10-2 0,-5-10 0,4-6-2014,7-7 1804,-2-11 432,14-5 0,45-73 0,-12 25 0,0 0 0</inkml:trace>
  <inkml:trace contextRef="#ctx0" brushRef="#br0">8371 8981 7653,'-11'-7'4431,"0"-4"-3576,8 4 0,-4-7 757,7 3-1006,0 4 0,1-7-175,5 3 1,1-3-224,4-2 1,1 0-211,-7 0 0,8-2 28,-3-3 0,3 3 0,-1-4 0,-1 5-145,1 1 0,-3-6-210,2 1 262,0 0 0,5 6 1,-2 3-1,-2 3-21,-1 2 83,0 2 0,3 12 111,-3 3 0,1 12 0,-5 6 1,0 6 227,0 3 0,4 10-37,-6 1 1,1 0 145,-6 5-347,7-3 0,-5-2 0,3 0 0,-3-2 0,-2-2 44,0-1 0,5-13-236,0 2 1,1-10-1745,-6-1 898,7 4-506,-5-7 0,7 3-819,-4-10 1083,-3-4 1,5-5 1183,-7 3 0,-29-3 0,-6 5 0</inkml:trace>
  <inkml:trace contextRef="#ctx0" brushRef="#br0">8371 9573 7669,'-16'0'0,"5"0"1837,0 0-1424,1 0 1,-1 0 1625,0 0-1079,8 0-158,-4 0 0,14 0 1,5 0 248,8 0-425,5 0 0,7 0 0,0 0-13,0 0 1,7 0 0,2 0 0,1 0 450,1 0 0,-6 0-688,6 0 1,0 0 149,5 0 1,-6 0-224,1 0 1,-7 0-283,1 0 0,0 0-158,-5 0 1,4 0-342,-9 0 1,-2 0-1239,1 0 1,-6 0 763,1 0 1,-3 0-3063,-2 0 4014,-7 0 0,-16-14 0,-11-4 0</inkml:trace>
  <inkml:trace contextRef="#ctx0" brushRef="#br0">8773 9986 7658,'-11'0'2302,"1"0"-1835,7 0 1,-9 7 0,7 3 0,3 4 0,5 3 31,8 3 0,4 4 0,4 9 0,3 2-143,2 6 1,-4-1-191,6 0 0,-6 1 1,4 5-1,-2-1 22,-3-4 0,3 1-160,-1-6 0,-6-2-287,-5-8 0,0 1-277,6-7 1,-3 1-1,-1-8 1,-3-1-1306,-2-1 1841,4-8 0,-9-17 0,5-11 0</inkml:trace>
  <inkml:trace contextRef="#ctx0" brushRef="#br0">7975 9940 7686,'-14'-10'1189,"3"1"1117,0 3-1821,8 0 1,-6 8 0,4 5 0,-5 7 0,-2 6 0,0 4 573,2 3 1,-5 4-681,-6 5 0,-11 8-2,1 7 0,-10 9-97,0 1 0,-5 2-872,21-27 1,-1 0 585,-4 0 1,-1-1 0,2 1 0,0-2-1,-1-1 1,0-1 0,-24 26 0,4-7-628,3-3 0,2-11 309,4-6-751,11-7 1,13-14 1074,6 0 0,29-20 0,0 0 0</inkml:trace>
  <inkml:trace contextRef="#ctx0" brushRef="#br0">6288 11259 7702,'-10'0'4187,"0"0"-3606,-1 0 1,5-6 0,4-5-281,5-2 1,9-3 0,-2 3-1,4 1 230,1 2 1,2-1-23,4-4-372,-4 6 0,7-4 0,-5 4 0,3-1 1,0 2 178,0 1 0,0 2-311,-1 5 0,-4 0 0,3 0 0,-3 0-92,-2 0 0,-1 1 55,-4 4 1,2 6-42,-7 9 0,1-1 1,-6 6-1,0 3 49,0 1 1,-2 1 30,-3 1 0,-4 1 23,-6 4 60,-7-3 0,3 9 0,-5-4 0,2-2 0,3-2 124,2-5 1,2-4-131,-1 1 0,3 1 44,3-7-83,3 1 0,7-11 1,0 0-1,1 1-33,5-3 1,4 1-16,10-4 1,-3-4 304,4 5 1,3-5 296,1-1 1,4 0-230,2 0 0,1 0 186,4 0 1,-2 0-193,7 0 1,-7-5-383,2 0 1,1-7 69,-1 2 1,-2 3-308,-8 2 1,1-2 194,-7 2-977,1 0 1,-11 5 0,0 0 1036,2 0 0,-32-7 0,-7-1 0</inkml:trace>
  <inkml:trace contextRef="#ctx0" brushRef="#br0">5981 12072 7701,'-1'-13'430,"-4"3"0,3 1 1901,-3 4-1827,-4 3 0,2-3 1,-5 10-1,2 5 178,-2 4 0,-1 6-126,-3 1-464,1 13 1,-5-5 0,-3 15 0,-2 6 0,-6 4 0,-5 9 0,-3 7-29,-3 5 0,-1 0-238,2-3 1,-1-4-1,7-8 1,6-6-541,7-8 0,7-8-762,5-13 718,3-9 0,10-10 1,6-7 757,6-4 0,24-33 0,9-15 0,2-6 0,1 1 0</inkml:trace>
  <inkml:trace contextRef="#ctx0" brushRef="#br0">6426 12180 7721,'2'15'1227,"3"0"1,3 2-889,8 4 1,1 3-1,2 8 1,3 4 32,2 5 0,1-2 1,6 0-1,-2 0-268,-4 1 1,3-5 114,-8 6-294,1-7 1,-8-1 0,-1-9 74,-2-2 0,-6 12 0,3-2 0</inkml:trace>
  <inkml:trace contextRef="#ctx0" brushRef="#br0">4754 13131 7742,'-15'0'77,"0"0"1,-1 0-1,1 0 824,0 0 1,-1 0 0,3 2-205,3 3 1,1-4 0,6 6 290,-2 0-274,-1-5-192,6 4 157,0-6-425,7 0 1,-3 0-25,6 0 1,0 0 0,5 0 0,1 0-78,-1 0 1,2 0-51,4 0 0,2 0-171,8 0 1,0 0-310,-1 0 1,3 0 267,3 0 0,-4 0 0,4 0 0,-4 2-33,-1 3 1,0-3-266,-1 3 0,-6 4 251,-3 1 0,-10 4 259,0 1 1,-8 0 311,2 1 1,-10 1-197,-5 3 1,-4-1 53,-1 6 1,-7-6-34,-4 2 0,-3-4-250,-1-2 1,4 0 112,0 1 1,6-6-140,-6 0 0,8-7 53,-3 3-378,4-5-356,2-1 509,6 0 0,4 0-194,10 0 0,4 0 103,6 0 1,6 0 222,-1 0 0,6 2-85,-6 3 0,6-1 302,-6 6 0,7-5-31,-1 5 1,-4 0-7,-2 6 0,-2 1 57,-3 3 0,-1-1 306,-4 6 0,-3-1 268,-7 2 1,0 3-293,0-4 1,-7 4 192,-3 2 1,-6-5-233,-4-1 1,1-4 24,-7 4 1,-4-1-210,-6 2 0,0-2-163,5-4 0,-4-3-152,-1 3 1,-7-2-413,2-3 1,2-5-1222,-2 0 1,9-6-204,1 1 1931,1-3 0,26-9 0,-1-2 0</inkml:trace>
  <inkml:trace contextRef="#ctx0" brushRef="#br0">5337 14281 7647,'0'-8'1172,"0"1"-439,0 7 2944,0 0-3503,7 0 1,-5 2-44,3 3 1,2 3-1,0 9 1,1 4 133,4 4 0,7 13-76,1 8 1,7 8-15,-1 13 0,3 3-371,2 6 1,-2-4 331,-4 0 0,2-8-242,-6 3 1,-2-6 0,-7-6 0,-4-9-464,-1-9 0,3-11 260,-5-6 0,0-3-1978,-5-1 2287,7-8 0,-19-49 0,2-18 0</inkml:trace>
  <inkml:trace contextRef="#ctx0" brushRef="#br0">4049 14542 8023,'-15'15'1086,"-1"2"112,1 4-862,6-4 0,-4 7 1,3-4-1,-4 6 1,-1 3-1,-1 3 0,1 2 817,0 2 1,-1 7-1040,1-2-210,-7 3 1,10 0-1,-3-1-360,1-2 1,0-7 0,1 3 455,2 1 0,5 28 0,6 14 0</inkml:trace>
  <inkml:trace contextRef="#ctx0" brushRef="#br0">3175 15524 7767,'-16'0'335,"1"0"326,7 0 0,-1 0 495,4 0 286,3 0-738,-5 0 1,7 7-440,0 3 0,0 0-44,0 5 0,0-3 116,0 9-257,0-4 0,0 5 0,0 4 1,0 1-1,0 0 30,0-1 0,6-2-295,-1 1 1,0 2-165,-5-6 290,0-1 1,0-4 0,2-1 0,1 0-1,4-1-84,1-4 1,-3-3 107,6-7 41,-1 0 1,5 0 0,2 0 290,4 0-220,-4 0 0,7-2 0,-6-1 181,3-2-218,6-7 0,-8 5 0,5-5 75,-2 2-114,5 0 1,-10-4-1,4 2-44,-4 2-178,-2 0 0,0 1 1,1 2-346,-1 0-214,0 6-1778,1-6 1388,-1 7 1170,0 0 0,-13 0 0,-4 0 0</inkml:trace>
  <inkml:trace contextRef="#ctx0" brushRef="#br0">3620 15478 7767,'-9'0'371,"-5"0"1,11 0 1485,-7 0-1276,6 0 1,-2 1-142,6 5 0,0 2 1,0 9-1,0 4 10,0 4 0,1 11-110,4 5 0,-1 3-85,6 2 0,-1 7-33,1 3 0,2 4-36,-7 1 0,0 1 80,-5-1-160,0-6 1,0 2 0,0-5-1,0-5 1,0-6 19,0-10 0,0-7-72,0-9-1036,0 0 741,0-6 0,0-4 0,2-10-362,3-5 0,-4-4 0,6-1 0,-2-2 603,0-4 0,1-43 0,-6-18 0</inkml:trace>
  <inkml:trace contextRef="#ctx0" brushRef="#br0">5690 15754 7676,'-5'-10'1304,"0"-1"555,-7 8-739,10-4-173,-5 7 35,7 0-319,0 7-497,0 2 0,0 6 137,0 0-245,0 1 1,0-1-1,0 0 1,2 1-1,1-1-102,3 0 1,-1 1-92,-5-1 0,0 0-307,0 1 260,0-1 0,5 0 0,0 1 73,-2-1 1,1-1 80,1-4 1,-3-2 166,3-3 0,-4-1 163,-1 6-170,7-6 9,-5 2-22,11-6-136,-4 0 0,1-1-10,0-4 0,-1-4-174,1-6 0,2-1 43,-7 1 1,7 0-104,-2-1 222,4 1 0,1 1 0,-1 2-26,-4 2 1,4 7 45,-4-2 0,9 3 118,1 2 1,1 0 22,-6 0 0,0 0-14,1 0 1,-1 5-42,0 0 1,6 7-29,-1-2 0,-4 6 95,-6 4 0,0-3-47,5 4 0,-4 2 103,-1 3 0,-7 3-87,2 2 1,-3 4 77,-2 1 0,-7 0 139,-3-5 1,-4-1-64,-1 1 0,-2 0-153,-3-1 1,1-6 71,-7-3 1,6-4-847,-6-2 1,1-1-297,-6-4 0,0-5-1980,1-10 2946,-1-4 0,0-26 0,-3-13 0,-2-2 0,-1-1 0</inkml:trace>
  <inkml:trace contextRef="#ctx0" brushRef="#br0">5705 15693 7680,'0'-16'2778,"0"1"-1810,0-1 0,7 1-532,3 0 1,4-1-1,3-1 1,3-3 295,6-6 0,3-3-284,2-1 0,-1-1-178,1 0 1,0 2-365,-1 4 0,-4-2 0,-2 6 0,-2 4-220,-3 5 1,-2 5-1543,-2 7 1,-5 0 1855,1 0 0,-15 34 0,2 9 0</inkml:trace>
  <inkml:trace contextRef="#ctx0" brushRef="#br0">7086 12931 7727,'0'-15'-339,"0"0"1062,0-1-367,0 1 0,0 5 0,0 0 1,0-2-1,0-2 477,0-1 0,-2 4-190,-3 1-117,3 7-98,-12-4-329,6 7 0,-2 0 0,1 2 1,1 3-1,-1 5 35,-3 4 1,4 3-49,-3 3 0,1-1-26,-5 6 1,5 3-1,-1 6 1,0 3-7,-3 3 1,4-6 3,-1 1 0,6 5-62,-5 1 1,7 3 14,-2 2 0,3-5 0,2-2 1,2 0-308,3 0 1,3-5 22,8 2 1,1-8 61,3-3 1,-1-6-48,6 1 0,-4-4 52,4-6 0,-1-3 177,2-7 1,1 0 120,-7 0 1,6 0-63,-6 0 0,1-7 79,-6-3 1,1-4 25,-1-1 1,0-6 72,1 1 0,-3-2-77,-3 1 1,-3 4-51,-7-3 0,0-3 56,0 3-89,0 0 1,-1 4 67,-5 1 0,-2 5 107,-7-1 0,-2 8-49,-4-2 0,2 3-87,-6 2 0,1-5 94,-2 0 0,-1 0-44,7 5 1,-6 2-119,6 3 1,-6-2 112,6 7 1,-1-5-289,6 6 1,5-3-187,-1 2 1,3 4-340,-2-4 0,3-1-792,7 1 0,0-5 142,0 5 1331,0-6 0,20-18 0,6-11 0</inkml:trace>
  <inkml:trace contextRef="#ctx0" brushRef="#br0">7438 13790 7616,'-10'0'1711,"0"0"-1215,6 0 1,-4 0 696,3 0-558,3 0-260,-5 0-216,7 0 1,7 2-1,5 3 1,5 5 228,4 4 1,8 8-183,1 4 1,3 4-38,7 6 1,1 5 0,7 9-1,1 2 207,3 3 1,4 1-180,-5 6 0,4 2-147,-9-2 0,1-3 0,-11-11 0,-2 0-208,-2-4 0,-1-3-40,0 0 1,-6 2-362,1-8 472,-7 1 1,5-5 0,-6 0 0,3-3 0,-3 0-131,0-3 1,-3-6 130,0 2 1,-1-4 76,-4-2 1,2 0-1,-7 1 1,0-3-134,2-3-54,-5 4-307,5-5 85,-7-1-231,0 6-100,0-13 461,0 6 1,0-8-441,0-5 1,-2 5-176,-3-4 903,3-4 0,-32-6 0,0-9 0</inkml:trace>
  <inkml:trace contextRef="#ctx0" brushRef="#br0">8236 15079 7627,'0'15'0,"0"1"1072,0-1-722,0-7 0,0 6 1,0-4-1,2 2 473,3-2-681,3 4 0,9-7 1,4 5-1,3-2 1,3 0 275,3-1 0,-2 4-243,7-2 1,3-3-1,-2 2 1,0-6 119,-6 1 0,1-3-100,0-2 0,-2 0 0,-4-2 0,-3-5 203,0-8 1,-5-2 45,4-9 0,-4-4-142,-2-6 0,1-5 0,-1 3 0,-1-1 170,-4-3 0,2-3-224,-7-1 0,0 7-487,-5 3 0,0 11 218,0 4 0,-2 4-1455,-3 2-373,3 6 319,-11 2 1,9 9 1529,-6 3 0,-7 38 0,-7 15 0</inkml:trace>
  <inkml:trace contextRef="#ctx0" brushRef="#br0">8773 15631 7636,'-7'9'56,"-2"-3"1,-1 0 144,0-1 615,6 0 0,-9 0 944,3 0-1178,3 0-285,0-5 92,7 0 0,7-7-156,3-3 0,4-2 0,1 0 0,0 2-45,1-2 1,4 0-27,0 2 0,8-4-74,-3 4-44,4-4 1,2 1 0,0 1-1,-1 3 1,1 1-62,0-1 0,-1 6-111,1-2 0,-2 3 137,-3 2 1,1 2-1,-7 1 1,-1 4 259,-2 2 0,-7 6-134,0 5 0,-6 8 111,1-3 1,-3 6-21,-2 5 1,-2-2-57,-3 7 0,-2 0 23,-3 5 0,-9 0-5,4 0 1,-4 0-95,4 0 0,-6 0-120,1 0 0,-1-7-313,6-3 0,0-6 207,-1-4 0,3 1-530,2-6 1,3-8-79,3-8-1566,3-3 1503,-5-2 1,9-7-347,3-3 1149,-3-4 0,25-49 0,-1-12 0</inkml:trace>
  <inkml:trace contextRef="#ctx0" brushRef="#br0">9708 15723 7650,'-8'2'467,"1"1"733,0 2-220,5 1 0,-6-5-224,3 4 0,3-1-242,-3 6 132,3-7-457,9 4 1,-4-7-1,8 0 380,0 0-447,10 0 1,-2 0-1,5 0-3,-2 0 0,5 0 0,-1 0 0,2 0 60,3 0 0,0 0-171,-1 0 1,6 0-213,0 0 0,0 0 0,-5 0 1,-1 0-683,1 0 1,0 0-252,-1 0 1,-1-5-1346,-3 0 2482,3 0 0,-5-29 0,6-9 0</inkml:trace>
  <inkml:trace contextRef="#ctx0" brushRef="#br0">10368 15493 7650,'-11'0'91,"3"2"468,1 3-446,2-3 486,5 11 1,2-11 0,3 5 0,5-2-12,4 0 1,6 0-290,0-5-182,8 7 0,-4-5 0,5 3 0,-2-2 0,-2 1 184,3 1 0,-1 5-101,-2-5 0,3 5-1,-8-5 1,1 7-202,-6-1 88,0 2 0,-6 2 0,-2 3 1,-2 0-1,0 4 341,-2 2 1,-6 0 92,-2 2-387,-14 3 1,9-11 0,-12 8-1,1 0 1,-1-1-401,-2 1 1,0-8 36,-1 3-135,-4-4 0,10-7 0,-5-1-928,2-2 1,2-2 1292,4-5 0,21-34 0,6-9 0</inkml:trace>
  <inkml:trace contextRef="#ctx0" brushRef="#br0">11472 15508 7632,'0'-15'-55,"0"0"-193,0-1 580,0 8 0,-2-6 1,-1 4-1,-2-4 657,1-1 0,-3 0-560,2-1 1,-2 6-94,2 0 1,2 1 59,-7-1-241,6-3 1,-9 11-1,2-3 77,-2 3 1,-3 2-213,1 0 1,0 0-108,-1 0 59,1 7 0,0 1 0,-1 9 0,3 2 0,1 2-83,2-3 0,-1 5 8,-4-3 109,7 0 0,-4 1 1,7-1-1,1-1 0,2-2-68,2-2 0,0 1-312,0-1 256,7 0 1,2 1 0,6-3 0,2-1 0,4-1-221,4 1 0,-1-1 233,2 0 0,-1 2-24,6-2 0,-2 2 58,-4 3 1,3-1 28,-8 0 24,0 7 0,-2-3 0,-1 7 2,-2 1 0,2-3-7,-12 1 1,0 1 93,-5 5 0,0-2 94,0-4 0,-2 2-44,-3-6 0,-3 4 8,-8-4 1,-4-1-59,0-4 1,-1-3-52,6-2 0,-6 0-26,1-5 1,-2-1-17,1-5 1,4-7-152,-3-3 0,8-6 27,2-4 0,1 1-24,-1-6 1,3-1 42,7-5 1,0-1 179,0-4 1,0 2 37,0-7 1,7 5 181,3-5 1,0 6-80,6-6 0,-4-5 133,8-5 1,-1-1-83,1 6 0,2 2-46,4 3 0,1-6-57,-6 6 0,-1 0 23,-5 10 0,1 7-145,-1 4 0,-6 3 80,-4 1-220,-4 8 131,-1 1 26,-6 14 1,2 1-340,-6 8 1,0-6 141,-6 0 0,6 0-440,0 6 403,0-1 0,-4 0-616,4 1 1,-2-1-51,7 0 863,-7 1 0,3 33 0,-6 9 0</inkml:trace>
  <inkml:trace contextRef="#ctx0" brushRef="#br0">12070 15616 7652,'-10'5'673,"-1"0"535,0-2 1,-3-1 180,-1-2-363,6 0-250,2 0-122,7 0-422,0 0 0,7 5 258,3 0-410,4 0 0,6-3 0,3 2 1,0 2-1,5 1 109,1 0 1,6 5 10,1-2 1,7-1-175,-2 1 0,3-5 1,2 4-1,0-1-138,0 1 1,-5-4-53,0 5 1,-2-7-359,2 3 172,-4-5 1,-6-1-1,0 0 1,-1 0-1,-1 0-1158,-3 0 1,-4 0 710,-7 0 0,1 0 10,-1 0 1,0-1 344,1-5 1,-6 3 441,0-7 0,-20-14 0,0-8 0</inkml:trace>
  <inkml:trace contextRef="#ctx0" brushRef="#br0">12806 15462 7660,'-15'0'254,"-1"0"1,1 0 503,0 0-161,6 0 0,1-1 156,3-4-90,3 3-413,2-5-132,8 7 1,9 0-1,2 0 1,3 0-1,0 0 226,1 0 0,4 2-295,-2 3 1,3 2-39,-3 3 0,4 4 0,-5-4 0,2 3-162,-1 3 1,-1-1 117,2 0 0,-4 6 62,-7-1 30,0 1 1,-1 1 0,-4 4 125,-5 3 0,-3-4 0,-2 1 1,0 1 314,0 2 0,-7 0-148,-3-4 0,-9 3 55,-1-8 1,-2 1-446,1-6 0,3 0 31,-8 1-257,7-1 1,-5-7 0,6-1-504,-3 0 1,1-5-453,4 3-340,1-3-599,0-2 2158,6-7 0,36-29 0,16-13 0</inkml:trace>
  <inkml:trace contextRef="#ctx0" brushRef="#br0">14125 15462 7637,'-9'-6'76,"1"4"1,5-5-1,-4 2 431,-2 0-379,-1 0 0,0 0 0,0 0 0,-2-1 0,-2 1 0,-1-2 0,-1 1 660,1-1 0,-2-3-450,-4 4 0,4-4-35,-3 5-195,-4-7 0,2 11 0,-4-5 0,4 5 0,2 1 184,-1 0 0,-4 1-319,4 5 1,-4 2-42,4 7 0,1 6 0,5 1 0,-1 0-82,1 0 1,6 4 117,4-6 1,4 6 32,1-6 0,0 6 0,1-6 1,4-1-248,6-2 1,7-3 84,3-4 1,6-3-77,-1-7 217,3 0 0,-4 0 1,1 0-372,1 0 234,2-7 1,0 4 0,-2-8-441,-1-1 436,-8 6 1,6-8 0,-5 4-171,2-4 318,-1-1 1,-10-1 0,-1-1-10,-2-3 55,4 3 1,-9-5 210,3 6 49,-3 1 298,-2 0-136,0 6 0,-5 11-92,0 13 1,0 4 482,5 12-563,-7-4 1,5 12 0,-3-3 150,3 5 1,2 3-202,0 2 0,0 0-32,0 0 0,-5 0-157,0 0 0,0-1 70,5-5 20,0-2 0,0-14 0,0-4-618,0-3-527,7-1 0,-4-8 186,7-3 1,-4-10-1487,4-5 2311,-7-10 0,4-22 0,0-9 0,-3-6 0,0-1 0</inkml:trace>
  <inkml:trace contextRef="#ctx0" brushRef="#br0">14570 15616 7648,'-10'0'315,"-1"0"1,3-2 357,-2-3 0,1 3 346,4-3-541,3-3 1,-6 4 250,3-6-528,3 7 1,-5-6-1,7 4 1,2 3-7,3-3 1,-2 3 0,8 2 81,0 0 1,3 0-99,1 0 1,1 6-46,-1-1-23,7 0 1,-3 0-1,7 0 1,1-2 0,2-1 212,1-2 1,3 5-261,3 0 0,-4 0 0,5-5 0,-1 0 25,0 0 0,0 0-30,-5 0 0,-1-1 33,1-4 0,-2 3 1,-2-3-1,-3 3 192,-2 2-211,5-7 1,-10 6 31,4-4 0,-9 3-1294,-2 2 663,-7 0-825,11 0 668,-12 0-1177,11 0 970,-11 0 0,7 0 890,-4 0 0,-10-34 0,3-9 0</inkml:trace>
  <inkml:trace contextRef="#ctx0" brushRef="#br0">15337 15186 7659,'-11'0'248,"1"0"1354,-2 0-393,5 0-898,1-7 0,7 4 0,4-5 262,6 1 0,2 2-276,3 5 1,1 0-122,3 0 1,-1 0-1,6 0 0,-1 0-138,2 0 1,3 1 153,-4 4-111,-3-3 1,7 12 0,-5-4 0,2 4 0,-1 1-50,3 0 1,-6 1 9,-2-1-38,-3 7 0,-1-3 0,-1 5 0,-1 0 0,-4-1 119,-5 5 0,-3-4-153,-2 1 0,0 1 64,0 4 1,-2-4-161,-3 0 146,-4-1 1,-4 6 0,-1-2-28,-1-4 23,3 4 1,-10-10-1,6 5-29,1-2 19,-7 5 1,5-10 0,-4 2-4,4-7-158,9 2 1,-6-11-347,4 7-837,3-6 942,0 3 0,7-14-577,0-3 1,2 1 435,3-1 0,2-6 537,3-4 0,17-35 0,-1-2 0</inkml:trace>
  <inkml:trace contextRef="#ctx0" brushRef="#br0">16778 15508 7628,'-15'0'273,"0"6"0,-1-1 850,1-2-841,0-1 0,-1 3 0,1 0 1,0-2-1,-1-1 804,1-2-902,-1 0-107,8 0-815,1 0 441,7-7 1,2 4 0,3-7 0,5-2 296,4-2 0,49-15 0,12-3 0</inkml:trace>
  <inkml:trace contextRef="#ctx0" brushRef="#br0">17652 15478 7628,'-5'30'898,"0"1"1,-5-7 1208,5-4 1,0-8-2960,5-1 1,1-8-1,5 2 1,2-5-67,1-5 1,4 2 338,-3-8 579,-3 8 0,14-38 0,-4-2 0</inkml:trace>
  <inkml:trace contextRef="#ctx0" brushRef="#br0">18204 15370 7628,'0'16'0,"0"-1"158,0 0-158,7 1 0,22-21 0,12-6 0</inkml:trace>
  <inkml:trace contextRef="#ctx0" brushRef="#br0">19155 15370 7618,'2'21'447,"1"-1"1,4-3 2100,2-5 0,6-5-2548,6-7 0,19-7 0,1-1 0</inkml:trace>
  <inkml:trace contextRef="#ctx0" brushRef="#br0">19891 15340 7604,'0'15'0,"0"0"0,2 1 2655,3-1-1969,-3-6 0,13 3 1,-1-7-687,5-2 0,15-1 0,-2-2 0</inkml:trace>
  <inkml:trace contextRef="#ctx0" brushRef="#br0">20904 15462 7604,'24'7'0,"-2"0"0,-5 5 0,3-3 288,6-3 1,4-1 0,4-3-1,4 2 1616,1 1-1904,-5 0 0,-3 8 0,-9 4 0</inkml:trace>
  <inkml:trace contextRef="#ctx0" brushRef="#br0">22299 15432 7588,'-7'15'0,"6"6"0,-4 1 0,6-2 918,10-3 0,14-5-918,21-12 0,5-17 0,6-7 0,7-1 0,1-1 0</inkml:trace>
  <inkml:trace contextRef="#ctx0" brushRef="#br0">23465 15662 7583,'0'31'610,"0"-1"0,0 1 1,2-2-160,3-4 1,13-4-1,20-9 1,15-4-1853,10-1 1401,10-2 0,4-12 0,8-1 0</inkml:trace>
  <inkml:trace contextRef="#ctx0" brushRef="#br0">13972 17349 7641,'-11'0'1062,"1"0"1,5 0-409,-5 0 0,5 0 768,-5 0-1218,6-7 0,-3 4 0,7-7 1,0-2-1,0-2 0,0-1 1,0-2 496,0-4 0,7-3-369,3-6 1,-1-6 25,1 0-255,0-6 1,11 1-1,-1-9 1,-1-1-1,0 0 40,1-2 1,-3 5-3,4-3 0,1 0-129,-2 5 0,1 4 0,-6 11 0,0 4-536,1 6 0,-6 2-258,0 14 89,-6 0 524,2 12 1,-4 2-1,1 8 1,3 3-1,-3 7-223,-1 7 1,3 0 235,0 7 1,2 0-67,-2 5 172,-3 0 0,6 0 0,-5 0 36,3 0-16,6 7 1,-9-7 0,5 2 240,-1-5-40,-2-3 0,2 0 1,2-6 251,-1-7-282,6-5 1,-11-13 0,7-4 87,2-3 0,2-2-125,1 0 1,1-12 34,-1-4 1,0-14 95,1-1 1,4-8-101,1 3 0,-6-12 67,-5 2 0,0-3 323,6 3 0,-3-5-176,-2-1 0,-3 6-130,-3 6 0,-3 5-435,3 0 0,-3 4-1369,-2 5 899,0-3 0,-2 14-2000,-3 0 671,3-1 2015,-5 15 0,7 14 0,0 13 0</inkml:trace>
  <inkml:trace contextRef="#ctx0" brushRef="#br0">14892 16981 7662,'-16'5'1369,"1"0"-893,0-1 1,5 2-175,-1 0 51,8-1 1,-11 2 0,4 3 68,-4 3 1,6-2-256,3-1 0,3 0-69,2 5 1,0 2-38,0 4-37,0-4 1,2 7 0,3-5 0,5 1 0,4-1-100,1-2 1,0 2-68,1-4 1,4 4-52,1-9 185,-1-3 0,1 1 1,-1-4-1,0 1 1,1-2 232,-1-1 88,1-9 1,-6-3-67,1-11 0,-8 4 203,-3-3 0,-3-2-38,-2 1 1,0-4 360,0 4-589,0-6 1,-7 10-1,-3-4-65,-4 4-141,-1-5 1,-2 7 0,-2-2-1231,-1 5 912,-1 2 1,6-1-1,-1 3-2605,1 1 1474,0 2 1,5 3 1470,-1-3 0,28 10 0,2-3 0</inkml:trace>
  <inkml:trace contextRef="#ctx0" brushRef="#br0">15352 16598 8500,'0'-9'1307,"0"2"-313,0 7 0,0 2 244,0 3-964,0 10 1,0 4 0,0 7-1,2 3 1,1 3 814,2 4-1021,7 6 0,-10-2 0,5 6-68,-1 0 0,-2 0 1,4-2-1,1-1-338,-1-2 1,-4-2-431,1 2 0,2-4-67,-2-6 1,0-6-22,-5 1 0,0-7 856,0 1 0,-21-37 0,-4-10 0</inkml:trace>
  <inkml:trace contextRef="#ctx0" brushRef="#br0">15168 17027 7662,'-15'0'3306,"6"0"-1599,2 0-174,21 0 1,-2 0-767,13 0 0,1 0-519,5 0 0,4-2 0,3-1 0,-1-4-172,1-1 0,-1 2-433,-1-4 0,-4 7 410,4-2-53,3 3 0,14 2 0,10 0 0</inkml:trace>
  <inkml:trace contextRef="#ctx0" brushRef="#br0">16103 17012 7648,'-6'-9'29,"4"-4"0,-5 2 367,0-2-8,6 4 1,-8-4 0,6 2 0,-4-1-1,0 0 1,-2 4 766,1 1 1,3 2-341,-5 5-312,-1 0-391,-4 0 1,0 7 0,-1 3 0,1 5 0,1 6 114,4 4 0,-3 4-65,2 2 0,3 0-110,-2-1 1,6 1 0,-1 0 0,3-2-127,2-4 0,2 3-490,3-8 0,9 4 158,6-9 0,8 4 0,-1-10 0,5-1-988,4-3 0,5-3-86,-5-2 1480,6 0 0,25-21 0,13-4 0</inkml:trace>
  <inkml:trace contextRef="#ctx0" brushRef="#br0">16471 16966 7658,'-22'7'0,"5"1"539,-3 7 0,-1 2-103,6 4 1,-4-4 142,9 3 0,3 3-198,2-3 0,-2 6-1,2-6 0,2 6-225,8-6 0,3 0 146,8-4-256,6-1 0,-5-1 0,5-2 20,0-2 0,0-7-222,4 2 1,1-3 48,-6-2 1,4 0-114,-4 0 0,4-2 137,-4-3 1,-1-3 75,-4-8 1,-1-4 134,0 0 0,-1-3-71,-4 3 1,-3-2 92,-7-4 0,0 4-28,0 7 1,-2-1-216,-3 1 1,-3-4-120,-8 4 1,-1-4-306,-3 9 0,1 1 39,-7-1 1,8 7-369,-3-2 0,4 3 7,2 2 1,-1 0 839,1 0 0,34 27 0,8 7 0</inkml:trace>
  <inkml:trace contextRef="#ctx0" brushRef="#br0">16855 17012 7658,'0'10'367,"0"0"0,0-5 546,0 6 1,0-1-405,0 5 0,0-5 29,0 1 1,0-1-315,0 5-91,0 0 1,0 2 0,0 2-10,0 2 0,0-1 1,0-5-1,0 1-15,0-1 0,0-5-64,0 1-393,0-1 72,0 5 1,0-5 0,2-1-214,3-2 0,-4-4 271,5-8 1,0-3-223,-1-8 0,2 1 142,-2-1 0,-1-6 30,6-3 0,-5 1 163,5-2 0,-5 1 151,6-6 0,-3 2 460,2 4 1,2-3-288,-7 8 0,7-1 466,-1 6 1,-3 1-259,2 4 0,-5-2 599,6 7-657,-1 0 1,4 14-139,-4 6 0,2 2-49,-7 8 1,7-4-1,-2 5 1,-2-3-176,3 3 0,-8 1 44,2-6 0,2 4-167,-2-4 1,5-1 61,-5-5-660,1 1-30,0-8 198,-4-1 1,10-15-181,-7-8 1,0-4 275,-5-6 1,5-3 93,0 4 0,2-4 113,-2-2 0,-1 2 284,6 4 1,-7 1-98,3 3 1,0 9 753,0-3 1,0 5 15,-1 0 1,-1 3 333,6 7 1,-5 0-294,5 0 1,-1 7-322,1 3 0,2 5-286,-7 6 0,7-4 19,-2 3 0,2 4-318,-2 1 1,4-1 174,-4 2 1,-1-7-971,1 1 1,-1 2-219,1-1 1,3-1-1760,-2-5 2923,-4 1 0,6-14 0,-4-4 0</inkml:trace>
  <inkml:trace contextRef="#ctx0" brushRef="#br0">17622 16920 7658,'-16'24'0,"8"-2"1654,3-7-1162,3 7 1,2 2 0,0 7 0,0 1 0,2 2 1248,3 2 0,3 5-1296,8-5 1,-6 6-247,0-1 0,0-2-151,6 2 0,-3-7 253,-2 2-692,2 3 0,-4-6 0,4 3-509,-2-4 1,0-6-1,-4-1 1,0 1-2839,0-2 3738,-2-2 0,-19-41 0,-3-8 0</inkml:trace>
  <inkml:trace contextRef="#ctx0" brushRef="#br0">17622 16981 7658,'0'-15'0,"-5"-1"0,-1 1 0,1 5 1124,5 0 0,0 4-495,0-4 1,7 2 237,3-3-602,4 5 1,3 1 0,2-1-154,1 3 0,6 1 0,-4 2 0,0 2 315,0 3 0,0-1-126,-1 6 0,-4 5 151,3 6 1,-8 1 1,-1-2 1,-6 4 90,5 7-272,-7-1 1,4 1 0,-7 0 589,0-1-651,-7-6 1,-1 5-1,-8-5 244,1 0-854,0-2 0,-1-7 0,-1-1 283,-3-4-1062,3-3 0,-5-7 0,5-2-1215,-4-3 1,8-3 2391,-8-8 0,8-40 0,-10-10 0</inkml:trace>
  <inkml:trace contextRef="#ctx0" brushRef="#br0">18036 16444 7658,'0'-15'2069,"-2"-1"3000,-3 1-4144,3 0 1,-5 8-102,7 7-542,7 14 0,-3 9 1,4 10 60,-1 3 0,5 3 1,-2 9-1,4 1 310,1 2 0,0 2-650,1-2 0,-6-1 46,0 6 0,0-2-1028,6 3 598,-1-11 1,-1-4 0,-2-6 0,-2-2 0,0-3-2044,-1-6 0,-1-3-990,-3-6 3414,-3-8 0,-2-42 0,-9-17 0</inkml:trace>
  <inkml:trace contextRef="#ctx0" brushRef="#br0">18358 16950 7658,'0'16'687,"0"-6"172,0 0 1,0-5 164,0 5-747,0-6 1,7 8 0,3-7-22,4-2 0,1-1 1,2-4-1,2-1-17,1-2 1,6-7-76,-6 2 0,6-9-66,-6-2 0,1 1 0,-6 5 0,0-1 216,1 1 1,-8 0-59,-3-1 0,-3 1-99,-2 0 1,-2 4-1,-3 1 1,-5 0 144,-4 1 0,-3-2-127,-3 5 0,3 1 126,-4 5-145,-3 0 1,6 0 0,-6 2 279,2 3-279,1 4 0,11 8 1,1 1 242,3 3-184,-6 6 1,10-3 0,-3 7-73,3-1-96,2 8 1,5-6-1,2 4-855,2-4 623,8-1 1,0-5 0,5-2-664,0-2 1,-3-4-183,6-7 0,1 1-496,5-7 1,-6 0 1524,1-5 0,26-48 0,-19 18 0,-1 0 0</inkml:trace>
  <inkml:trace contextRef="#ctx0" brushRef="#br0">19063 16337 7651,'-15'0'1279,"5"1"247,0 5 1,4-3-638,-4 7-631,7 7 1,-4 2 0,7 8 1358,0 6-1226,0 4 0,2 9 1,3 2 637,5 3-772,4-3 1,1 11 0,0-2-185,1 2-187,-1 3 1,-1-6-1,-2-2 1,-4-1 0,1-3-356,-1-3 1,-4-2-31,1-4 0,-4-4-959,-1-6 0,0-7-178,0-4 1636,0-3 0,-34-76 0,13 19 0,0 1 0</inkml:trace>
  <inkml:trace contextRef="#ctx0" brushRef="#br0">18772 16858 7647,'-7'9'1377,"5"4"0,-10-9-1163,7 6 1,2-6-16,8 1 0,4-4 946,6-1 0,7 0-521,4 0 1,3 0 227,1 0-596,8-6 1,-6 2 0,6-4 195,-1 1-593,-5-5 0,6 8 0,-7-6 0,-2 0 0,-2 0-2369,-2 0 1,-4 4 2509,4-4 0,-13-7 0,2-7 0</inkml:trace>
  <inkml:trace contextRef="#ctx0" brushRef="#br0">19324 16966 7644,'10'0'679,"0"0"1,-4 0-420,4 0 0,0-2 1,5-1-1,1-4 775,-1-2 0,0-1-647,1-5 1,1-1-177,3 1 1,-3-2-1,4-2 1,-6-1-3,-5 1 0,2 0-178,-7-1 1,0 3-1,-5-4 1,0 4 192,0 2 0,-6 0-52,-5-1 1,-4 6-63,-5 0 0,1 6 0,-7-1 0,1 4 159,1 1 1,-5 6 195,3 5 0,4 4 191,2 5-432,3 4 1,1 7 0,3 0 0,3 1-1,4 2 345,5 2 1,2 7-426,5-3 0,2 0-77,7 1 1,8-9 0,2 0 0,2-6-5,-1-4 1,6 2-1562,-6-9 976,6 4 0,-8-17 1,7 3-1,-1-4 521,1-1 0,20-61 0,-23 23 0,0-1 0</inkml:trace>
  <inkml:trace contextRef="#ctx0" brushRef="#br0">20091 16751 7634,'-10'0'2562,"-1"0"-1696,8 0 0,-2 0-183,10 0 0,4 0-470,6 0 1,0 0 0,2 0 0,2 0 254,1 0 0,8-5-222,-3 0 0,3-2-119,-3 2 1,4 3-27,-3-3 1,3-2-147,1 2 1,1-2-162,0 2 0,-2 2 1,-2-6-1,-3 1-1332,-2-1 0,-2 6 485,-4-2 1053,-1-4 0,-7 14 0,-1-3 0</inkml:trace>
  <inkml:trace contextRef="#ctx0" brushRef="#br0">21456 16628 7630,'-10'0'1624,"-1"0"-722,8 0 0,-11 0 64,4 0 1,2 0-146,-3 0-573,8 0 0,-6 0 1,4 0 245,-5 0-532,-4 0 70,-1 0 1,1 2 0,3 1 0,0 6 0,-1 3-73,-1 5 1,-3 3-66,1 1 1,5 3 46,0 6 1,6-1 0,-3-1-1,2-3-108,0 2 1,2 1-372,8-3 1,3-3 78,8-6 45,6-8 1,-3-1-1,6-7 1,4 0-1,4-3-718,2-8 0,1 1 1131,-5-10 0,20-31 0,5-7 0</inkml:trace>
  <inkml:trace contextRef="#ctx0" brushRef="#br0">21839 16582 7630,'-15'0'0,"0"0"0,-6 7 232,1 3 0,-1-1 60,6 1 1,0 0 329,-1 6 1,1 1-280,0 3 0,4-3-150,1 4 0,7 1 110,-2-2 1,3 6-88,2-6 0,0 6-108,0-6 1,2 1 148,3-6-340,3 0 0,2-4 0,1-3 0,1-1 0,1-4-380,3-1 1,-1-4 267,0-3 0,1 0-8,-1-10 1,0 3 18,1-9 0,-3-1-54,-3 2 1,4-2-46,-4 1 1,-1 2 104,1-6 0,-5 4 224,5-4 1,-6 6 17,1-1 1,-2 3 282,2 1 120,-3 1 435,5 6-584,-7 3 0,0 7 92,0 4 1,0 6 93,0 9 1,0 2-146,0 4 0,0 3-305,0-4 1,0 3 36,0-3 0,0 4-453,0-3 0,0-4-207,0-2 1,5-3-471,0-1 0,2-3-1291,-2-2 2330,-3-5 0,25-40 0,-1-8 0</inkml:trace>
  <inkml:trace contextRef="#ctx0" brushRef="#br0">22131 16536 7634,'-7'16'0,"3"-1"78,-6 0 1,7 1 11,-2-1 0,3 5 400,2 1 0,0 6 816,0-1 1,0-3-753,0 3-422,0 0 0,2-1 0,1-1-5,2-2-103,0-1 1,-3-6 0,1 0-34,2 1 0,2-3-349,-2-2 1,-3-6 65,3-10 0,-1-9-151,1-7 1,-4-6 98,5 2 1,0-4-259,-1-2 531,1-7 0,-1 6 0,2-2 7,1 7 210,-5-2 1,11 7-1,-5-4 320,-1 6 0,6 4-129,-4 6 0,4-2 75,1 7 0,0 7 190,1 8 1,4 10-222,1 6 0,-1 5-345,-5 4 0,4-2-300,-4 3 1,4-4-262,-9-1 1,4-1-1509,1 1 2033,1 0 0,6-7 0,2-2 0</inkml:trace>
  <inkml:trace contextRef="#ctx0" brushRef="#br0">23189 16475 7748,'-9'0'2343,"2"0"-1916,1 0 1,4-2 0,-5-1 743,0-2-874,6-1-125,-6 6 0,0 0 25,-3 0-103,-4 0-83,-1 0 1,5 0-1,-1 0-112,-1 0 0,4 0 60,-2 0 0,5 0-5,-6 0 0,6 0 27,-5 0-96,7 7 1,-6-5-17,4 3 73,3-3 5,-5-2 0,6 0-11,-4 0 64,3 7 13,-5-6 18,0 6-12,6 0 1,-8-5-5,4 3 7,3 3 1,-10-4-1,7 6-16,-7 0 0,9 0 1,-6 1 6,3 1 141,-6-6 0,8 8-54,-6-4 53,0 4 1,0 0-67,-1-4-81,8 3 1,-6-11-3,4 3-16,4 4-10,-6-8 0,8 6-23,5-7 47,-5 0-107,13-7 0,-11 6 96,8-4 1,-8 1-84,2-1 65,4 3 1,-6-4-34,7 6-65,-6 0 52,9 0 0,-11-2 95,3-3 1,-2 3-77,3-3 63,-5 3-66,6 2 281,-7 0-140,7 0 321,-5 0-144,4 0-143,-6 0-1296,0 0 1,-6-7-1,-3-1 1</inkml:trace>
  <inkml:trace contextRef="#ctx0" brushRef="#br0">23143 16598 8026,'1'-11'2362,"5"1"-2024,-5 0 0,-1 1 0,-10 4 0,-4 4 542,-1 1 1,-7 0-297,-4 0-380,-9 0 1,-1 1 0,-8 4-1,-6 7 1,-4 7 177,-9 7 0,-6 4-232,-7 6 0,4 3-438,1 7 1,-1 0 436,34-23 0,-1 0-124,1 4 0,0-1 1,-31 15-1,8 0 1,10-9-1,10-6 266,10-6-183,8-9 0,16-13 72,7-13-460,7-8 0,20-14 0,5-4 0,6-5 0,4-5-168,3-5 1,1 1 260,0-1 1,3 0-539,-3-6 653,3 8 0,-16 6 0,1 10-139,-7 6 139,-5 5 0,-17 15 87,-10 7 112,-17 13 1,-17 18-1,-9 8 345,-3 2-174,-3 6 1,-9-8-1,-2 7 134,-2 2-157,-6-6 0,10 6 1,-3-9 11,3-5 0,1-5-114,1-9 1,1-1-192,4-4 1,10-3 111,10-7 0,4-7-205,1-3 0,7 1 616,4-1 0,8 2-819,2-3 262,6-2-230,-3 11 168,7-5-180,0 7 184,0 0 79,7 0 1,-2 5 0,9 1 57,3-3 1,10 4-29,4-2 0,8 0 233,12-5-229,4 0 0,10 0 0,4 0 30,8 0 0,3-9-454,-3-6 1,5-2 427,-1-9 0,-35 13 0,-1-1-15,-4-3 0,0-2 0,0 4 0,-1-2-6,22-19 0,-11 6-175,-15 4 130,-11-3 1,-16 19 0,-14 0 1,-19 6 91,-7 4 0,-15 2 142,0 3 0,-15 9-37,-1 6 1,-9 7-363,-1-1 1,-8 1 378,-2-1 1,1 3-90,4-4 1,35-10 0,0-1-1,-1 2 0,-1-1 0,-2 0 1,-1 1 1,1-1 1,0 0 0,2-2 0,1-2 143,-29 10 0,6-4 222,10-2 1,11-1-264,15-4 1,7-2-300,13-2 157,3-5-134,21 6 0,-2-9 0,14-1-144,1-2 1,9-5 495,4 4 0,12-5-279,4 0 86,10 4 0,1-6 1,8 3 212,3-4 1,-35 6-1,1-1-297,-1-1 0,1-1 1,1 3-1,0-1 335,1 0 1,0-2-192,3-1 1,1 0-1,0 0 1,1 0 0,1-2-1,1-1-40,-1 3 1,-1-1 0,-6-1 0,0 0-113,31-6 1,-12 0-220,-13 4 0,-12 3 70,-8 2 163,-14 5 1,-12 6 96,-10 0 0,-6 0-94,-9 0-10,-4 6 0,-13 3 1,-6 8 47,-6 3 0,-6-3-155,-6 4 1,-6 1 107,1-2 0,-8 3-157,3-3 1,-4-3 74,-2 4 0,1-6-127,-1-5 1,0 2 300,1-7-132,6 0 0,10-5 0,16 0 62,11 0-55,16 0 1,12 0-178,10 0 0,11 0 101,9 0 1,16 0 41,5 0 1,17 0-81,4 0 0,1-7-1240,3-3 918,8 3 0,1-6 1,5 4-57,-1 1 0,-40 2 1,0 0 553,0 3 0,-1 1 0,42-9 0,-41 9 0,-1-1 0,1 1 0,1 1 0,0 0 0,0 0 0,1 1 0,0 0 0</inkml:trace>
  <inkml:trace contextRef="#ctx0" brushRef="#br0">23511 16598 7651,'-15'-7'248,"-1"-3"1,6-4 175,0-1 1,6 4-1,-1 1 268,4-2 1,1-1-54,0-3-161,0 8 0,1-4 568,4 7-845,4-1 0,4 13 28,-2 4-102,2 9 1,-9 0 0,4 9 0,1 4-1,-2-1 204,-1 1 0,6 2-228,-1 1 1,-3 0-8,2-5 0,-1-1 0,3-1 0,-2-3-39,2-6 1,2-4-27,1-6 1,0 2-139,1-7 1,-1-2 37,0-8-76,1-10 0,-6-9 0,0-8-32,2-4 51,2 3 1,-4-9-1,0 4-290,2-1 317,-5 5 0,0-3 1,-7 6-214,0 0 189,0 7 0,0 7 51,0 7 26,0 7 0,0-1 225,0 14-157,0 1 0,0 18 1,0-4 27,0 4 0,5 2 165,0 0 1,7-1-71,-2 1 0,4-2 100,1-4 1,0-2-40,1-8 1,1-7-72,3-2 0,-3 0 57,4 0 1,1-8 143,-2-8 0,6-6-189,-6-4 0,6-4 12,-6-7 1,6 1-504,-6-1 276,1 0 0,-1 1 1,1-1-1181,-3 0 0,-2 7-5,-6 4 0,4 3-1700,-4 1 2953,-3 1 0,-1 20 0,-6 5 0</inkml:trace>
  <inkml:trace contextRef="#ctx0" brushRef="#br0">24584 16475 7660,'0'-10'516,"0"-1"152,0 1 0,-1 0 788,-4 0-541,3 6 0,-5-4 57,7 3 0,0 10-396,0 0 1,0 7-167,0 3 1,2 7-11,3 4 1,-3 3-213,3 2 1,-4-1-1,1 1 1,2-2-90,1-4 0,0 4-425,-5-3 1,1-2-341,5 1 1,-5-6 0,4 2-1,-1-6 666,1-5 0,3-37 0,8-16 0</inkml:trace>
  <inkml:trace contextRef="#ctx0" brushRef="#br0">24523 16076 7660,'-15'0'2240,"-1"0"0,1 0-1099,0 0 0,4 0-1261,1 0 479,7 0 0,-2 0-590,10 0 0,3 5-1272,8 0 0,-1 0 1503,0-5 0,42 14 0,9 3 0</inkml:trace>
  <inkml:trace contextRef="#ctx0" brushRef="#br0">24891 16045 7660,'0'9'1525,"0"4"1,2-6-963,3 4 0,-2 7-145,8-2 0,-6 6 0,5 2 0,2 8 486,1 6 1,8 4-353,-1 9 0,1-1-389,-6 6 0,1-5 0,-1 5 1,-2 1-158,-2-3 1,1-3-597,-7-10 0,2-3-27,-2-8 0,-4-6 0,6-5-899,0-7 1516,-5-5 0,5-69 0,-7-14 0</inkml:trace>
  <inkml:trace contextRef="#ctx0" brushRef="#br0">25213 15969 9585,'-8'15'4332,"1"2"-3527,7 3 0,0 11-171,0 10 1,7 5-1,3 7 1,5 7 305,6 4 0,-4 6-431,3-8 0,-3 2-380,-1-7 1,-1-6 0,0-4 0,1-6-867,-1-3 0,-1-4-587,-4-9 1,2 3-3126,-7-8 4449,0-6 0,-12-28 0,-1-11 0</inkml:trace>
  <inkml:trace contextRef="#ctx0" brushRef="#br0">26164 16245 7471,'-8'1'2769,"2"5"-2020,5-5 1,-1 6 596,-3-7-1040,3 0 1,-6 2 0,3 1-116,-6 2 0,3 2-78,-2-2 1,-1-3 84,-4 3 0,0 4-69,-1 1-93,1-3 0,-2 6 0,-2-3 0,-1 4 1,1 0-107,2-4-116,2 4 18,-1-6 1,8 2-1,4-1-168,8-2 1,4-2 104,8-5 0,6 0 77,3 0 0,-1 0 0,2 0 0,1 0-14,2 0 0,0 7 36,-3 3 1,1-2 330,-7 3 0,1-1 105,-6 5 1,-1 6 233,-4-1 1,-3 1-144,-7-6 0,0 0 208,0 1 0,-2 4 162,-3 0-527,-4 1 1,-8-4 0,-1 0 37,-3-2-205,-6 11 0,8-21 0,-5 9-705,2-6 1,-3-3-1064,4-5 1,-4 0 826,4 0 1,2-8-1776,9-8 2645,3 1 0,22-28 0,11-11 0,0-1 0,-1 1 0</inkml:trace>
  <inkml:trace contextRef="#ctx0" brushRef="#br0">26486 16199 7636,'-7'22'0,"6"-3"447,-5 6 1,5 2 559,1 9 1,0 3-163,0 7 0,1 7 1738,5 4-2041,2 9 0,2-3 1,1 5-152,1 0 1,-6-4 0,1 4-1,-2-2-176,0 1 0,0-8-285,-5-8 1,0-5-657,0-5 1,0 0-2536,0-10 3261,0-4 0,-6-59 0,-3-13 0</inkml:trace>
  <inkml:trace contextRef="#ctx0" brushRef="#br0">26440 16291 8448,'-8'0'2744,"1"-2"-2083,7-3 0,1 2-55,5-8-199,2 8 1,9-11 0,4 6-305,4-1-90,4-4 0,2 9 0,-2-4-157,-4 1 162,4 2 1,-12 5 0,4 1 319,-4 5-215,-9 9 0,4 4 0,-7 6 507,-1 2-541,-9 2 0,-4 7 0,-8 2 164,-3 1-253,3 2 1,-12 0 0,5-2-65,0-2-284,2-8 0,6 0 1,1-6-1103,0-5-951,6 3 2401,2-20 0,48-41 0,10-20 0</inkml:trace>
  <inkml:trace contextRef="#ctx0" brushRef="#br0">26931 16367 7636,'0'11'0,"0"-1"0,0-5 1316,0 5-773,-7 0 0,5 6 136,-3-1 0,10-6-241,6-4 1,2 2-41,3-2 1,-1 0-358,0-5 1,2-5 19,4 0 71,-4-7 0,5 3 0,-7-6-156,1-1 1,-3-1 0,-1-1-1,-3-3-635,-3 2 0,0 2 351,-6 2 1,0 0 135,0-1 1,-7 6 100,-3 0 1,-4 5 102,-1-5 1,-1 6 174,1-1 0,-2 3 290,-4 2 1,4 7-224,-3 3 0,5 9 214,4 2 0,-2 6-156,3-2 0,1 4-101,-1 2 1,6 2-90,-1 2 0,4-2-134,1 2 1,6-2-1077,5-2 1,7-8 531,3-2 1,4-4-1078,-4-2 0,6-5 1613,-1 1 0,30-35 0,9-3 0</inkml:trace>
  <inkml:trace contextRef="#ctx0" brushRef="#br0">27376 16214 7636,'-16'0'1039,"1"0"216,0 0 1,4 5-627,1 0 0,7 7-10,-2-2 0,3 4-331,2 1 1,0 6-91,0-1 0,0 6-194,0-6 0,0 6 18,0-6 0,0 6 37,0-6-62,0 1 1,0-6-1,0 1-295,0-1 1,2-7-166,3-3 0,-4-10-129,5-5 0,0-9 244,0-1 1,5-7 17,0 1 0,1-3 145,-2-2 0,3 1 194,-2-1 0,-3 7 462,2 4 0,1-2-296,4 1 1,-5 2 55,0 9 1,1 3 920,4 7-463,0 0 1,1 12-254,-1 4 0,-5 9-57,0 1 0,-1 8-169,1 2 0,4 5-49,-4-6 0,-1 6-159,1-5 0,-5 0-263,5-5 0,-1-2-1216,1-4 1,4-3 697,-4-6 0,3-3 779,3-3 0,6-30 0,2-14 0</inkml:trace>
  <inkml:trace contextRef="#ctx0" brushRef="#br0">28050 16168 7636,'-17'0'0,"-3"0"0,3 0 713,-4 0 0,4 0-218,2 0 272,0 0 1,-1 2-1,1 3 199,0 5 1,6 5-748,4 6 0,3 1-35,2 4 1,0 3-105,0-4 0,0 4 138,0 2-290,0 6 0,7-9 1,3 1-297,4-6 0,1-2 0,1-8 0,-1-1-1179,0-1 0,6-8-440,-1 2 1987,1-10 0,8-51 0,3-19 0</inkml:trace>
  <inkml:trace contextRef="#ctx0" brushRef="#br0">28035 15739 7636,'-7'22'0,"6"-4"496,-5 8 0,5 6 545,1 9 1,0 9-80,0 1 0,8 7 970,8-2 0,-1 4-1457,5 1 0,3 4-549,-3-4 1,0 2-1246,-4-12 1,4-5 367,1-5 951,-1 0 0,2 12 0,2 2 0</inkml:trace>
  <inkml:trace contextRef="#ctx0" brushRef="#br0">28771 16137 7604,'-10'9'1047,"2"-2"1014,1 0-953,2-6 1,1 6-287,4-7 0,-2 5-522,13 0 0,-3 2-45,2-2 0,4 4-60,-4 6 0,4 0-25,1 1-112,1 6 0,-1-3 0,0 5 0,1-1 0,-1 0-153,0-1 1,-5-4-149,1-7 0,-1 1 78,5-7 0,6 0 0,-1-7 0,-1-3-227,-2-5 1,-2-11-201,1-4 0,-3-9 129,-3-2 1,2-7 137,-6 2 1,0 2 185,-1-2 0,-3 7-153,3-2 407,-3 4 1,-2 8 0,0 4-49,0 3 91,0 8 0,0 4 633,0 10 0,0 9-352,0 6 0,0 7 109,0-1 1,0 8-145,0 2 0,0 0-329,0-6 0,2 6-281,3 0 1,-2 0-442,7-6 0,-4-1-907,4-3-1242,0 3 2796,5-12 0,21-49 0,5-21 0</inkml:trace>
  <inkml:trace contextRef="#ctx0" brushRef="#br0">29446 16045 7604,'-15'16'1402,"4"1"-1087,1 3 1,7-3 990,-2 4-931,3-4 1,-3 3 0,0 1 350,1-3-594,3-1 0,1 0 1,0 2-291,0 2 160,7-1 1,-6-10 0,6 1-586,0 0 132,-5 3-26,11 1 274,-11-6 1,6-9-85,-2-10 1,-3-6 19,7-4 0,-6 1-33,1-6 0,3-1-38,2-5 1,-1 1-429,1-1 688,0 0 0,6 1 1,-3 1 45,-2 3 1,2-1 1009,-3 6 0,4 1-502,1 5 1,-4 6 1691,-1 4-1467,0-4 1,4 16-225,-4 4 1,2 4-201,-7 10 1,5 1-57,-5 5 0,0 1-190,-5 4 1,2-9 108,3 4 1,-3-6-243,3 1 1,-3-4 168,-2-7-1173,0 1 568,7-8 0,-6-3-203,4-10 1,-1-5 254,1-10 0,-3 1-106,3-7 1,-2 2 302,2-1 1,-1-2 93,6 6 0,-7-4 242,2 4 292,4 1 49,-1 4 0,8 8-98,-1 3 0,0 5 236,1 5 1,-1 3-237,0 8 1,1 4-40,-1 1 1,0 6-223,1-2 0,-1-1 100,0 2 0,1-2-1054,-1 1 1,-1-3 924,-4-6 0,-3-1 0,-7 0 0</inkml:trace>
  <inkml:trace contextRef="#ctx0" brushRef="#br0">29339 15999 7604,'-16'0'0,"1"0"919,0 0 1,6-1 948,4-5-1213,3 5 459,2-6 0,2 7 116,3 0 1,4 7-556,6 3 0,-5 9-230,0 1 0,-1 7 184,1-1-466,4 10 0,-7-4 1,5 4-1,-2-2 1,0 0 157,-1 2 1,-1 0-275,-3-6-12,-3-6 0,6 0 0,-4-5-1201,1 1 856,7-6 0,-10-9-738,3-10 705,-4-10 0,1-11 0,2-8-798,1-2 872,0-13 0,0 13 0,2-10-500,1 2 643,-4-1 1,8 1 0,-7 3 291,-2 5-45,6 4 0,-6 8 0,5 4 259,-1 3 54,-2 1 1,2 8 277,3 3 0,-1 10-130,1 5 0,-5 4-195,6 1 1,-1 7 16,5 4 1,0-2 22,1 1 1,-1 2-119,0 9 0,1-3 34,-1 2 1,0-2-60,1-3 0,-6 1-251,0 0 0,-5-2 64,6-4-391,-8 4 1,5-12-709,-2 4 0,-3-6-1931,7-5 2077,-6-3 1,4-15-137,-3-8 1,-3-1 991,3-8 0,10-42 0,2-15 0</inkml:trace>
  <inkml:trace contextRef="#ctx0" brushRef="#br0">29799 15600 7604,'-10'2'1736,"-1"3"1,8 4-1232,-2 6 1,5 2 0,5 2 0,5 3 487,4 2 0,6 7-513,1 4 0,1 8 0,-3-2 0,1 3 157,-1 2 0,-2 0-385,-2 0 1,0 0-61,1 0 0,-3-1 0,-2-4 0,-5-6-35,1-2 1,-5-4-288,3-4 0,-1-3-2570,1-6 2031,-4-8 1,6-3-258,-7-10 1,0-5 0,0-9-1,0-3-769,0-2 0,-5 0 547,0-1 1148,0-4 0,-9-49 0,6 28 0,-1 1 0</inkml:trace>
  <inkml:trace contextRef="#ctx0" brushRef="#br0">29998 15938 7604,'0'-10'821,"0"-1"5,0 8-484,0-4 1,7 7 9,3 0-228,4 0 0,3 0 0,2 2 22,1 3 1,6 4 0,-4 6 0,2 0 397,3 1 1,-5 4-199,-1 1 1,-4 4 174,-2-4 0,-1 4-9,-4-4 1,-3 6 103,-7-2 1,0-2-238,0-3 0,-2 2-141,-3-1 0,-4-1-191,-6-5 0,0 1 98,-1-1 1,-1-1-576,-3-4 0,3-3 343,-4-7 1,4 0-2641,2 0 1300,0 0 0,4-5-1164,1 0 2591,7-7 0,23-38 0,14-16 0</inkml:trace>
  <inkml:trace contextRef="#ctx0" brushRef="#br0">30458 15953 7604,'-15'0'913,"0"0"0,-1 0-490,1 0 1,5 0 298,-1 0 1,3 2-139,-2 3 0,-2 4-224,7 6 0,0 5-331,5 1 1,0 4 45,0-4 1,1 6-198,4-1 1,4-2 85,6 1 0,1-6-32,-1 1 0,0-3-3,1-1 1,4-6-30,0 0 0,1-6-6,-6 1 0,1-4 50,-1-1 1,5-6-10,1-5 0,-1-7 68,-4-3 0,-3-6 115,-3 1 1,2 2-9,-6-1 1,-1-1-38,-5-4 0,0 4-45,0 1-203,-7 6 0,-2-7 0,-6 9-1411,0 4 978,-1 1 1,1 3 607,0 4 0,-1 37 0,1 11 0</inkml:trace>
  <inkml:trace contextRef="#ctx0" brushRef="#br0">30750 15923 8763,'0'10'1033,"0"0"1,0 0-757,0 6 0,0-1 1,0 2-1,0 2 117,0 1 0,6 2-202,5-1 0,-3-4-26,2 3 1,-1-3 0,1-1-1,4-3-148,-4-2 0,-1 0 63,1-5-212,0-1 1,5-14-187,1-6 1,-1-2 0,0-9 0,-1-1-518,-4-2 1,4 0 428,-4 3 1,-1-1 327,1 7 1,-7-1 598,2 6-112,4 0 541,-7-1 484,4 8-997,-6 8 1,0 13 0,0 10 453,0 0-700,0 3 1,0 5 0,0-2-260,0-4 0,0 4-550,0-3 0,0 6 358,0-1 0,2 3-826,3-9 0,-1-2 2,6-3 696,-7 4 387,11-14 0,-6-10 0,8-17 0</inkml:trace>
  <inkml:trace contextRef="#ctx0" brushRef="#br0">31210 15923 7604,'-10'8'3259,"1"-1"-2883,2 0 52,2-6 0,5 8 1,0-4-1,0 5 0,0 4 943,0 1 0,2 1-1012,3-1 1,-3 0-243,3 1 0,-4 4 0,-1 2 0,0 0 44,0 1 1,0-3-142,0-5 0,0 1-844,0-1-535,0 0 0,2-8 744,3-7 0,-1-7 47,6-8 0,0-7 0,4-4 0,-2-3-58,-2-1 0,0-1 338,5 0 1,1 1 187,-1-1 182,0 0 0,1 6 0,-1 1 1,-1 2-1,-2 5 1631,-2 5-338,0 5 0,4 9-403,-4 3 1,-2 5-483,-2 10 0,-5 4-252,4 7 1,-3 1-206,-2 4 0,2-3-203,3 2 1,-3-2-176,3-3 0,-2-6-551,2-3 1,-3-4 199,3-2 696,4 0 0,-1-54 0,7-14 0</inkml:trace>
  <inkml:trace contextRef="#ctx0" brushRef="#br0">31654 15907 12187,'-6'9'966,"4"-1"1,-3-3-511,3 6 0,2 4 0,0 4 0,0 1 163,0-1 0,5 3-87,0-1-402,7 6 0,-8-8 0,4 4-114,-1 0 1,5-3-1,-2-5 1,4 1-248,1-1 0,1-1-20,-1-4 0,0-3 49,1-7-84,-1 0 1,0 0 0,1-2 0,-1-3 0,0-5-758,1-4 1,-6-3 514,0-3 0,-5-4-262,5-7 583,-6 0 1,3 1 0,-7-3 0,0-3 0,0-3-353,0 0 0,0-10 333,0 3 0,-2-11-66,-3 1 162,-4 3 0,-6-5 0,0 7-247,-1 2 622,1 15 1,-2 5 0,-2 15 3552,-1 4-3217,-1-4 1,8 14-1,1 0 1051,1 9-1258,1 11 0,0 4 1,1 8 183,3 4 0,0-3-122,6 2 1,0 3-120,0-2 0,2 6 204,3-1-285,-3 4 1,10-5-1,-5 1 202,1 2 0,3 0-257,4-3 0,0 3-129,1-7 0,-1 0-162,0-6 1,6-1-417,-1-3 0,6-4-1120,-6-7 0,6-6 751,-6-4 0,6-3-984,-6-2 1,1-2 1878,-6-3 0,14-65 0,-13 24 0,0 0 0</inkml:trace>
  <inkml:trace contextRef="#ctx0" brushRef="#br0">32115 15877 7604,'6'15'305,"-2"-5"1,6 0 1353,2 2-1410,2 2 0,1 0 1,2-4-1,2-5 0,1-3 1,-1-2-1,0 0 499,1 0 1,-3-7-757,4-3 54,-4-4 0,-2-3 0,-1-2-69,-4-1 0,2-6 1,-7 6-1,-2-1 25,-1-1 0,-7 5 133,0-3 0,-7 4 112,2 6 0,-4-2-74,-1 7 0,-2 0 0,-2 5 0,-2 2 441,3 3 1,6 5-321,1 10 0,3-1-199,-2 7 1,-2-2 0,7 3-1,1-2-134,3 3 0,1-5-228,0 3 1,0-2-413,0 1 1,5 3-32,0-8 0,7 6-23,-2-6 41,10 1 1,-3-13 0,6-3 691,-1-3 0,29-22 0,14-6 0</inkml:trace>
  <inkml:trace contextRef="#ctx0" brushRef="#br0">32682 15831 7598,'-15'-7'1883,"-1"3"-1460,1-6 1,-5 7 750,-1-2 1,1 3-738,4 2 0,-4 0 0,-1 2 0,3 1 188,1 2 0,1 12-377,1-1 0,0 4-55,-1 0 1,8 4-1,1 5 1,2-1 17,0-3 0,-5 1-63,4 4 1,1 1-271,5 0 0,2-7 0,1-4 0,4-3-806,2-2 0,3-6-45,8-4 0,-3-3-423,4-2 1,2-9 569,3-6 826,-4-7 0,8-28 0,3-13 0,0-3 0,1-1 0</inkml:trace>
  <inkml:trace contextRef="#ctx0" brushRef="#br0">32759 15309 7598,'0'9'0,"-5"4"0,-2-1 2258,-2 7 1,4 6-1115,-5 11 1,5 5 175,-5 10 0,6 9-667,-1 6 1,3 8-577,2-3 0,0 3-200,0-3 0,-5-4-470,0-11 0,0-5 265,5-10 0,-5 1-1034,0-6 1362,-7-7 0,-10-13 0,-11-10 0</inkml:trace>
  <inkml:trace contextRef="#ctx0" brushRef="#br0">23526 17441 7599,'-8'7'1143,"-1"-4"1088,4 8-1762,3-8 1,-4 6 0,6-4-1,1 5 1,4 5 547,6 6 0,-3-4-780,2 3 1,1 2 15,4-1 1,-5 6 38,0-1-437,-6 3 0,8 1 1,-6-1-1,1-1 1,0-5-1592,-3 0 0,2 2 1736,-1-4 0,-13-8 0,-9-6 0</inkml:trace>
  <inkml:trace contextRef="#ctx0" brushRef="#br0">23358 17671 11810,'15'-1'1785,"0"-4"1,7-2-1609,4-4 0,3-2-352,2 3 1,4-2 0,3 0-1,1 2-1974,4-2 0,-1 0 2149,-1 1 0,37-16 0,4 2 0</inkml:trace>
  <inkml:trace contextRef="#ctx0" brushRef="#br0">24032 17579 7599,'-15'31'1208,"6"-7"-333,4-4 1,-1 2 0,0 1 0,3-1 690,1 0 1,2 3-995,0-4 0,0-1-389,0-4 0,5-1 0,2 0 0,2-1-452,3-4 1,-4-3-1684,2-7 1,-4 0 1951,4 0 0,0-41 0,5-10 0</inkml:trace>
  <inkml:trace contextRef="#ctx0" brushRef="#br0">23956 17242 7599,'-16'15'269,"3"0"-295,2 1 0,5-6 362,6 0-336,0-6 0,34 9 0,8-4 0</inkml:trace>
  <inkml:trace contextRef="#ctx0" brushRef="#br0">24278 17595 7599,'0'15'0,"0"0"0,0 1 566,0-1 0,0 2 234,0 3 1,0-2 0,0 2 0,1-3 276,5-2 0,-5 1-282,4-1-594,4 0 1,-6 1-212,7-1 1,-4-6-862,4-4 521,-7-4 154,4-1 1,-7-6 0,0-5 0,0-4-1,2-5-870,3-6 1,-3 2 503,3-1 1,-2-1 308,2-5 0,-3 1 1,5 1-1,-2 1 116,0 3 0,5 6 1509,-5-1-867,7 3 0,-8 3 0,6 5 567,2 9 0,-4 9-553,2 11 0,-1 4 118,1 7-555,4 0 0,-11-1 0,6 1 0,-1 1 1,-1 2-40,0 2 1,5-5-464,-2-6 1,-3-6 110,-2 2-238,4-4 1,-6-7-585,7 0 805,-6-6 1,2-4 0,-6-11-636,0-2 517,0-9 0,6 3 0,-1-7-333,-2-1 421,-1-2 1,-2-3 0,0-1 175,0 3 0,5-5 33,0 10 0,2 3 775,-2 1 1,-2 4 19,8 2 0,-6 6 1547,5 4-1583,0 4 1,5 7 57,1 5 0,-1 4-228,0 5 1,1 4-25,-1 7 1,0 0-344,1-1 1,-1 1 20,0 0 0,1-2-656,-1-4 0,-5 2 389,1-6 0,-3-1-2331,2-4 2502,4-1 0,-26-20 0,2-5 0</inkml:trace>
  <inkml:trace contextRef="#ctx0" brushRef="#br0">24922 17595 7599,'5'10'1019,"0"0"1,0-5-723,-5 5 1,7-6 132,3 1 1,-1-3-106,1-2-139,-7 0 1,11 0 0,-4 0 0,4-2 95,1-3 1,-5 1-212,1-6 0,-1 0 0,5-5 0,-1-1-160,-4 1 0,2 5 12,-7-1 0,5 1-14,-5-5 0,2 0 1,-3-1-78,1 1 0,0 0 144,-5-1 0,-5 6 226,0 0 1,-7 6-1,1-1 1,-2 4 473,-2 1 0,-3 0-166,-2 0 1,5 6 459,-1 5-772,1 9 1,6 4 0,-4 7 0,3-1 0,5 1 103,3 0 1,2 4-139,0 1 1,7 5-423,3-5 1,5-5-394,6-6 1,1-6-830,3 1 1,9-4 1479,-3-6 0,8-25 0,4-11 0,2-4 0,0 0 0</inkml:trace>
  <inkml:trace contextRef="#ctx0" brushRef="#br0">25781 17533 7603,'-14'10'796,"2"-1"810,2-2-983,6-2 1,-2-3-1,7 1 1,4 2 358,6-1 0,2 2-637,3 0 0,1 0 38,3-1-253,-3-3 0,10 5 0,-4-5-57,0 3 0,-2-4 1,3 5-1,-2-5-251,-3-1 0,3 0-180,-2 0 1,-4 0-106,-6 0 1,-2-1-1,4-3 1,-3-3-729,-2-1 1,-2-2 616,-5-6 0,0 1 189,0 0 0,-2-1 0,-1 1 0,-6 0-41,-5-1 0,3 6 285,-10 0 0,-1 0 58,1-6 1,-6 6 168,2 0 0,-4 6-266,-2-1 515,0-3 1,6 6 0,1-3 1136,2 3-1124,1 2 0,6 2 0,0 3 991,-1 5-1003,8 4 0,1 1 1,9 2 173,3 4 0,3 1-181,8 3 1,-1 3 72,0-8 1,7 6-147,4-6 0,3 6-42,2-6 1,-6 1-329,1-6 1,-1 0 154,6 1 0,0-3-912,-1-2 1,-4-3 433,-1-3 0,-4-3-468,5 3 1,-8-3-41,3-2 945,-4-7 0,12-49 0,3-19 0</inkml:trace>
  <inkml:trace contextRef="#ctx0" brushRef="#br0">26409 17472 7606,'-8'-2'2185,"3"-3"-1660,3 3 1,-3-6 680,0 3-711,0 3 1,12-5-71,3 7 1,-2 0-16,3 0 1,-1 2-115,5 3 1,6 9 268,-1 6-430,0 1 0,-4-1 0,-1 2 1,2 0-1,2 2-255,1 0 0,-4-3-213,-6 4 1,0-6 0,4 3 0,-2-2-1284,-2 1 0,-7-6-249,2-5 1865,-3-6 0,-22-38 0,-6-17 0</inkml:trace>
  <inkml:trace contextRef="#ctx0" brushRef="#br0">26716 17365 7678,'-8'0'4035,"1"0"-3139,7 6-587,-7-4 0,0 12 1,-5-6 121,2 1 0,0 4-59,-6-2-280,1 2 1,0 8 0,-2 1 0,-2 2 0,-3 3 233,-2 2 0,0 2-204,-1-1 0,-3-1-149,8-3 1,1 1-2837,9-6 2863,-4-1 0,47-59 0,2-14 0</inkml:trace>
  <inkml:trace contextRef="#ctx0" brushRef="#br0">26946 17472 7606,'-15'8'127,"1"6"1,2-5 0,4 1 364,1 0 1,2 0 0,5 6-1,0-1-13,0 0 0,0 6 0,2 1 0,3 2 14,5 3 0,-2 4-319,3 5 1,-3 1 0,4 6 0,-3-2 141,-3 1 1,5-3-441,-6 2 1,0-2-31,-5 2 0,2-5-227,3-10 0,-4-4 381,5-7 0,-5-81 0,-1-21 0</inkml:trace>
  <inkml:trace contextRef="#ctx0" brushRef="#br0">26900 17349 7606,'0'9'825,"2"-2"-347,3-7 1,10 0 36,11 0 1,-2 0 0,1 0-1,4 0-236,5 0 0,-3 0-147,0 0 1,-2 0 61,-9 0 0,1 1 1,-8 4-1,-3 6 445,-4 2 1,-5 4-170,-1 4 0,-7-3-394,-3 8 1,-9-2 0,-3 3 0,0-3-323,0-2 1,-4-1 246,6-6 1,-6 0-2149,6 1 941,0-8 1206,4-1 0,8-55 0,1-11 0</inkml:trace>
  <inkml:trace contextRef="#ctx0" brushRef="#br0">27314 17058 7606,'0'-10'582,"0"-1"898,0 8-561,0-11 0,5 14 1,2 0 261,2 9 0,-1 11-672,2 6 0,2 4-162,-6 6 0,5 9-126,0 6 0,1 7 1,0-4-1,-2 2 31,2 1 0,0-4-556,-2-2 0,3-2 0,-2-13 1,1-4-1563,-2-4-1306,3-6 2327,-4-14 0,0-4 845,-4-15 0,-4-40 0,-1-22 0</inkml:trace>
  <inkml:trace contextRef="#ctx0" brushRef="#br0">27713 17380 7606,'-17'2'0,"-2"1"0,-1 2 2129,1-1 1,4-1-251,4 2-1862,-2-3 0,6 6 0,-3-3 1,5 6-1,3 2 445,2 3 1,0-1 19,0 0-455,0 1 0,7 4 0,3 0 0,5-1 0,4-2 162,2-1 1,6-1-581,-2 0 1,3-6 254,-3-4-46,4 3 1,-7-6 0,6 3 0,-5-3-1,0-2-301,-5 0 0,-1-2 426,-1-3 1,-3-3 268,-2-8 1,-5-1-1,-6-1 1,0-5 262,0-1 1,-1 4-171,-4-6 0,-6 8-56,-9-3 0,1-1-371,-6 2 124,6-8 0,-10 11 0,5-5 321,0 0-214,-5 5 0,10-3-109,-6 9 0,6 18 0,-3 10 0</inkml:trace>
  <inkml:trace contextRef="#ctx0" brushRef="#br0">27974 17380 7606,'0'10'63,"0"0"0,1-5 1919,5 6-1162,2-8-534,7 11 0,1-11 0,-3 7 0,-1 1 0,-1-1 565,0 0 1,3 0-456,1 6 1,-4-1-29,-1 0-247,0 1 1,0-6-1,-1 0 216,-2 2-124,-2-5 0,-4 0-164,5-7 0,-5-7-106,4-3 1,-3-6-6,-2-4 0,0-4 0,0-7 1,0 1-143,0-1 1,0 5 148,0 1 0,5-1-76,0-4 1,2 6 85,-2 3 28,-3 4 1,10 0 0,-5 0-1078,1 2 630,2-4 0,6 17-1538,-1-3 1053,7 3 949,-11 2 0,23 35 0,-9 7 0</inkml:trace>
  <inkml:trace contextRef="#ctx0" brushRef="#br0">28480 17150 11066,'-2'10'1506,"-1"0"0,-2 2 751,1 2-2087,3 8 1,1 2 0,0 6 0,0 1 0,-2 0 0,-2 0-1,-1-2 86,2-4 0,1 2-1752,2-6 1043,0-8 1,2-1 452,3-7 0,10-40 0,9-16 0</inkml:trace>
  <inkml:trace contextRef="#ctx0" brushRef="#br0">28434 16889 7597,'-14'15'1058,"4"1"0,-2-1-1652,7 0 1,-2 1-324,2-1 917,3 0 0,43-27 0,19-6 0</inkml:trace>
  <inkml:trace contextRef="#ctx0" brushRef="#br0">28725 17150 7597,'0'22'0,"0"-3"88,0 6 0,0-4 0,0 4 0,0 3 966,0 1 0,0-4-295,0 1 1,0-8-77,0 3-454,0 3 0,7-7 0,2 3 308,-1-3-563,6-8 0,-11-2 0,6-9 0,-3-3-253,-2-5 1,-2-6-236,-2-4 0,1 1 145,4-7 1,-3 1 0,3-6 0,-1 1 118,1-1 1,-2 2 69,7 3 0,-5-1 1385,6 7-730,-1-1 1,0 7-1,0 3 1,2 2 506,2 2 0,1 9-393,1 8 0,4 9-557,1 1 1,-1 9 0,-5 0 0,1 4-908,-1-4 1,0 0 452,1-9 1,-6 6 421,0-6 0,21-20 0,10-10 0</inkml:trace>
  <inkml:trace contextRef="#ctx0" brushRef="#br0">29308 17180 7597,'-15'0'0,"-1"0"0,1 0 1153,0 0-829,-1 0 1,1 0 292,0 0 0,4 7 0,3 4 0,1 2 0,2 2-414,5 1 1,2 1-40,3 3 1,2-3-113,3 4 1,3 1-4,-2-2 0,2 1 0,3-6 0,-1-1-117,0-4 0,-4 2-177,-1-7 1,0 0 52,5-5 1,1 0 0,-1 0 0,-1-1-262,-4-5 1,4-2-29,-4-7 0,-2-1 165,2 1 0,-6-6-139,1 1 399,-3 0 1,-2-1-1,0-1-308,0-2 369,0 5 1,0-8 0,0 5 100,0-2 26,0 5 0,-5-3 0,-1 7 92,3-1 162,1 1 356,-4 7-547,4 1 0,-5 10 455,7 7-466,7 1 1,-4 18 0,7-2 396,2 7 1,-3 5-40,1 7 0,-5 0 98,5 0 0,-6 2-113,1 3 1,-3-2 501,-2 8-743,0-8 0,-5 4 0,-2-7 731,-2 0-948,-1-7 1,-7-1 0,-2-9-38,-1-4 0,-2-4-425,1-11 1,-1 2 214,-3-7 178,-4 0 0,-23-66 0,20 22 0,0 1 0</inkml:trace>
  <inkml:trace contextRef="#ctx0" brushRef="#br0">29967 17134 7595,'-10'7'-1081,"0"3"1541,7-3 194,-4 0 93,7-7 5090,0 0-5209,0 7 0,0-4 283,0 8 1,0-1-421,0 5 0,0 6 0,0 1 0,0 0-180,0 0 0,0 4-271,0-6 1,0 6-161,0-6-49,7 1 0,-6-6 0,4 0 1,-1-1-1,-1-2-4203,2-2 2712,0-7 846,-5 4 0,0-14 814,0-3 0,-5-34 0,-3-14 0,-1-5 0,1 0 0</inkml:trace>
  <inkml:trace contextRef="#ctx0" brushRef="#br0">29845 16766 7595,'-16'7'651,"3"2"813,3 6-2444,3-7 980,7 6 0,34-19 0,8 3 0</inkml:trace>
  <inkml:trace contextRef="#ctx0" brushRef="#br0">30259 17042 7597,'0'9'1156,"-7"5"0,5-11 541,-3 7-405,4-6-1033,1 9 0,-2-9 0,-2 6 0,-1 2 171,2 1 0,1 3-236,2-1 0,0 0-94,0 1 0,0 1 0,0 2 0,0 1-10,0-1 0,0-2-185,0-2 1,0 1-629,0-1 167,0 0 1,2-6-44,3-4 1,-3-10 314,3-6 1,2-9-1,-2-6 1,0-3-288,2-1 0,0-1 447,3 0 1,2 1-168,-7-1 418,7 0 1,-5 8-1,4 2 1,0 6 0,1 5 805,1 4 1,3 5-134,-1 1 1,-1 7-308,-4 3 0,9 10-101,-4 6 1,4 3-155,-4 1 0,-5 1-436,0 0 0,1-1-16,4 1 0,-1-2-219,-4-3 0,3 1 233,-2-7 200,-5 1 0,8-26 0,-5-5 0</inkml:trace>
  <inkml:trace contextRef="#ctx0" brushRef="#br0">31164 16736 7597,'-5'-16'2079,"-2"1"-226,-2 0-1559,6-1 1,-9 1-1,5 0 1,0-1-1,-1 1 1,-1 0-1,-3-1 179,-1 1 1,-3 1-453,1 4 81,0-4 0,-1 13 0,1-4 33,0 3 0,-1 4 0,1 4 0,0 10 40,-1 8 1,1 11 47,0 6 1,4 5-61,1 5 0,5 2 0,-3 5 0,1-2 62,3 2 0,3-3-118,1 1 1,0-3-534,0-2 1,0-1 0,0-16 0,0-5-1467,0-7-197,0 2 2089,0-14 0,-7-31 0,-2-21 0</inkml:trace>
  <inkml:trace contextRef="#ctx0" brushRef="#br0">30627 17073 7597,'0'15'1048,"0"1"0,0-6-576,0 0 0,7-6 911,3 1 0,5 2-656,6-2 1,4 0-386,11-5 1,-2 0 7,7 0-921,7-7 1,-6 0-1,4-5 1,-1 2-1,-1 0 571,2 1 0,0-11 0,0 3 0</inkml:trace>
  <inkml:trace contextRef="#ctx0" brushRef="#br0">31317 17042 7597,'-5'11'0,"0"-1"0,-5 0 2220,5 5 1,-6 1-269,6-1-1387,0 0 1,5 1 0,0-1-1,0 0 1,0 1 1354,0-1-1560,0 7-628,0-5 0,5 5 1,2-6-721,2-1-2838,-6-6 3826,4-2 0,0-62 0,1-13 0</inkml:trace>
  <inkml:trace contextRef="#ctx0" brushRef="#br0">31240 16690 7597,'-15'15'0,"5"-5"18,0 0-18,6 1 0,4 4 0,9 0 0</inkml:trace>
  <inkml:trace contextRef="#ctx0" brushRef="#br0">31578 17058 7597,'-2'13'1183,"-1"-1"1122,-2-1-1576,-7-1 0,10 0 1,-3 0 283,3 2 1,2-3-854,0 1 0,0-5 0,0 5-32,0 2 1,5-3-107,0 1 0,0 0 15,-5 5 0,2 1 0,2-1 0,1 0-208,-2 1 0,-1-1-104,-2 1 0,2-6-272,3 0 0,-2-7-113,7 2 1,-1-5 362,1-5 0,2-3-92,-7-7 1,5-8 0,-3-1 0,0-1 139,0-1 0,3 1 192,-5-6 1,2 7 208,-2 4 1,-2 1-1,6 0 1289,-2-1-848,5-1 0,-9 13 19,7 3-409,-6 3 1,8 4-1,-7 3 453,-2 5-630,6 4 0,-6 3 0,6 2-131,-3 1-458,6 7 1,-10-10-1,5 5-80,0 1-1630,-6-6 2273,6 5 0,-7-7 0,0 0 0</inkml:trace>
  <inkml:trace contextRef="#ctx0" brushRef="#br0">32007 16996 7597,'0'11'2160,"-1"-3"1904,-5-1-3461,5 5 0,-6-2 0,7 9 0,0 1 0,0 1 0,0-1 538,0 1 1,2 6-984,3-1 1,-2 1-105,7-2 1,-6 4-323,1-3-208,3-4 0,-6 0 1,5-8-1175,0-4-8,-6 4 0,6-14 1658,-7 0 0,0-82 0,0 27 0,0 1 0</inkml:trace>
  <inkml:trace contextRef="#ctx0" brushRef="#br0">32007 16613 7597,'-10'0'0,"0"0"3898,0 0-1886,-6 7-904,8-6-880,-6 13 1,14-12-1,0 3-1248,9-3 1,-1-2 1019,2 0 0,35-14 0,13-3 0</inkml:trace>
  <inkml:trace contextRef="#ctx0" brushRef="#br0">32314 16521 7597,'0'25'1697,"0"1"1,0-6-806,0 6 1,0 1 228,0 9 1,5-2-151,0 7-730,7 0 1,-8 2-1,6 1 1,0 4 0,0-2 320,0-4 0,-4 1-612,4-7 0,-7 5 0,4-6 1,-2-2-986,0-6 0,0-5 67,-5-7-2141,0 1 3109,0-8 0,-27-62 0,-7-23 0</inkml:trace>
  <inkml:trace contextRef="#ctx0" brushRef="#br0">32145 16935 7597,'0'15'0,"-5"1"1463,0-1 1560,0 0-2619,5 1 1,2-6 0,4-2-1,8-1 1,7-3 926,2-3-1283,3-1 0,5 0 0,-1-1 1,3-4-1,1-6-1139,2-2 0,-2-3-298,-9 1 1,2 0 1388,-6-1 0,6-33 0,-3-9 0</inkml:trace>
  <inkml:trace contextRef="#ctx0" brushRef="#br0">32605 16858 7597,'0'16'514,"0"-1"427,0 0-145,0-6 1,5-1-239,1-2-269,5-5 1,-2 6 0,6-7-1,2 0 1,2-2 442,2-3 0,-1 4-407,-5-5 1,-1-2-210,-4-2 1,4 1-1,-6-1 1,3-2-67,-1-2 1,-7 4-180,2 0 1,-3 0-219,-2-6 0,-2 1 0,-3 0-502,-5-1 0,-5 6 503,-6 0 0,4 6 511,-3-1-151,-4 4 0,5 2 0,-5 6 0,0 7 0,2 6 202,0 4 1,2 2 35,4 4 0,6 6-40,0 0 1,6 7-16,-1-3 1,5 0 81,5 1 1,4-7-132,6 1 1,6-4-206,-1-5 1,6-4 91,-6-7 1,6-6 59,-6-4 1,6-4-213,-6-1 0,6-1-323,-6-4 0,-4-4 440,-6-6 0,-27-41 0,-2-11 0</inkml:trace>
  <inkml:trace contextRef="#ctx0" brushRef="#br0">29845 17779 9619,'-9'1'871,"2"5"0,2 4-23,0 3-525,0 3 0,5 6 0,0 5 0,-2 6 1,-1 4-1,-2 2 0,1 4 759,3 1 1,1 0-789,0-3 1,0-3-670,0-7 1,0-2-239,0-4 0,0-3-1956,0-6 2569,0-1 0,0 0 0</inkml:trace>
  <inkml:trace contextRef="#ctx0" brushRef="#br0">29584 18162 7597,'9'0'3729,"-1"0"-3054,-3 0 0,4-7-217,6-3 1,2-3 0,4-3 0,6-1 30,7-3 0,-2 3-997,4-4 0,2 4 126,-3 2 0,6-1 0,-5 3 1,-2 3-1390,-2 4 1,-6 5 1770,0 1 0,6 20 0,7 6 0</inkml:trace>
  <inkml:trace contextRef="#ctx0" brushRef="#br0">30320 17963 7597,'-20'1'0,"-1"5"0,-4-3 0,4 7 0,1-5 2425,5 6-1924,-1-8 0,1 9 1,1-5-1,2 1 0,4 4 31,1 2 0,2 1-551,5 0 1,0 3-10,0 2 0,0-1 0,0 5 0,0-1 19,0 1 0,7-5-18,3 2 0,-2-4-112,3-2 1,-1-7 0,5-2-74,1-5 0,-1-8-65,0-3 0,1-5-197,-1-6 0,0 3 0,1-10 0,-1-2-339,0-4 0,1 0 776,-1 8 1,-5-3 57,0 3 1,-1 3 0,3-1 1279,-2 2-76,-7 1 1,4 14-388,-7 7 1,0 9 177,0 11 0,0 9-576,0 7 1,0 5-86,0-5 0,0 5-338,0-6 1,0 1-294,0-5 1,0 0-191,0-1 0,5-6 384,0-3 0,2-6-3548,-2-5 3630,-3-3 0,19-68 0,-4-16 0</inkml:trace>
  <inkml:trace contextRef="#ctx0" brushRef="#br0">30658 17886 7597,'0'15'0,"-7"1"1781,-3-1 1,3 0-721,2 1 1,1 4-387,-1 1 0,3-1-375,-3-5 0,4 1-269,1-1 1,1 0-310,4 1 259,-3 6 0,5-5-87,-7 3 1,0-2-1,0-3-333,0 0-104,0-6 102,0-2 1,5-19 0,0-5-303,-1-6 1,4-2 348,2-6 0,2 2-102,-2 4 1,4-4 250,-4 3 115,4 4 1,1-2 0,1 7 493,-1 2 0,0-2 247,1 12 1,-1-6 568,0 6 1,1 2-400,-1 8 0,0 9 1127,1 6-1577,-1 7 1,-5 2 0,0 7 11,2-2 1,0-2-807,-1-1 0,0 0 361,-5 0 1,4-6-2639,-5 1 1925,7-8 1,-9 3 814,7-11 0,-6-30 0,3-14 0</inkml:trace>
  <inkml:trace contextRef="#ctx0" brushRef="#br0">31348 17932 7597,'-16'7'0,"1"3"0,0 2 781,-1-2 598,1-3 0,0-7 878,-1 0-1428,8 0-164,1 0-242,7 0-163,-7 7-94,6 1 0,-6 8 0,7-1 0,0 0-124,0 1 0,0-6-309,0 0 1,1-1 65,5 1 18,-5 4 1,13-8 0,-4 6 0,4-1-584,1 1 1,0-4 457,1 2 0,-1-5-349,0 6 795,1-8 0,-1 4-112,0-7 79,-6 0 0,5 0 208,-4 0-306,-3-7 0,1-3 0,-4-9-68,1-1 1,5-3 17,-5 3 1,0-2 2,-5-4 1,0-1-50,0 7 0,0-1 302,0 6 0,0-1 26,0 1 52,0 0 0,-5 5-5,0-1 230,0 8-135,-2-4 0,4 7-175,-8 0 1,8 7 0,-2 3 1,3-1-34,2 1 0,0 5 279,0 6-348,0-1 0,0 2 1,2 4 339,3 3 1,-2 1-108,8 1 1,-8 5 44,2 0 1,2 6-41,-2-1 1,0 2 187,-5-2-420,7 3 1,-5-10 0,3 5-1,-4-1 0,-1-7-145,0-6 1,-5-11 91,0 1 0,-7-5-1283,2 1 0,-4-5 35,-1-6 249,0-6 0,-2-5 0,-2-7-1953,-1-3 2894,-1-13 0,1-12 0,-3-9 0,-1-10 0,-1-1 0</inkml:trace>
  <inkml:trace contextRef="#ctx0" brushRef="#br0">31593 17917 7597,'0'15'2388,"0"0"-1825,7 1 1,0-6 0,5-1 0,-2-3-22,2-2 1,1-3-361,3-1-84,-1-6 1,6-3 0,-1-6 0,-1-1 0,-2 1 183,-2 0 0,-1-2-117,-4-4 1,-3 4 138,-7-3 1,0 8-132,0 2 0,-2-1 0,-3-2 0,-5 1 204,-4 2 1,-3 6 51,-3-1 0,-2 5 145,-4 5-421,4 4 0,1 6 0,1 2 0,1 2 0,2 3 161,2 2 1,5 1-378,-1 6 0,8 0 103,-2-1 0,3 6-578,2 0 1,7-5-1,3-7 1,4-2-1156,1-4 1,2 0 521,4-3 0,-3-7-804,8-2 1360,-7-5 615,10-1 0,22-54 0,-19 20 0,1-1 0</inkml:trace>
  <inkml:trace contextRef="#ctx0" brushRef="#br0">32038 17763 7595,'-15'0'3524,"-1"7"0,6 0-2661,0 3 0,5 2-511,-6-7 1,8 7-323,-2-2 1,3 4 3,2 1 1,-5 6 0,0-1 0,2 1-93,1 1 0,2 0 130,0 4 1,0 1-155,0-7 0,-5 6 1,0-6-635,1-1-208,3-2 325,1-8 0,1-6 0,4-11 1,6-9-693,2-6 1,3-2 885,-1-6 1,0 0 29,1 1 278,-1-1 0,0 0 0,1 1 1,-1 1-1,-1 1 977,-4 3 1,3 6-228,-2-1 1,-3 4 834,2 6 0,-5 3-778,6 7 0,-6 0-359,5 0 1,-5 9-290,5 6 0,-1 7 77,1 9 0,2 1-186,-7 4 0,7-3-11,-2 2 0,-3 3-104,-2-2 0,4 5-375,1-6 1,-3 1-1324,-2-5 890,-3-7 0,3 3 970,0-7 0,0-54 0,-5-18 0</inkml:trace>
  <inkml:trace contextRef="#ctx0" brushRef="#br0">32544 17518 10896,'0'15'427,"0"1"0,0 1 838,0 3 0,0 4-90,0 7-868,0 6 1,5 2 0,0 7 521,-1 0-840,4 7 0,-4-5 1,4 1-64,-1-6-696,-2-6 0,-3-8 1,1-3 166,2-6-1147,0-2 1750,-5-10 0,-6-22 0,-3-11 0</inkml:trace>
  <inkml:trace contextRef="#ctx0" brushRef="#br0">32099 17963 7584,'7'8'0,"-5"6"0,17-11 0,-4 8 0,5-8 5114,1 2-3824,3-3 1,13-9 0,4-3 93,3-4-1196,2 6 0,0-6 0,0 4-127,0-4-287,-6-1 1,-3 1 0,-8 2-2213,-3 2 2438,3 7 0,-33-11 0,1 5 0</inkml:trace>
  <inkml:trace contextRef="#ctx0" brushRef="#br1">10904 8974 7743,'2'-16'85,"1"1"0,3 0 677,-3-1 1,0 6 0,1 0-201,1-2 0,0-2-169,-5-1 1,0 5 0,0 0 852,0-2-378,0-2-524,0-1 1,-2 4-194,-3 1-91,4 7 0,-13-4 0,4 7 44,-4 0 0,-1 0-183,-1 0 1,1 2 19,0 3 63,-1-3 1,-1 11-1,-1-3 1,-5 4-1,0 1 108,-5 1 1,4 1-6,-1 3 0,-1 4 0,-4 5 0,-1-2 273,0-1 0,7-1-386,4 6 1,3-2 86,2-3 1,6 1-151,4-7 0,3 1 86,2-6 0,7 6-244,3-1 0,4 1 73,1-6 1,7 0 10,4 1 0,-2-1 109,1 0 1,-4 2 25,4 4 0,-4-9-99,4 3 1,-4-3-93,4 3 1,-6-4-14,2-1 1,-4-7-212,-2 2 0,0-3-112,1-2 0,-1-2 136,0-3 0,-4 2-1435,-1-7 1834,0-1 0,-8-31 0,-4-8 0</inkml:trace>
  <inkml:trace contextRef="#ctx0" brushRef="#br1">10736 9143 7717,'-11'8'920,"1"-3"1,7-1-370,-2 1 1,1-4 120,-1 4 1,5-3-201,0-2 1,2 0-244,8 0 1,0-2-1,6-3 1,4-1 11,1-5 0,1-2 68,-2 2 1,-3 3-154,4-2 1,1 5 0,-2-4 0,1 2-74,1 4 0,-5 1-26,3 2 1,-3 0-17,-1 0 1,-1 7 0,0 5-1,-1 5 353,-4 3 1,2 8-204,-7-3 34,7 4 1,-10 2-1,3-2 1,-3-2-1,-2-1 284,0 1 0,0-5-573,0-1 1,-2-6 100,-3-5 1,3 4-1202,-3-4 1,2-3-134,-2-2 1297,3-3 0,-12-30 0,6-6 0</inkml:trace>
  <inkml:trace contextRef="#ctx0" brushRef="#br1">16661 6643 7684,'-16'0'100,"0"0"0,0-1 740,0-5 1,6 5-1,-1-5-358,-2 4 1,-1-3 0,-2 0-266,0 1 1,0 2-61,0 2 1,0 0 15,0 0 1,0 0-1,0 0 1,0 2 132,0 4-263,0 2 0,0 3 0,0 0-45,0 1 0,0 3 0,2 1-204,3 0 1,4 0 9,7 0 1,7-2-101,4-4 0,12 3 110,9-8 1,2 8-178,9-3 226,-1-3 0,4 6 0,-1-6-131,-2 2 221,-1 2 1,-1 5 0,-5 0-4,-8 0 213,2 0 1,-12 0-1,2 1 110,-8 5 0,-5-3 156,-7 8 0,-12 0-109,-4 5 0,-11 0-38,1 0 0,-5-6-7,-1 1 1,0-7-24,0 1 0,0 0-708,0-5 0,2 2-125,3-13 0,-3 6-447,3-5 0,4-3 288,2-8 0,5-4-862,5-7 1602,4 0 0,29-36 0,4-8 0</inkml:trace>
  <inkml:trace contextRef="#ctx0" brushRef="#br1">17061 6595 7687,'-7'16'0,"-2"2"0,-7 4 493,7 3 0,2 7 0,7 0 1146,0 0-1260,0 7 1,6-4 0,1 6 372,2-2-560,-6-1 1,6-6-1,-5 0 44,1 0-218,7 0 1,-10-6 0,5-1-241,1-2-238,-7-1 0,6-6 1,-5 0 459,4 0 0,2 0 0</inkml:trace>
  <inkml:trace contextRef="#ctx0" brushRef="#br1">16821 7076 8359,'15'-2'614,"-5"-3"0,10 1-255,-4-7 1,10 1-82,1-6 0,5-6-877,5 1 1,-1-7 344,7 1 0,-6 2-1263,6-2 1517,-1 1 0,35-21 0,-35 22 0,-1 1 0</inkml:trace>
  <inkml:trace contextRef="#ctx0" brushRef="#br1">17542 6916 7692,'-16'0'1020,"0"7"0,0 0-587,0 4 0,5-3 197,0-2-172,1 3-335,-6 7 1,7 0 0,1 1-1,3 3 1,0 1 188,1-1 1,2-2-267,2-2 0,0 0 1,2-2-1,4-2-190,4-1 0,4-7-109,3 1 1,-1-3 44,0-2 0,0-2 0,0-3 0,0-6-593,0-3 0,0-8 186,0 1 0,0-2 23,0 2 448,0 3 1,-6-7-1,-1 5 152,-2-1 0,-1 0 0,-6 5 202,0 0 77,0 0 1,-2 7 316,-4 3 1,5 6-134,-5 6 1,-1 8 210,2 7 0,-2 8-151,1-3 0,5 5-162,-5 1 1,5-6-329,1 1 1,0-2 108,0 2 0,5 1-845,0-7 1,8-1-371,-3-9 403,5 3 1,6-12 661,0 3 0,29-60 0,2-16 0</inkml:trace>
  <inkml:trace contextRef="#ctx0" brushRef="#br1">18134 6884 7692,'-16'0'4456,"0"0"-3679,0-8-262,0 7-465,0-6 1,1 8 102,5 5 0,-3-3 86,8 8 1,-2 0 66,2 5-220,3 7 1,-5-5 0,7 5 0,0-2 0,0 2-76,0 2 1,1-5-110,5 1 1,-3 2-109,8-2 1,0-1 0,6-8-1,3-3-966,1-2 1,2-1-1287,-1-6 2458,-4 0 0,40-50 0,3-12 0</inkml:trace>
  <inkml:trace contextRef="#ctx0" brushRef="#br1">18438 6531 7692,'-9'2'456,"4"4"1,-3-3 659,3 8 1,0-1-362,5 6 1,0 8 232,0 2 1,0 6-402,0 6 1,0-3-295,0 8 0,0 0 0,0 5 0,2-2 153,3-3 0,-3 1-452,3-7 0,-3 6-160,-2-6 0,0-1 1,0-8-1,0-3-1321,0-2-1024,0-1-491,0-6 2263,0-7 1,2-4-308,3-10 532,-3-4 514,5-14 0,7-24 0,4-11 0</inkml:trace>
  <inkml:trace contextRef="#ctx0" brushRef="#br1">18454 6996 7692,'-16'0'4354,"0"0"-3368,0 0 1,9 0-40,7 0 1,7 0-523,9 0 0,0 5 0,2 0 0,1-1 221,3-2 0,4 3-113,-4 0 1,6 1-159,-1-6 0,3 0-206,2 0-47,0 0 1,-5 0-1,-1 0 1,3 0-1,-1 0-569,-1 0 0,1 0-707,-6 0 0,4 0 0,-4 0 0,-3 0-404,-1 0 0,-7 0 1558,-1 0 0,-35-22 0,-3-4 0</inkml:trace>
  <inkml:trace contextRef="#ctx0" brushRef="#br1">18550 6948 7692,'-11'0'810,"1"0"0,4 0 477,-4 0 1,6-2-124,-1-3-445,3 3 0,2-7 1,0 4 874,0-6-1427,0 4 0,5-7 0,2 5 0,2-2 1,2 0 350,-2-1 0,5-2-167,-3-2 1,3 0-207,2 0 0,-2 0 1,-1 1-1,-3 3-766,3 1 0,-4 2-658,1-1 297,1-5 0,5 8 982,0-3 0,0 10 0,0 9 0</inkml:trace>
  <inkml:trace contextRef="#ctx0" brushRef="#br1">19286 6740 7644,'-16'0'2803,"0"0"-1709,7 0-466,-5 0 1,19 0 0,1 0 0,6 0-198,4 0 0,0 0-342,0 0-142,0 0 1,5-6-1,3 1 1,-1 1 0,0 3-1131,-4 1 0,-1 0-1321,-2 0 2504,0 0 0,0 28 0,0 8 0</inkml:trace>
  <inkml:trace contextRef="#ctx0" brushRef="#br1">19334 7060 7645,'-9'16'1571,"2"-7"1,9-2-1314,3-7 1,4 0 206,7 0 0,7-7-2243,4-4 1778,3-3 0,45-31 0,-32 19 0,-1 1 0</inkml:trace>
  <inkml:trace contextRef="#ctx0" brushRef="#br1">20486 6323 7665,'0'-10'1419,"0"-1"0,-5 6-967,0-6 1,-1 6 0,5-4 290,-5 2 1,3-4 137,-8 6-670,8-8 0,-6 10 0,3-6 0,-3 0 0,-1 2 219,-1 0 1,0 1-260,-5 6 0,0-5 39,0 0-111,0-1 1,-5 6 0,-2 0-1,0 0 1,-2 2 63,0 3 0,4-3-184,-6 3 0,7 3 12,-1-3 1,-2 6 0,2-4-57,1 2 1,8-6-37,1 2 1,6 3-235,-6-3 155,7 0 1,-3-3 0,9 2 41,3 1 1,-1 6 109,7-6 1,-6 2 51,6-2 1,-8 4 0,4 7 0,-1 2 87,-1 3 1,0 4 107,-5 7 0,0 2-6,0 4-155,0 2 1,0 16 0,0 2-87,0 5 42,-7 8 0,4-4 0,-6 6-50,2-2 47,-6-1 1,10-1 0,-6-1-9,2-6 1,-4-5 35,6-9 0,-1-7 94,6-4 0,0-10 240,0-6-221,0-3 0,0-7-30,0-1 1,2-6-74,3 1 1,4-3-66,7-2 1,2 0 145,3 0 1,3 0 97,2 0 0,3 0-196,-8 0 1,7-5 0,-1-1 0,3-1-431,2 2 1,-1 1 73,-5-6-320,5 6 0,-12-10 1,8 5-1205,1 0 1,1-3 1846,-3 6 0,40-56 0,-31 26 0,0 1 0</inkml:trace>
  <inkml:trace contextRef="#ctx0" brushRef="#br1">21095 6387 7676,'0'-10'2111,"0"-1"0,-2 2-1573,-3-2 1,1-1 0,-5 5 210,2-2 1,-5 5-503,1-1 1,-3 3 0,-2 1 0,0-3 141,0-1 1,-6-1-215,1 6 0,-8 6 0,3-1 0,-4 7 129,-2-1-282,0 10 1,5-1 0,0 5-1,1 0 1,1-2-105,3 0 0,6 4-162,6-6 1,3 6 26,7-6 1,1 0 8,5-5 0,4 0 0,12 2 0,4 2-70,5 1 0,6-1 139,0-10 1,6 5-1,-4-5 1,0 5-36,0 1 1,4 0 91,-6 0 0,-1 0 221,-9 0 1,1 0-5,-7 0 269,-6-8 1,-3 7 0,-7-5 96,-1 5 17,-2 1 0,-9 0 0,-4-2 345,-3-3-538,-2 3 1,-7-5-1,-2 7 115,0 0 0,-5-2-238,3-3 0,-3 3-341,-2-4 0,-6 3-270,1-2 1,-6-2-578,6-4 0,0-3 42,5 3 1,0-3-627,0-2 1,12-2 1569,4-3 0,32-40 0,4-15 0</inkml:trace>
  <inkml:trace contextRef="#ctx0" brushRef="#br1">21143 6147 7803,'0'-16'0,"0"0"0,-2 2 74,-3 3 1,3-3 0,-4 3 2219,5-3-613,1 5-1237,-7 2-253,-2 7 1,-2 9 0,2 7 383,2 9-434,-5 5 0,3 16 0,-9 8 0,-3 10 0,-4 11 146,0 10 1,9-38 0,0 0-210,0 4 0,0 0 1,0 1-1,0 1-227,-3 2 0,0 2 1,0-2-1,-1 0 182,2-1 1,-1-1 0,0-2 0,1-1-1,1-5 1,2-1 0,-16 34-551,5-12 1,-1-11 317,11-12 1,3-11-1667,13-11 1155,0-10 0,2-4 1,4-11 709,4-6 0,26-37 0,7-20 0</inkml:trace>
  <inkml:trace contextRef="#ctx0" brushRef="#br1">21415 6948 8257,'-11'1'1778,"0"5"-1438,8-4 0,-4 6 1,7-2 351,0 4 0,0-1-138,0 2-355,0 7 0,0 1 1,-2 8-1,-2 2 0,-3 1 190,-2 2 1,-7 7-496,-5 4 1,-6 8-406,6 3 0,-7-6 146,1-6 0,-2-1 365,3 2 0,-26-25 0,1-13 0</inkml:trace>
  <inkml:trace contextRef="#ctx0" brushRef="#br1">21991 6563 7744,'-11'0'-159,"1"0"823,-3 0-244,6 0 1,-2 0 0,6-1 0,-3-5 1112,3-4-1213,8-5-228,4-1 0,7 0 1,0-1-1,0-3 1,0-1 133,0 1 0,0-3-111,0 2 1,0-6-203,0 6 0,0-6 41,0 6 0,0-1 0,-2 6 0,-1 0-131,-3 0 1,-4 2-4,4 3 157,-6 4 1,8 11 317,-6 6 0,-1 8-106,-5 14 1,0 7 149,0 4 1,0 5 151,0 5-304,0-3 1,-5 11 0,-1-6 257,3 2-375,1 2 1,-3-3-1,-1-2-403,3-4 200,1-2 0,2-7 0,0-4-1231,0-3 989,0-9 1,0-2 0,0-7-2222,0 0 2596,0 0 0,-28-14 0,-8-4 0</inkml:trace>
  <inkml:trace contextRef="#ctx0" brushRef="#br1">21927 7172 7768,'-9'0'1236,"4"0"247,10 0 1,6 0-540,10 0 0,4-6 278,7 1 1,7-7-483,4 1 0,10-3-320,6-2 0,3-2-399,2-3 0,0 5-821,0 0-212,-7 0 1,-4 14 0,-10-4 1011,-6 5 0,-3 43 0,-2 12 0</inkml:trace>
  <inkml:trace contextRef="#ctx0" brushRef="#br1">22391 6387 7825,'7'-9'-95,"-5"-5"0,5 5 0,-2-1 0,1-1 0,-1 0 76,2 2 1,-3-5 492,6 4-139,-6-5 0,5-1 0,-6 0 0,3 0 1505,-3 0-880,-1 7-615,-2 2 1,-7 9 276,-4 3-445,-3 4 1,-4 9-1,-3 5 1,-6 9-1,-3 9 181,-2 5 0,-7 9-173,-4 4 1,-5 11-176,22-34 1,-1 2-1,-1 5 1,1 1 0,-4 4-1,0 0 1,0 4-1,1 0 24,0 0 0,0 1 0,0-5 1,1 0-83,4-5 0,2-1 1,-16 38-273,7-5 0,3-11 1,13-13-1,7-8-1050,6-11 0,5-2 33,3-8 1,9-3 1336,8-8 0,-1 3 0,-5-5 0</inkml:trace>
  <inkml:trace contextRef="#ctx0" brushRef="#br1">23063 6820 7842,'0'-16'76,"0"5"0,0 0 68,0-1 207,0 5 1,0-2 1183,0 3-750,0 5-412,0 8 0,0 9 25,0 10 1,0 5-70,0-5 0,-5 12 40,0 4 0,-8 5 60,2 1-315,-3 0 0,-4 7 0,-1 2 0,-4 3 0,-2 1 49,-4-1 0,5-1-256,-3-11 0,2-2-370,-2-3 1,-1 0-1264,7-11 998,6-4 0,3-12 728,6 0 0,15-36 0,9-8 0</inkml:trace>
  <inkml:trace contextRef="#ctx0" brushRef="#br1">23383 6499 7808,'-25'0'154,"4"-1"1,9-3 1443,1-1-1205,7-1 1,-3 5 0,7-5-1,2-4 1,3-3 403,6 2 1,3 3-474,2 2-78,0-3 1,6-1 0,1 1-4,2 2 0,-4 0 0,6 3 1,1-1-128,2 1 0,2-3-145,0 2 1,-5-6-55,0 6 0,-2-1 0,3 6 1,-3 0-188,-2 0 0,-1 0 154,-6 0 1,-6 2 0,1 3 1,-8 4 0,3 7 0,-6 2 12,-6 3 1,-2-1 194,-8 7 0,0 5-50,-1 5 158,-6 0 0,0 3 0,-5 0 126,1 1-98,0 13 0,3-17 1,2 9 239,4-5-271,2-3 0,8-6 1,2-2 327,4-3-403,2 3 0,2-14 0,5 2 141,9-6-137,0-1 1,15-2 0,-5-4 124,4-3 1,-3-2-105,0 0 0,5-7 4,5-4 0,1-3-814,-6-2 1,0 0 384,0 0 1,-2 0-3357,-4 0 3633,5 7 0,-28 2 0,3 7 0</inkml:trace>
  <inkml:trace contextRef="#ctx0" brushRef="#br1">24280 6804 7084,'-9'-9'2144,"2"2"-1911,7 7 0,0 1 291,0 5-226,0-5-153,0 14 0,0-12 0,0 8 0,0 1 0,0 3 49,0 1 0,0 1-160,0 5 0,0 3-107,0 7 1,-6 7-135,1 3 174,-7 5 0,1 1 0,-9 0 0,-3 2 1,0-1-23,0-1 1,-4 2-529,6-12 71,0-1 1,6-12 0,5-4-1142,4-3 1653,5-9 0,22-59 0,6-21 0</inkml:trace>
  <inkml:trace contextRef="#ctx0" brushRef="#br1">24648 6419 7796,'-11'0'-1,"0"0"318,-1 0 151,-2-7-74,-2 5 1,5-5 248,0 7-432,8 0 1,-4-1 218,7-5-147,0 4 0,0-6 151,0 2-299,0 4 1,0-12-1,2 5 124,3 0-261,-3-5 1,10 11-28,-7-8 0,8 7-115,-2-1 0,-3 2 35,3-3 1,0 4-64,5-3 1,0 2 28,0-3 0,0 4 125,0-3 1,5 3 3,0 2 0,6 0 2,-6 0 0,1 0 30,-6 0 1,5 0-14,1 0 0,-1 2 12,-5 3 6,0-3 1,0 11 10,0-8 0,-7 7-2,-4-1 0,2-2 35,-1 2-47,-1-1 1,-5 6-3,0 0 1,-2 0 98,-3 0 0,-2-5-41,-4 0 0,-3-1 112,3 6 0,-8 0-83,-3 0 1,-1 0 17,2 0 1,1 0-38,-7 0 0,8-5 15,-2 0 1,-3-2-152,3 1 0,5 3 79,5-8 1,3 2-389,-3-1-109,-3-5 190,12 6 1,2-7 75,11 0 1,3 0 66,2 0 0,0-1 37,0-5 1,5 5-11,0-5 1,6 4 167,-6 2 0,8 0-85,-2 0 1,-2 6 133,1-1 0,-1 6 68,2-6 1,-4 8-9,-7-3 0,0-1-74,0 2 0,-2 0 115,-3 5 0,-4 0-108,-7 0 0,0 0 7,0 0 1,-2 0 91,-3 0 0,1 0-96,-6 0 1,-3 0 117,-8 0 0,1 0-57,-6 0 1,4 0 5,-4 0 1,-1 0-86,-5 0 1,0 5 45,0 0 0,2-1-134,3-9 0,-2 3-210,8-4 0,-6-1-322,6 2 248,0-7-1203,5 3 676,7-7 1,4 0-237,10 0 0,4-6 355,7 1 693,7-7 0,37-19 0,17-11 0</inkml:trace>
  <inkml:trace contextRef="#ctx0" brushRef="#br1">25336 6996 7803,'-16'0'597,"0"0"0,2 1-182,3 5 1,2 1 0,6 7 0,-4 0-121,-2 4 0,0 7-80,-2-4 1,-3 8 107,3-2-867,4 3 0,-7 2 0,5-2 140,0-3-322,-5 3 0,10-12 726,-6 3 0,13-24 0,-1-8 0</inkml:trace>
  <inkml:trace contextRef="#ctx0" brushRef="#br1">25688 6371 7803,'-11'-7'1822,"1"-3"-928,6 2-656,-10-6-24,12 12-221,-5-5 121,7 7-174,0 0 3,7 0-116,-5 0 0,5 2 0,-7 3 0,0 6-146,0 3 1,0-3 63,0 0 0,0-1 110,0 6 1,0 0 0,0 0 0,0 0-254,0 0 0,0 0 95,0 0 0,0 0-61,0 0 241,0 0 0,0 0 1,0 0-1,0 0 1,0 0 122,0 0 0,0 0 0,-5 0 0,-1 1 0,1-7 0,5 1 0,0-8 0,0 12 0,0-14 0,0 8-65,0-3 291,0-5 1,-2 8 499,-3-3-298,3-5 0,-5 8 250,7-3 1,-2-5-228,-3 5 1,3-3 251,-3 3-552,3-5 1,2 8 0,-2-5 304,-3 1-540,3 8 29,-5-4 0,7 1-29,0 1 0,0-6 61,0 6-244,0-8 134,0 12 65,0-6 0,0 1-247,0 1 154,0-7-86,0 3 185,0 0-177,0-5 1,0 6-282,0-2 221,0-4 0,2 5-90,3-7-180,-3 0 399,5 0 0,-5 1-219,3 5 456,-3-4 55,5 5 92,-7-7-256,0 0-103,7 0 90,-5 0 0,7 0-260,-4 0-104,-3 0 93,12 0 192,-5 0 132,7 0 52,0 0-67,0 0 0,0 0 133,0 0 1,0 0-98,0 0 0,0 0-4,0 0 1,0-6-38,0 1 1,0 0 19,0 5 1,0 0 12,0 0 1,6 0 5,-1 0 1,0-6 80,-5 1 1,0 0-79,0 5 1,0-6 10,0 1 0,0-6 16,0 6 1,-5-6 7,0 6 1,-1-2 77,6 1 0,0 5-97,0-5 0,-5-1 170,0 2 13,-1 0 9,6 5 1,-5 0 102,0 0-190,-8 0 1,4 1-83,-7 5 1,0-3-10,0 8 1,0-6-126,0 6 138,0 0-200,0 5 0,0-6-467,0 1-220,0-7 528,0 3 296,7-7 0,9-36 0,9-8 0</inkml:trace>
  <inkml:trace contextRef="#ctx0" brushRef="#br1">26408 6804 7441,'0'10'-937,"0"1"961,-7-8 36,5 5-37,-5-8-162,7 0 65,0 0 66,7-8 1,-3 5-1,5-8 1,-2-1-69,-2-2 1,1-2 0,1-2 0,0-2 0,0-1 75,-3 1 0,12-40 0,1-10 0</inkml:trace>
  <inkml:trace contextRef="#ctx0" brushRef="#br1">26456 6259 6946,'-10'0'270,"-1"0"0,7-1 57,-1-5 1,2 4 561,-3-3-509,4 3 0,-12 2 1,4 0 313,-5 0 1,-1 0-335,0 0 0,-1 0 267,-5 0-444,-3 0 1,-7 6-1,-2 1 1,-3 2 0,-4 3 62,0 2 1,-5 1-355,3-5 0,-3 4-81,-2-3 0,0-2 0,2 0 0,5-2-615,9-3 0,2-3-60,8-1-1304,1 0 2168,12-7 0,31-23 0,13-13 0</inkml:trace>
  <inkml:trace contextRef="#ctx0" brushRef="#br1">26072 6403 7727,'-9'-10'635,"2"1"0,2 0 0,-2 2 462,-2 0-776,5-6-212,-10 11 1,11-5-1,-8 7-33,-2 0 1,1 7 0,0 4 0,3 3 5,2 2 0,-6 6-118,2-1 1,3 8-22,-3-3 1,6 4-83,-6 2 1,7 0-234,-1 0 270,3 8 1,2-7 0,0 3 0,2-6-1,3-5-285,6-2 1,9-1 254,1-6 0,2-2 0,-3-4 0,1-4-139,-2-4 0,5-2 314,-3 0 1,0-8 23,-5-2 0,-2-4 141,-3-2 1,2 0-49,-8 0 0,6 0 121,-6 0 1,0 0 53,-5 0 1,0 0-103,0 0 1,-7 1 2,-4 5 0,-3-3-71,-2 8 0,0-6-126,0 6 1,0-1 109,0 6 1,0 0-412,0 0 0,0 0 138,0 0 1,0 6 77,0-1 1,6 8 45,-1-3 0,0 26 0,-5 7 0</inkml:trace>
  <inkml:trace contextRef="#ctx0" brushRef="#br1">26664 6804 8259,'-8'0'4613,"0"0"-4374,8 7 1,0 3-1,0 10 1,-1 5 211,-5 5 1,3 0-279,-8 13 0,6 5 0,-8 9 0,-3 2-9,-3 1 1,-10 6-272,3-7 0,-5-2-695,-1 1 802,0-6 0,-14 10 0,-4-5 0</inkml:trace>
  <inkml:trace contextRef="#ctx0" brushRef="#br1">23976 6163 7834,'0'-16'45,"0"0"0,0 0 0,0 0 0,-2 0 1165,-4 0 1,5 6 627,-5-1-1235,5 7-358,-7-3 1,0 16 0,-8 7 513,0 9-519,0 12 1,-8 6-1,-2 12 243,-4 9-396,-10 7 1,20-30-1,-1 0 1,-3 2-1,-1 0-701,-2 2 1,0 0 660,3 2 0,-1 1 0,-6 0 1,-1 1-1,4 0 0,-1 0-99,1-1 1,-1 0-87,1-1 0,1-1 1,-14 27-1,4-6 1,3-5-1,6-6-1829,7-7 1,1-9 1966,15-14 0,5-3 0,5 2 0,-1-3 0,-3-1 0</inkml:trace>
  <inkml:trace contextRef="#ctx0" brushRef="#br1">25144 6099 7922,'-11'-16'16,"2"0"1,0 0-1,2 0 361,0 0 0,2 5 0,5 1 1103,0-3-458,0 6-538,-7 0 0,3 14-220,-6 4 1,-1 12 73,-5 9 1,0 7-25,0 9 0,-7 13-86,-4 3 0,-3 16-496,-2 0 0,13-32 1,-1 2 239,-1 0 0,-1 1 0,-3 3 0,-2 1 1,0 0-1,-1 2 0,1-1 0,-1 0-109,1 0 0,-1 0 0,-1-4 1,1-1-201,4-2 1,0-2 0,-20 29-1285,12-12 1214,0-17 0,7 1 0,5-14 0,8-2 0,6-8 407,5-4 0,1-8 0,0 4 0,0 4 0</inkml:trace>
  <inkml:trace contextRef="#ctx0" brushRef="#br1">27177 6371 7868,'1'-16'-766,"3"0"-158,1 0 697,1 7 249,-6 2 1,0 9 105,0 3 1,0-1 363,0 7-271,0-8 1,-2 4 802,-4-7-498,5 0 1,-8 0 284,3 0 46,5 0-364,-6 0-167,-1 0-333,7 0-303,-6 0 43,-1 0 54,7 0 240,-6 7 1,5-3 0,-2 7 0,-1 1 135,1 2 0,1 2-92,-3 0 1,5-5-45,-5 0 0,5-1-3,1 6 1,-6-5-19,1 0 0,0-1-37,5 6-54,0 0 1,1-1 97,5-5-23,3 5 0,7-8 62,0 3-20,0 5 1,0-14 0,0 5 0,5-5 5,0-1 0,1 0-6,-6 0 1,1 0 9,5 0 1,-4 0-4,3 0 1,-3-1 4,-2-5 1,0 5-1254,0-5 1,5-1 276,0 2 0,-5-1 932,-5 6 0,-7-14 0,3-4 0</inkml:trace>
  <inkml:trace contextRef="#ctx0" brushRef="#br1">27609 6211 7868,'-9'-16'90,"0"6"515,4-1-271,3 0-177,-5 2 1,7 4-1,0 10 1,0 6 142,0 3 0,0 9-62,0 4 0,0 3 86,0 2-172,0 7 1,-2-3 0,-2 7 0,-3 1 0,0 2 340,0 2 0,-4 0-286,6 0 0,-7 1-65,1-1 0,-2-8 0,1-2 0,1-4-19,-1-2 0,-1-2-411,3-3 0,-3-4 138,8-7-564,-7-7 1,10-1-1062,-4-2 806,5-4 275,1-2 1,0-4 693,0-7 0,21-6 0,6-8 0</inkml:trace>
  <inkml:trace contextRef="#ctx0" brushRef="#br1">20743 6868 7786,'-32'-8'-17,"0"7"1,0-8-1,1 5 1,3-1-1,3 1 111,2 3 0,1 1 0,6 0 858,0 0-563,8 0 0,4 0 1,15 0-1,12-2 77,11-4 0,14 3-220,10-8 1,19 8-79,8-3 1,-35 5-1,1 1-248,5 0 0,1 0 1,5-3-1,4 0 0,7 0 1,3 1-1,7 0 1,3 0 52,-24 2 1,1-1 0,2 1 0,8-2-1,2 0 1,1 0-412,3 1 0,1-1 0,1 0 0,5-1 1,1-1-1,0 0 486,3 2 1,1 1-1,0-1 1,-20-1-1,1 0 1,1 0 0,-1-1-1,2 2 1,0-1-1,0 1 1,-1-1 0,0 0-1,-1 0 1,1-1-1,-1 1 60,0 1 1,0-1 0,0 1-1,0-1 1,0-1 0,-1 1-1,1-1 1,0 0-61,-1 2 1,1-1 0,0 1 0,1-1 0,0-1 0,1 1 0,0-1 0,0 1-463,-2-1 1,0 0-1,0 0 1,0-1 494,-1 2 1,-1-1 0,0 0 0,0-1-109,19 0 1,-2 0 0,0-1 0,-3 1 0,0 0 0,-1-1 0,0 1 0,1 0-1,-2-1 1,-4 2 0,-1-1 0,-1 0 138,-5 2 1,-2-1 0,-1 1-1,24-4 1,-4-1-10,-17 3 0,-4 0 0,-7-2 0,-4-1 275,29-8 188,-21 0-399,-60 0 1,-32 2 0,-53 2 122,32 6 1,-5 1-293,-14 0 1,-6-1 0,13 2 0,-2-1 0,-3 0 0,-10 1 0,-2 0 0,-1 0-8,-7 0 1,-2 0 0,-1 1-98,17 2 1,0 0 0,-2 0-1,0 0 1,-6 0 0,-1-1 0,-1 0-1,0 0 1,-3 2 0,0 0 0,0 0-1,0 0-29,-1 0 0,0 0 1,-1 0-1,1 0 116,-2 0 0,1 0 0,-1 0 1,1 0-1,2 0 0,1 0 0,0 0 1,-1 0-1,-3 1 0,0-1 0,0 0 1,0 1-10,-2 0 1,-1 0 0,1 1 0,0-1 0,17 1-1,0-1 1,-1 1 0,2 0 0,-1 0-50,-16 2 1,1 0 0,0 0 0,1 0 0,3 0 0,1 0 0,0 0 0,2 0 154,6 0 0,2 1 0,0-1 0,1-1 0,3 0 0,1 0 0,0-1 0,1 1-12,-20 1 0,2-1 0,1 1 0,4-1 0,1 0 0,3 1-216,7 2 1,1-1 0,2 0 207,-23 0 1,4-1-1,17 3 1,4-1-1,11-3 1,3 1 1016,-32 5-1439,24-6 0,36 4 914,22-7 1,25 2-731,28 4 1,33-5 20,-32 2 0,4 0 500,9 1 1,3 1 0,9-4-1,4 1 1,-22 1 0,1 0 0,1 0-278,3-1 1,0 0 0,2 1 0,5 1-1,1 0 1,1 1 87,-1-2 0,1 1 0,0-1 0,3 1 1,2 1-1,-2-1-101,-3-1 1,-1 1 0,1-1-1,6 2 1,0-1 0,1 0-339,1-2 1,0-1 0,2 1-1,-17 1 1,1 0 0,1-1 0,0 1 361,2-1 1,0-1 0,0 0 0,0 0-39,1 1 0,-1-1 1,0 1-1,-1-1 1,19-1-1,-1 0 1,-1 0-1,0 0 1,0 0-1,-1 0 141,0 0 1,-1 0 0,-1 0 0,-1-2 0,-2-1 0,-1 0-173,-5 0 1,-1 0 0,-1-1 0,-7 0 0,0-1 0,-2 1 248,22-1 1,-4 0-1,-10-2 1,-3-1-57,-5 3 1,-2 0 0,-12-2 0,-3-1-231,32-8 130,-35 8 0,-26-5 0,-29 6 502,-17-2 1,-30 0-735,14 4 0,-5 0 0,-13-3 1,-4 1-48,-10 1 1,-5 2 0,18 1 0,-4 1 0,-1 0-82,-8 0 1,-2 0 0,-1 0-1,-6 0 1,-1-1 0,-2 1 41,-3 0 1,-1 0 0,0 1 146,23-1 0,-1 1 0,0-1 0,0 1 0,-3 1 0,0 0 0,0 0 0,0 0 0,-3 1 0,-1-1 0,1 0 0,-2 1-39,-2 0 0,-2 0 1,1 1-1,-2 0 0,-2-1 1,-2 1-1,1 1 0,-1-1-15,-1 2 1,0 0 0,0 0 0,1 0 0,2 1 0,-1 1-1,2-1 1,1 1 116,6-1 0,1 0 0,1 0 0,0 1 0,1 1 0,0 0 1,1 0-1,0 1 52,3-2 1,1 1-1,0-1 1,1 1 0,-19 3-1,1-1 1,2 1-28,8-2 0,2 1 1,2 0-1,6 1 0,2 0 1,3-1 81,-17 2 1,4-1-1,11 1 1,3 0-190,10-3 1,2 0 188,-35 8 1,50-8 771,22-2 1,31-4-920,32-2 1,29 0-102,-28 0 0,4 0 1,13 0-1,4 0 286,14 0 0,3 0 1,-25-2-1,0-1 1,2 0-45,8 0 1,1 0 0,2-1-54,4-1 0,2 0 0,0 1 0,1-1 0,0 0 0,0 0 0,-19 2 0,1 0 1,0 0-1,-1 0 67,1 0 0,0 0 0,0 1 0,0-1-112,2 1 1,0-1 0,1 0 0,0 1 0,6-2 0,1 0 0,1 0 0,0 0 0,2-1 0,1 1 0,1 0 0,-1 0 132,2 1 1,-1-1-1,1 0 1,-1-1-1,0 1 1,0 0-1,0 0 1,-1-1-147,-6 0 1,-1-1 0,0 1 0,-1-1 0,-3 2-1,0 0 1,-1-1 0,0 1 154,-2-1 1,-1-1 0,-1 1-1,1-1-381,22-2 1,-1-1 0,-3 1 380,-15 2 1,-3 1 0,-1-1 1,0-2 0,-1 0 1,-3 0-20,15 0 1,-5 0-20,-10 1 0,-3-2 1,-8 2-1,-5-2 1176,17-7-1277,-28 7 0,-27 1 944,-25 2 1,-23 3-1293,-36-8 0,21 8 0,-6 1 100,-15-4 0,-5 1 0,19 3 0,-4 1 0,-1 0-347,-8 0 0,-3-1 1,-1 0 501,-5 1 0,-2 1 0,-1-1 1,14 1-1,-2 1 0,-1-1 1,1 1-1,-4 0 0,0 0 0,-1 1 1,1-1-46,-3 2 0,0-1 1,0 1-1,0 0 1,-3 2-1,0 0 1,0 0-1,0 1-38,2 1 0,1-1 0,0 1 0,-1 0 1,0 1-1,0 0 0,0 0 0,-1 0 163,-2 1 1,0 0 0,-1 1-1,1 0 1,0-1 0,-1 1 0,1-1-1,1 2-122,3-1 0,1 0 1,0 1-1,1 0 1,3 1-1,0-1 1,1 1-1,2 0 138,-13 2 1,3 0 0,1 0 17,1-1 1,1 0 0,1 0 0,5 2 0,2 1-1,1 0 1,4-3 0,2 1 0,1 0 201,-25 6 1,4 0-163,11 0 1,6 0 0,18-5-1,5 2 1,-20 13-32,18-3 1,24-4 566,23-7 0,25-2-605,23-3 1,34 1-14,-26-9 0,5-1 0,13 1 0,5 0 321,-17-3 0,3 0 0,0 0-226,5-2 1,1-1 0,2 1 0,8-1 0,3 0 0,1 0 0,-17-1 0,-1 0 0,2-1 0,0 0 36,2 0 0,1-1 0,1 1 0,0 0 0,6 0 1,0 0-1,2 0 0,-1 0-76,1-1 1,0-1-1,0 0 1,1 0-1,3 1 1,1-1-1,0 1 1,0-1-1,0-1 1,-1 0 0,0 0-1,1 0 1,2 0 0,0 0 0,1 0-1,0 0-171,0 0 0,0 0 0,1 0 0,-1 0 1,1-1-1,1-1 0,-2 1 0,0-1 147,-4 1 1,0-1 0,-2 1 0,1 0-1,-3 0 1,1 1 0,-2 1 0,-2-1 18,-8 1 0,-2 0 0,0 0 0,-2 1 1,20-1-1,-2 1 0,-1 0-168,-5-1 0,-2 0 0,-1-1 0,-6 1 0,-2-1 0,-2 0-64,20-2 0,-4-1 1,-13 0-1,-6 0 601,12-5 1,-20 6-692,-28-1 0,-20 6 906,-28-6 0,-28 8-823,-30-3 1,22 3 0,-6-1 63,-16 1 1,-6 1-1,18 0 1,-2 1-1,-3 0 29,-10 2 1,-3 1 0,-1 1 0,17-1 0,0 0 0,-2 1 0,1 0 63,-3 2 1,-1 0 0,0 1 0,0 0 0,-2-2 0,-1 1 0,0 0 0,0 0-66,-3 1 1,0 1 0,0 0 0,-2 0 0,-3 1-1,-2 0 1,0 0 0,0 2 171,-1 0 0,0 0 0,-1 1 0,1 0-164,-1 0 0,0 0 1,0 1-1,2 1 0,6-1 1,0 2-1,1 0 0,1 1 1,2-1-1,0 0 0,1 1 1,0 0 275,5 0 0,0 1 0,2 0 0,0 0-114,-18 5 1,1 0 0,4 1-1,16-3 1,2-1 0,3 2-1,-21 6 1,4 1-87,11-2 0,5 0 0,13-5 1,4 1-39,-24 16 1,28-10-396,20-6 1,28-5 1118,20-5 1,29-4-577,26-7 1,-25 0 0,5 0-164,11 0 1,5 0 0,-17-1 0,3 0 0,1-1-77,6-1 0,1-1 1,1 1 362,8 0 1,0 0-1,2-2 1,5-4-1,1-2 1,0 1 0,-17 3-1,0 0 1,0 1-1,1-1 171,1 0 0,0-1 0,1 0 0,-1 1 0,3-1 0,0 0 0,1 0 0,-2 0-239,0 0 0,0 0 1,0 0-1,-1 0 1,2-1-1,-1-1 0,1 1 1,0-1-130,0 1 0,0 0 0,0 0 1,0-1-1,0 0 0,0-1 1,0 0-1,0 0 15,-2 2 1,0-1-1,-1 1 1,-1 0 0,19-3-1,-1-1 1,-2 1-173,-8 1 0,-2 0 0,-2 1 117,-3-1 1,-2 0-1,-1 1 1,-7-1 0,-1 1-1,-2-1 1,18-5 0,-3 0-295,-9 0 1,-4 0 0,23-15 39,-42 5 1,-24 3 73,-19 6 0,-32-4 77,-26 0 1,12 9 0,-6 2 0,-15 2 1,-5 0-46,-12 0 0,-6 0 0,15 4 0,-3 1 0,-2 0 0,-7 0 0,-2 0 0,-2 0-41,20 1 1,-1 0 0,-1 0 0,-1 1 199,-5-1 1,-2 0 0,0 1 0,0 0 0,2 2 0,-1-1 0,0 1 0,-1 1 0,-6 0 0,-1 0 0,-1 1 0,-1 1 16,17-1 1,-2 1 0,1 1 0,-1-1 0,-1 1 0,-4 0 0,-1 1 0,0 0 0,-1-1 0,1 1 1,-2 1 1,1-1-1,0 0 1,0 1 0,0-1-1,0 2 1,0-1-1,0 1 1,1 0 0,0 1 34,7-1 1,-1 0 0,2 1 0,0-1 0,0 1-1,-16 2 1,1 0 0,0 1 0,1-1-138,5-1 0,0 1 1,1-1-1,1 1 1,2 1-1,1-1 0,0 1 1,3 0 103,-15 2 1,2 0 0,2 0 22,5-1 1,1 0 0,5 1 0,-15 5-1,5 1 1,7-4 0,3 0 31,8-1 1,2 2-12,8-1 1,5 0 0,-11 9-284,25-4 0,26-5 622,27-5 0,25-4-74,23-7 1,27 0-253,-32 0 1,4 0 0,12 0 0,3 0 344,-17 0 0,1 0 0,2 0-283,8-2 0,1-1 0,1 1 1,1 0-1,1 2 0,0-2 1,7-1-1,0-1 0,0 0 120,2 0 0,-1 0 0,0 0-144,-1-1 1,0 1 0,2-1 0,-17 1 0,1-1 0,1 1 0,0-1 0,0 0 0,1 0 0,0 0 0,0 0-46,3 0 1,0 0 0,0-1-1,1 1 1,1-1 0,0 0-1,0 1 1,0-1-46,-2 1 0,-1-1 0,0 1 0,0 0 0,0-1 0,-1 0 0,-1-1 0,1 1 0,1-2 0,1 0 0,-1 0 0,-1 0 1,-1 0-1,-1 0 0,-1 1 0,0-1-124,20-1 1,-1 1-1,-1-1 1,-4-1 0,-1 0-1,-2-1 65,-11 3 1,-2-1 0,0 0 0,-2-1-1,1 0 1,-2 0-213,-2-1 1,-2 0 0,0 1 0,25-6 0,-3 0 161,-11 0 1,-3 0 0,-5 0 0,-4 1-64,-12 2 1,-3 0 0,27-18 89,-18 5 0,-13 3 1052,-19 1 1,-14 3-1067,-18-3 1,-24 5 4,-13-5 0,-34 4-262,33 10 1,-3 0-1,-11 1 1,-2 0 247,-11 2 1,-3-1-1,-8 0 1,-4 0-17,23 4 1,-1 0 0,-2 1 0,-6-1 0,0 0-1,-2 0-97,-2 2 1,-1 0 0,0 0-1,-4 1 1,0-1 0,0 1 226,1 0 1,0 1 0,-1 0 0,17 1 0,-1-1-1,0 1 1,-1 0-257,-2 2 0,-2 0 0,0 1 0,0-1 0,-5 1 0,-1 0 0,-1 1 0,1-1 258,-1 2 0,-1 0 0,0 0 1,0 0-1,1 1 0,0 1 0,0-1 1,1 1-172,4-1 1,1 0 0,1 0 0,-1 1-1,1 1 1,-1 0 0,1 0 0,0 1 174,2-2 1,-1 0 0,1 1 0,0 0 0,1 1 0,0 1 0,1 0 0,1 1-21,-16 3 0,0 1 0,2 0 1,5 0-1,1 0 0,2 0 15,11-2 1,1-1 0,1 2 0,-25 6 0,2 2 193,7-2 0,3 2 0,6-2 0,3 0-161,12-2 1,4 1 0,-28 22 847,37-7 1,20-5-866,12-5 0,17-7 1099,14 1 0,20 2-981,23-2 1,-17-9 0,4-2 74,11-1 0,4-2 0,13 0 0,4 0-104,-21-3 1,2 0 0,2-1-1,6 0 1,1-1 0,1 0-25,1-2 1,2 0 0,0 0-1,4 0 1,1 0 0,0 0-292,5 0 1,0 0 0,1 0 0,-18-1 0,0-1-1,1 0 1,1 0 223,1-1 0,0 1 1,0-1-1,1 0 0,1 0 1,0-1-1,0 0 0,1-1-272,-2 0 1,1 0 0,0-1 0,-1 1 0,1-1-1,0 0 1,0 0 0,1-1 241,2-1 0,1 1 1,0-2-1,0 1 0,-1-1 1,0-1-1,1 1 0,-1-1-50,-2 1 0,0 0 0,0-1 0,0 1 0,-3 0 0,0-1 0,-2 1 1,0 0-170,14-2 1,-2 0-1,0 1 1,-3-1-1,0 0 1,0 1 122,-3-1 0,-1 1 1,0-1-1,0 0 1,-1 0-1,0-1 64,-3 0 0,-1-1 1,-1 1-1,-3 0 1,-2 1-1,-1 0-23,20-7 1,-3-2 0,-2 1-1,-1-1 247,-5 2 0,-2-1 1,-5 0-1,-4-1-250,-13 1 1,-2 0 0,35-9 1036,-29-4 1,-16 5-911,-21 1 1,-7 2 999,-9 8 1,-23 0-1406,-14 0 0,-27 0 227,20 8 0,-3 0 0,-10 0 1,-3 0-136,-16 0 0,-3 0 0,-8 3 0,-4 0 136,23 1 0,-1 0 0,-2 1 1,-4 1-1,-2 1 0,0-1-233,-4-2 1,-1 0 0,-1 1 0,-6 1-1,-1 1 1,-1 0 235,22 0 1,0 0 0,-1-1-1,1 1-383,-3 0 1,0 0 0,0 1 0,-1 0 474,0 1 0,-1 1 1,1 0-1,-2 0 0,-1 0 1,-1 0-1,0 1 1,0-1-131,-4 2 1,0 0 0,-1 0 0,0 0 0,0 2 0,0-1 0,1 1 0,-1 1 150,1-1 0,1 0 1,0 1-1,1 0 1,2 0-1,1 1 1,2-1-1,0 1 32,-13 2 0,2 1 0,1 0 86,4 2 0,0 0 0,2 1-24,7-3 1,1-1 0,3 2 0,6 2 0,2 2-1,1-1 37,-19 3 1,5 1 0,10-1-1,6 2 546,-18 12 1,13-2-931,24-4 1,15-2 1114,22-8 1,24 0-996,18 0 1,35-2 310,-29-8 1,5-1-1,17 1 1,4 0 60,9-3 1,5-1 0,-20 0 0,2 0 0,2 0-128,5-2 1,1 0 0,1 0 0,6 0 0,0 0 0,2 0-212,-18 0 0,1 0 1,1 0-1,1 0 1,4 0-1,1 0 1,0 0-1,1 0 83,3 0 1,0 0 0,0 0 0,1 0 0,2-2 0,1 1-1,0-1 1,-1 0-221,0-1 0,0 0 0,0 0 0,0 1 0,3 0 1,0-1-1,0 1 0,1 0 169,1-1 1,0 1 0,1-1 0,-1 0 0,0 1 0,0-1 0,0 1 0,-2-1 64,-3-1 1,-1 0 0,-1 0 0,0 0 0,-1 0 0,-1 0 0,-1 0 0,-1 0 3,-7 0 1,-2 0-1,0 0 1,0 0 0,21-2-1,0 1 1,0 0-154,-2 0 1,-1-1 0,0 1 0,-5-2 0,-1 0 0,-1-1 102,-4 1 0,-1 0 0,-2 0 1,-3 0-1,-2-1 0,-1 2 297,20-2 1,-4 0 0,-6-1 0,-2 0-140,-7-2 1,-3 0-1,-8 3 1,-4-1 1293,33-13-1333,-30 4 1,-36 2 859,-25 0 0,-27 6-1213,-27-1 0,14 6 0,-4-1-86,-10-1 1,-5-2 0,-16 1 0,-5 0 232,19 3 1,-1 0 0,-3-1 0,-8 1-1,-2 0 1,-2-1 29,-6 1 0,-1 0 1,-1-1-1,20 3 1,-1-1-1,0 0 1,0 1-96,0 0 0,-1 0 1,0 1-1,-1 0 1,0-1-1,-2 1 1,1 0-1,-1 0 146,-1 0 1,-2 0 0,1 1 0,-1 0 0,-3 1 0,0 0 0,-1 0 0,0 0 130,1 0 1,0 0 0,-1 0 0,1 0 0,0 1 0,0 1 0,0 0 0,2 0-57,6 2 0,1-1 0,1 2 0,-1-1 0,1 2 0,-1-1 0,1 1 0,0 1 53,3-1 0,0 0 1,0 1-1,0 0 1,-18 3-1,0 0 1,1 0-227,3 1 0,2-1 0,1 1 1,5 0-1,1 0 0,2 1 173,9 0 0,1 1 1,2 0-1,-24 3 1,3 1-153,9 2 0,3 0 0,8-2 0,3 0-76,9-1 0,5 0 0,-14 8 672,30-2 1,17-4-706,15-2 0,27 0 154,21 0 1,33-2 3,-32-8 0,4-1 0,12 1 0,4 0 431,12-3 1,4-1 0,-22 2 0,1 0 0,2-1-249,4-1 1,2 0 0,0-1 0,6 1 0,0 0 0,0 0-90,1-2 1,-1 0 0,1 0 0,1 0 0,0 0 0,1 0 49,2 0 1,1 0 0,1 0 0,-20-2 0,1 1-1,0-1 1,0 0-169,1-1 0,0 1 1,0-1-1,0 0 1,0 0-1,0-1 0,0 0 1,0 1 139,-3-1 1,-1 0 0,-1 0-1,1 0 1,20-2 0,0 1 0,-1 0-35,-1-1 0,0 1 0,-2 0 0,-2-1 0,-1 0 0,-2 0-140,-5-1 0,-1 0 0,-1-1 1,-4 3-1,0-1 0,-3 0 145,19-4 0,-3-2 0,-5 1 0,-2-1 108,-9 2 0,-2-1 0,-8 0 0,-2-1-162,32-10 0,-22 3 577,-31-8 0,-15 6-558,-11-6 1,-28 6 36,-15-6 0,-32 0-245,23 11 1,-4 0-1,-12 0 1,-4 0 248,-12 0 0,-4 0 0,17 6 1,-1 0-1,-3 0-38,-4 1 1,-1 0 0,-3 0-1,-6 1 1,-1 0 0,-1 1-112,0 1 1,0 1 0,-1 0 0,18 2 0,-1 1-1,0 0 1,-1 0 145,-1 1 0,-1-1 0,0 1 0,-1 0 0,-5 1 0,-2 0 0,0 1 0,0 0-205,-3 1 1,1 0-1,-1 1 1,0 1 0,-1-1-1,0 1 1,1 1 0,0 0 216,2 2 1,1 1 0,0 1 0,1-1 0,0 1 0,1-1 0,1 0 0,-1 1-126,2 0 1,-1 0 0,2 1 0,-1 0 0,3-1 0,1 1 0,0-1-1,1 2-142,-17 2 1,1 2 0,1-1-1,4 1 1,0 1 0,4 0-43,8-2 1,3 0-1,1 0 1,4 1-1,1 1 1,1 0 102,-24 8 1,3 0-1,5-4 1,2 0-311,9-1 1,2 0 0,10-3 0,3 0 492,-25 11 0,11 3 0,11-4 0,7 5 0</inkml:trace>
  <inkml:trace contextRef="#ctx0" brushRef="#br1">20198 8132 7742,'0'-16'558,"2"2"-124,3 3 1207,-3-3 1,5 11 1028,-7-8-2055,-7 7-247,-2-3 0,-7 7 0,0 0 1,0 0-1,-1 2 311,-5 3 1,4-3-494,-3 3 0,-2 3 23,2-3 1,-6 2-102,6-2 1,-6-3 13,6 3 1,-6-1 0,6 0-1,1 1 90,2-2 1,8-1-241,-1-2 69,0 0-298,-5 7 177,7-5 0,2 7-40,7-4 149,0-3 1,0 12 40,0-3 1,0 0-56,0 5 1,-2-2 33,-3 13 0,2-1-26,-8 6 0,0 7 12,-5 4 0,0 11 73,0 4 0,-5 10-202,0 1 1,-8 2 191,2-1 0,3-4 89,-3 3 1,7-3 73,-1-2 0,5-13-93,5-3 1,4-10 36,7-1 0,0-5-99,0-5 0,2-1-130,3-10 0,6 4 18,10-9 0,2-4-210,4-2 0,5-3 215,0-2 1,2 0-151,9 0 1,-6-7-199,6-4 0,-3-3 100,3-2 0,2 0-844,-8 0 1,6 0 247,-6 0 0,-1 0 7,-10 0 1,3 5 245,-8 0 592,0 8 0,10-26 0,2 3 0</inkml:trace>
  <inkml:trace contextRef="#ctx0" brushRef="#br1">20823 8212 7717,'0'-16'1216,"0"0"100,0 0-902,0 0 0,0 6 1,-2 1-1,-2 0 1,-3 2-1,-2 0 779,-3 3 1,-4 2-887,-6 2 0,3 0 0,-8 0 0,1 0 303,1 0 1,-7 6-387,0-1 0,0 7-159,-6-1 0,4 9 1,2 1-1,0 0-147,0 2 1,2-3 136,4 7 1,2-2-202,8 1 0,2 3 1,4-6-1,4 2-348,4 3 0,4 2 190,4 2 0,10-5 76,10 0 1,12-1 0,2 7-1,3-3-177,0-4 0,5-1 273,5-3 0,1-5 101,-6 5 137,0-4 0,-6-2 0,-1 0 0,-2 0 1,-5 0 672,-6 0 0,-12 0-424,-10 0 0,-4 0 593,-2 0 0,-2 0-304,-4 0 0,-4 0-148,-12 0 1,-2 1-179,-8 5 1,0-4 49,0 3 1,-6 2-438,1-2 1,-8 6 109,3-6 0,-5 3-1110,-1-3 0,2-9-407,4 4 0,-5-5 1476,5 0 0,-19-4 0,-5-7 0</inkml:trace>
  <inkml:trace contextRef="#ctx0" brushRef="#br1">20823 7748 7809,'-2'16'815,"-4"0"0,3 7-350,-8 4 1,1 5 0,-6 7 0,-2 9 698,-4 9-996,5 19 0,-14 3 0,17-33 0,0 2 0,-2 2 0,-2 0 0,-1 1 0,-1 1 438,0 2 1,-1 0-545,0 2 0,-1-1 1,1-3-1,0 0 1,0-1-1,1 0 138,0-2 1,1 0 0,1-5 0,0-1 0,-10 39 0,3-9 3,2-8 0,7-11-19,5-17 1,7-8-89,-1-3-785,3-6-139,2-4 1,7-11 30,4-10 0,3-2 0,2-7 0,0-1-814,0-3 0,0-3 1740,0 0 0,0-25 1,0-13-1</inkml:trace>
  <inkml:trace contextRef="#ctx0" brushRef="#br1">21383 8244 7787,'-7'-10'292,"-2"-1"1,-2 0 717,0 2 0,8-5 0,-2 4-546,3-5 1,2-1-1,0 0 1,2 0-172,3 0 1,4-2-180,7-3 0,-6 2-87,1-8 1,0 6 69,5-6-105,0 7 1,0-5-1,0 6-189,0-3 0,0 1 1,0 5-1,0 0-140,0 0 1,-6 5-129,1 1 425,0 6 1,3 4 0,-2 13-1,-3 6 136,-2 8 0,-1 12-99,-6 9 1,0 7 797,0 9-558,0 7 1,0-3-1,0 7 1,-2 1-1,-2 2 427,-1 2 1,-7 4-438,1-4 1,-1-3-144,1-13 0,-2-9-285,8-7 0,-2-2-569,2-9 1,3-6 6,-3-10-21,3-10 1,4-4-99,3-7-1096,-3 0 1978,5 0 0,-7-43 0,0-10 0</inkml:trace>
  <inkml:trace contextRef="#ctx0" brushRef="#br1">21271 8949 7805,'-16'0'604,"1"1"85,5 5 0,3-3-23,7 8 0,1-6 1445,5 6-1651,10-7 1,9 8-1,7-5 260,0 2 1,5-5-1,2 3 1,2-2 306,4 0 1,-5 1-507,3-6 0,0 0-502,5 0 0,-7 0 0,-2-2 0,-2-2-227,1-1 0,-1-6-83,-5 6 1,-2 0-1284,-3 5 1,1-6 0,-5 1 1573,2 2 0,-19-6 0,-1 0 0</inkml:trace>
  <inkml:trace contextRef="#ctx0" brushRef="#br1">21191 8885 7777,'-11'-11'383,"0"0"82,1 1 1,-1 1-1,2 5 602,2 8 1,2 5-755,5 7 1,-7 0-1,-4 1 1,-3 5 133,-2 4 0,0 6-231,0 6 1,-6-3-96,1 8 0,-7-6 8,1 6 0,-3-2-155,-2 2-407,7 3 0,2-12 1,7 1-1,1-4 433,5-5 0,31-35 0,15-3 0</inkml:trace>
  <inkml:trace contextRef="#ctx0" brushRef="#br1">22375 8741 7760,'-11'-9'500,"1"3"21,6 5 0,-8 9 0,5 7 1,-2 6 597,-4 4 0,3 2-819,-6 5 1,3 1 0,-8 5 0,1 3 135,-1 0 0,-2 3-379,-4-7 1,-3 8-193,3-2 1,2-6-272,-1-5 1,8-2-1740,2-8 2145,0-8 0,43-50 0,1-17 0</inkml:trace>
  <inkml:trace contextRef="#ctx0" brushRef="#br1">23063 8036 7760,'0'-21'298,"0"0"0,-5-1 372,0 6 0,-3 7-373,3 4 322,-4 3 0,-7 2 0,-2 4 1,-1 5-1,-4 8 18,-2 7 0,-2 8 1,-3 7-1,2 3-88,1 8 1,0 0-271,-5 9 0,2-1-142,3 6 1,6 0 0,8 0 0,5-1-14,0-5 0,3 3-333,5-8 1,7-6-218,4-10 1,10-5 0,6-4 0,3-5-1321,2-5 1,0-5 1014,0-13 0,6 0 187,-1 0 0,6-2 0,-4-3 0,0-6-1423,0-3 1967,-2-9 0,2-31 0,2-13 0</inkml:trace>
  <inkml:trace contextRef="#ctx0" brushRef="#br1">22919 8581 7760,'-16'0'416,"0"0"519,0 0 1119,0 0-1475,7 0 0,9-6-204,11 1 1,5-6 22,5 6-227,4-8 1,2 6 0,0-5 0,1 1 0,2 0 306,2 3 0,0-7-327,0 5 1,0 3-106,0 1 1,-5 4 0,0 2-1,-1 0-63,-1 0 0,-2 2 147,-7 4 1,-1 4 451,-5 12-389,4 2 0,-12 10 0,4 2 0,-6 3 0,-6 0 711,-4 0 0,-5 9-618,-1-5 0,0 5-346,0-11 1,0 6-260,0-6 0,6 1-598,-1-6 0,7-7-217,-1-4 1,3-9 1133,2-1 0,7-22 0,2 1 0</inkml:trace>
  <inkml:trace contextRef="#ctx0" brushRef="#br1">23719 8869 7739,'-8'10'1256,"2"1"1,-1 1 1661,2 10 0,-6-4-1401,6 3-706,-8 4 1,4 0-1,-5 7 1,2 0 0,1 0-354,-1 0 0,-3 0-1877,-1 0 1,0 5 430,0 1 988,0-1 0,-22-10 0,-11-1 0,-3 4 0,-1-1 0</inkml:trace>
  <inkml:trace contextRef="#ctx0" brushRef="#br1">23063 8837 7646,'32'-7'0,"0"-4"1,-5-9 0,0-1 0,1 3 1111,2 6-457,-5-3-78,-2 7 1,-12-1 0,-13 3 453,-19 5 0,-16 2-617,-17 5 0,-10 8 49,-11 7 0,-12 2-1227,40-12 1,-2 0 949,-2 1 0,-1 1 0,-5 2 1,-1 2-1,-4-1 0,-1 0 185,-5 0 0,-3 0-306,-3 0 1,-1 0-1,-5 0 1,-2 1-1,0 1 1,-1 0 0,-4 1-1,0-1 1,-2 0-1,0-2 116,1-1 0,0-1 0,0 0 0,1 0-384,12-3 1,1-1 0,-1 1 0,1 0 310,1-3 0,2 0 0,2-3 0,2 1-157,3-1 0,0 0 0,7-2 0,1 0 120,4 2 0,2 0 0,4-3 0,0 0-50,0 1 0,1-1-176,-39 0 0,6-4 1,14-1-679,9-3 620,12-6 1,6 3 657,10-7 0,11 5-696,11 0 1,14 3 619,12-3 0,18-3-641,20 3 0,17-3 316,10-2 0,-34 8 0,3 0-107,2 0 1,3 0 0,8-3 0,1 0 160,2 1 0,2-1 0,3-1 0,1 1-274,-3 0 1,1 1-1,7-2 1,0-1 263,0-3 0,1 0 1,-22 5-1,1 0 0,0 1-239,2-1 0,0 1 1,0-1-1,-1-2 1,-1 0-1,0 0 283,27-9 0,-2 1 0,-3 1 1,-1-1 69,-5 0 1,-1-1-1,-4 4 1,-2-1-10,-8-2 1,-3-1 0,-5 5 0,-4-1 298,24-20 0,-18 12 512,-14 4 1,-22 4-675,-10 2 0,-20 6 498,-18-1 1,-17 6-901,-31-6 0,28 9 0,-4 1 95,-9-2 1,-3 0-1,-9 2 1,-3 0-317,-7 1 1,-2 0 0,-5 1 0,-3 0 148,29 1 0,-1 0 0,-1 0-746,-5-2 0,-2 0 1,1 1 815,0 3 1,1 2 0,-1-1 0,-3-3 0,-2 0 0,2 1 36,2 0 0,1 0 0,0 1 0,1 1 0,1-1 1,-1 0-219,-1-2 0,-1-1 0,1 1 0,1 1 0,0 1 0,0 0 302,4-2 1,0 0 0,1-1-1,2 1 1,0 0 0,2-1-142,-20 0 0,2-2 1,4 1-1,1 0 231,4 0 1,1 0 0,3 0-1,2 0 131,10 1 1,2-2-1,5-1 1,3-1-75,-20-2 1,18-8 877,19 3 0,6 1-1364,15-2 1,17-1 34,16-10 1,26-1-1,22-3 1,-27 10 0,3 1 273,7 1 1,2 2 0,9-1 0,2 2-165,6 0 1,1 1-1,5 1 1,1 0-2,-24 4 1,0 0 0,1-1 0,4 1-1,1 0 1,1-1 111,2 1 1,0-1 0,1 1 0,1 2 0,0 0 0,0 0 54,0 1 0,0 0 0,1 1 0,2 0 0,0 1 0,2-1-247,1 1 0,2 0 0,-1 0 0,4 1 1,1-1-1,0 1 317,-1 0 0,0 1 0,-1 0 0,-2 1 0,0 0 0,-2 0 26,-5 2 1,-1 1 0,-1-1-1,-2 1 1,0-1 0,-1 0-189,-1 0 1,0 1 0,-1-1 0,-3 2-1,-1 0 1,0 1 354,25 2 1,-2 1 0,-9 0 0,-4-1-27,-8-2 1,-3 0 0,-10 1 0,-2 0 483,32 13 1,-18-5 243,-25 5 1,-8-5-899,-19-1 0,-20 6 151,-22-1 1,-18 0-31,-25-5 0,30-7 0,-2-2 35,-11 2 0,-2-2 1,-6 1-1,-3-1-423,-7-1 0,-3-2 0,-7 1 0,-2-2 71,1-3 1,-2 0 0,26 0 0,0 0 0,1 0-11,-27 0 0,2 0-839,-3 0 0,0 0 1006,2 0 0,0 0 0,25-1 0,-1 1 0,1-1-58,0-1 1,1 1 0,0-2 0,0 1 0,1-1 0,1-1-209,-21-3 0,2-2 1,2-1-1,1-1 178,0 1 0,2-1 0,7-2 0,1-1 113,6 3 1,3 1 0,7-1 0,4-1-92,-24-10 0,19 5 240,8-5 1,16 4-409,11 2 0,9 7 1321,12 4 1,20-2-1493,18 2 0,25-1 164,17 6 1,-31 1-1,2 0 38,7 2 1,2-1 0,9 2-1,2 0 46,8 1 0,2 0 0,-24 0 0,0 0 0,1-1-221,1 0 0,0 0 0,0-1 0,2 2 0,1-1 0,-1 1 267,2 1 1,-1-1 0,1 0 0,2 1 0,0-1-1,2 0-231,3 1 0,2-1 0,0 0 1,1 0-1,-1 0 0,1 0 439,-1-2 0,0 1 0,-2-1 0,-1 2 0,-1 0 1,-3 0-88,-6-2 0,-2 0 0,-1 1 0,26 3 0,-1 0 60,-8 2 0,-2-2 0,-2-1 0,-4-1 37,-9 1 0,-4-1 1,-6-3-1,-4 1 2086,17 8-1157,-15-1 95,-17-1 1,-17 4-651,-15-8 0,-18 2-239,-19-1 0,-31-3-199,19 3 0,-3-1 1,-11-3-1,-2-1-245,-14 2 1,-3 0 0,-5-2 0,-3 0 111,25-1 0,-1 0 0,-1 0 0,-4-1 0,-1 1 1,-2-1-365,-5-1 1,-1 1-1,-1-2 1,-4 1-1,-1-1 1,-1 0 279,-1-2 1,-1-1-1,0 1 1,19 0-1,-1 1 1,1 0 0,0 0-158,0 1 0,1-1 0,-1 0 0,1-1 0,0 1 0,0 0 0,0-1 0,1 1 217,-1-1 1,1-1-1,0 1 1,0-1 0,-20 0-1,-1 0 1,2-1 60,4-2 1,1 0 0,1 0 0,6 2-1,1 1 1,3 0-252,7-1 1,2-1 0,1 1 0,-25-2 0,1 0 77,4 1 1,2 0-1,7 1 1,2 0 226,7 2 1,3 0 0,8-2 0,3-1-190,-26-2 0,20-8 953,23 2 1,9-4-800,12 10 1,13 1 1134,14-2 0,23 6-1362,20-6 1,24 7 67,-33 2 1,2-1 0,8 2 0,2 0 178,4 1 1,2 0-1,6 0 1,1 0 16,4 0 1,2 0 0,7 1 0,2 0-280,-28 1 1,1 0 0,-1-1 0,29 1 0,-1 0 163,-4 3 1,-1 1-1,3-4 1,2 1 175,-29 0 0,2 1 1,-1 0-1,3-1 0,0 0 1,-1 0-7,0 0 0,1 0 1,-2 1-1,0 1 0,0-1 1,-2 0 127,25-2 0,-1 1 0,-5 2 0,-2 1-260,-5-3 1,-2-1 0,-1 1 0,-1-1 297,-7-1 0,-2-2 0,-5 1 1,-3 0 77,28 0 0,-16-1 165,-16-5-66,-14 4 1,-27-5-409,-18 7 1,-19-7 8,-18-3 1,-23-5-30,27 7 0,-3 0 1,-7 1-1,-4 0-256,-7 2 1,-3-1 0,-5-1-1,-2 0 41,-9 1 0,-2 2 1,26 1-1,-1 1 1,0-1-49,-2 2 1,-2-1 0,1 0 0,1 0 0,-1-1 0,1 1 163,-28-1 0,1 1 0,0-1 0,0 2 24,28 2 1,-1 1 0,1 0 0,1 2 0,1 1 0,0 1 132,-29 3 0,2 3 1,1 2-1,3 0-377,10-1 0,2 1 1,1 1-1,1 2 12,7 2 1,1-1 0,4-1-1,1 0-29,6 2 1,4 0 0,-31 14-176,29-1 1,11 0 680,15 0 0,10-7-395,17-3 0,22 1 270,21-2 1,16 6-96,21-6 1,-33-7 0,1-1 147,7-2 0,3-1 0,6 1 0,2 0-107,6-3 1,1 0-1,5 0 1,1 0-78,4 0 0,0 0 1,-24-3-1,1-1 1,0 1 127,2-1 0,1-1 0,0 1 0,4 0 0,1 0 1,1 0-207,-2-2 1,1 0 0,0-1 0,2 1 0,-1 0 0,1 0 253,3-2 1,1 0 0,-1 0-1,1-2 1,-1-1 0,0 1 85,-1-2 0,-1 1 0,0-1 0,-2 0 0,-1-1 0,-1 0 35,-7 0 1,-1-1 0,-1 1-1,-1-1 1,-1 0 0,-1 0-213,29-5 1,-2 0 0,-1 2-1,-3-1 161,-7-3 1,-2-1-1,-7 4 1,-3 1 21,-12-2 1,-2 0 0,-5 0 0,-1-1-91,36-9 1,-20 0 611,-23 5 1,-13 0-796,-24-1 1,-16-4-302,-11 0 0,-26-8 282,-22 3 1,26 10 0,-4 1-156,-7-1 0,-2 0 0,-6 0 0,-1 0-20,-8 0 0,-1 0 1,-5 1-1,-1 0 104,24 6 0,-1 0 0,1 0 0,-1 0 0,0-1 0,1 1 30,-28-2 0,0 1 1,27 2-1,-1 1 0,0 0 129,-1 2 0,-1-1 0,-1 1 1,-2 0-1,-1 0 0,0-1-28,-1 1 0,-1-1 0,1 1 0,2 1 0,1 1 0,0 0 85,3-1 1,1 0-1,0 1 1,-24 1-1,0 0 26,0 0 1,1-1-1,3 2 1,1 0-121,5 1 0,2 0 0,2 3 0,2 1-76,13 1 0,2 1 0,3 1 0,3 2-138,-37 12 1,13-3-300,9 4 0,22 1 666,15-2 0,14 6-607,8-6 1,19 7 105,13-1 1,21 11 350,21 4 0,-29-19 0,2 0 215,7 2 1,4-2-1,5 4 1,3-2-59,5-1 0,1 0 0,4 2 0,0 0-115,3-4 0,2-2 1,2 1-1,2-1 159,2 2 0,1-1 0,-22-9 0,0 0 1,1 0-236,-2 0 1,0 1 0,1-1 0,3-2 0,0-2 0,0 1 149,-2-2 0,0 0 1,1 0-1,0-1 1,0-1-1,1 0 94,0-1 0,0 0 0,0-1 0,1 0 0,-1-1 0,1 0-7,-2-2 1,-1 0 0,0 0 0,28-1 0,-3 0-157,-8-1 1,-3-1 0,-3-1 0,-2-1 129,-3-3 1,-2 0 0,-6 0 0,-1 0 74,-5 0 0,-2 0 1,-4 0-1,-3 0 17,24-8 1,-10-6 554,-22 1 1,-8-6-742,-19 6 0,-11-8 901,-15 3 0,-23-4-1107,-20-2 0,18 13 0,-4 0-23,-6 0 1,-4 1-1,-7-4 1,-3 1-223,-5 2 0,-4 1 0,-4-1 1,-2 0 261,-4 3 1,-3 0-1,24 6 1,-1-1-1,-1 0-247,0 0 0,-1 0 0,0 1 0,-3 2 0,-2 0 0,1 1 288,1 1 1,0 1 0,-1 0 0,-3 0 0,-1 0 0,-1 1-292,-3 2 0,0 0 0,-1 1 0,-2-1 0,-2 0 0,2 0 454,0 2 1,1 0 0,1 0 0,1 0 0,0 0 0,2 0-58,8 0 1,1 0-1,0 0 1,0 0-1,2 0 1,-1 0-174,3 0 0,1 0 1,1 0-1,-29 3 1,2 1 191,7 1 0,2 1 0,6 1 0,3 0 95,10 1 1,3 0 0,7 0 0,2 0-251,-37 8 1,14 0 419,17 0 1,17 0-533,21 0 0,7-5 905,9 0 0,16-1-1031,11 6 1,24 6 169,19-1 1,-26-7 0,2-1 371,4-2 1,2-1 0,11 4 0,2-1-27,3-2 1,3-1-1,4 1 1,2 0-23,1-3 0,-1 0 0,3 0 0,0 0-1104,2 0 1,2 0 1095,-24-5 1,2 0 0,-1-1-44,28 3 1,1-2 0,-26-3 0,1 0-1,-2 0 76,28 0 1,0 0-1,-30-1 1,0 1-1,0-1-250,1-1 0,0 1 0,1-2 0,1 1 0,0-2 0,0 0 212,-3-2 1,-1-2 0,0 0 0,26-3-1,-3-2-192,-10-3 0,-2 0 1,-3 0-1,-1 0 262,-5 0 0,-1 0 1,-2-3-1,-2-2 123,-6 0 0,-1 0 0,-6 1 0,-3 1 170,23-19 0,-14 3 841,-12-3 0,-19 6-1133,-8 0 1,-17 0 724,-10 6 0,-24 1-916,-25-2-204,-20 0 0,32 14 0,-2 1 0,-6 2 0,-1 1-162,-4 2 0,-1 1 1,-10 0-1,-1 0 179,-4 3 0,-2 1 1,24 0-1,-2 0 1,0 0-186,-2 2 1,0-1 0,-1 2 0,0 1 0,-1 1 0,0 1 174,0 1 1,1 0 0,-1 1 0,-1 0 0,0-1 0,0 2 106,-2 1 1,-1 1 0,1 1 0,-1 0-1,-1 0 1,2 2 82,1-1 1,0 2 0,1 0-1,2 1 1,0 1 0,1 0-141,-22 7 0,2-1 154,3-2 0,1 1 0,5 3 0,1 1 0,6-3 0,1 0 80,4 2 0,3 0 0,10-2 1,2 1-67,-26 21 1,15-9 110,11-2 0,11-2-37,15-9 0,10 1-311,17-6 590,11 0 1,25 1 0,18 3-432,12 1 0,-25-10 1,2-2 155,5-3 1,1-1 0,8 1-1,2 0 84,7-3 0,2-1 0,5 4 1,1-1-225,3-2 1,1-1 0,1 1 0,-1 0 43,0-3 1,0 0 0,2-3-1,0-1-225,-25 0 1,1 1 0,0-1-1,3-1 1,2 1 0,-1-1 235,3 0 0,-1 0 0,1-1 47,2-1 0,1-1 0,-2-1 0,-4 2 0,-1-2 0,1 1 0,1-3 0,-1 1 1,1-1 6,-1 0 0,0 1 1,-1-1-1,0-1 1,1-1-1,-2 0 46,-2 1 1,0-1 0,-2 1 0,27-7 0,-3 1-227,-12 1 1,-3 1-1,-1 1 1,0-2 260,-5 2 1,-2-2 0,-4 2 0,-3 0 37,-7 2 0,-2 0 0,33-16 129,-24 8 0,-10-1 1144,-22 6-1320,-7-7 0,-35 0-4,-11-4 0,-32 3-117,-16 2 0,28 13 0,-3 0 31,-5-1 1,-2-1 0,-8 2 0,-3 2-196,-6 1 0,-2 1 0,-3 1 0,-2 1-810,24 3 0,0 0 1,-1 0 856,-3 0 0,-2 0 0,1 0 1,-1 2-1,0 1 0,-1-1 0,0 2 1,-1-1-1,0 1-52,-1 0 1,1 1-1,-1 0 1,0 2-1,0 1 1,0 0-47,-2 1 0,0 0 0,0 0 0,-1 1 0,-1 0 0,2 0 189,2 1 1,2 0 0,0-1 0,2 1 0,0-1-1,2 1-124,-21 5 0,2 0 1,1 0-1,2 0 137,6 0 0,1 0 0,1 0 0,2-1 83,8-2 0,3 0 1,8 2-1,2-1-110,-24 7 1,20 0 2048,12-5-2420,13 8 1150,13-7 0,31 7-1092,17-8 1,19 0 74,13 0 1,21-2 315,-35-9 1,2 0 0,6 2-1,1-1 63,5-3 0,0-1 0,6 4 0,1-1-34,3-2 1,1-1-40,0 1 0,0 0 0,0-3 0,1 0 0,1 0 0,0 0 27,2 0 0,1 0 0,8-3 0,1-2-15,-28 3 0,-1-2 0,1 0 0,29-6 0,-1-2-208,-3 0 1,-1-2-1,-4-1 1,0 0 233,-1-1 1,0 0 0,-2 0-1,-1 0 2,-7 0 0,-1-1 0,-4 2 0,-2-2-3,-12 2 0,-1-2 1,-4 2-1,-1 0 225,24-11 66,0-5 1,-28 12 31,-3-8 0,-21 7-160,-17-1 1,-17-2-150,-21 2 1,-13-1-137,-24 6 1,-9-3-657,35 11 0,-3 0 637,-3-3 1,-2 2 0,-3 7-1,-1 2 1,-3-2 0,-2-1-151,0 1 1,-1 2 0,-1 4-1,-1 1 96,-3 2 1,0 2-1,-6 2 1,-1 1 5,-1 3 0,0 2 1,2 2-1,0 1 90,3 1 0,0 1 0,3 1 0,0 2-93,3 2 0,0 0 53,-3-3 1,1 1 0,13 2 0,3 0 0,1-5 0,1-2-62,6-1 0,3 0 1,-23 15 175,8-2 1,11-8-274,11-2 0,8-10-633,18-1-33,4-8 1170,7 5 1,7-8-1,6 0-849,6 0 0,6 1 994,7 5 0,8-5-1478,2 5 726,4-4 0,2-2 0,2 0-908,4 0 0,1 5 1232,3 0 0,5 6 0,-5-6 0,1-1 0,-6-2 0,-6-2 0</inkml:trace>
  <inkml:trace contextRef="#ctx0" brushRef="#br1">19974 10069 8146,'6'-10'834,"-1"-1"0,-1-2 1,-1-1-19,2-2 0,-3 0 0,4-2 0,-5-1-23,-1-2 1,0-1-158,0 6 0,0-5 0,0 0 303,0 1 1,-1 2-574,-5 2 0,3 5-133,-8 1 0,0 6-119,-5-1 0,-1 3 0,-3 2 1,-1 0-70,1 0 0,0 2-68,-1 3 0,3-1 56,-3 6 0,-2 1 1,0 7-1,-2 1-108,-4 3 0,5 6 84,-3-1 1,6 3-57,-6 2 1,7 0 0,-1 0 0,3 0-221,2 0 0,0 0-11,0 0 0,5-1-32,1-5 0,6-3 109,-1-7 1,3 0 49,2 0 0,0 0 27,0 0 1,0 0 101,0 0 33,0 0 0,0 0 0,0 0 221,0 0-189,0 0 0,0 2 0,0 4 175,0 4 0,-2-1-169,-3 2 1,1 0 34,-6 5 1,4 5 113,-4 0 1,1 1-122,-2-6 1,-3 1 78,3 5 1,2-3 121,-1 8 1,4-7-37,-4 1 1,6-3-137,-1-2 1,3 0 19,2 0 0,7-7-27,4-4 1,5-8 62,5-3 1,4-1 96,7 2 0,7-4-102,4-7 0,3-2 95,2-3 1,6-4-46,-1-7 1,0 0-21,-5 0 1,-2-5-169,-3-1 1,0 1-351,-11 5 0,2 2-1609,-13 3-151,0-3-1576,-5 5 1210,-7 0 2457,-2 2 0,-21 0 0,-4-2 0</inkml:trace>
  <inkml:trace contextRef="#ctx0" brushRef="#br1">20695 10069 7680,'-8'-9'184,"7"-5"1,-6 5 0,1-1 2584,1-1-2267,0 0 1,-1 1 0,-1 1 0,0 0 0,-2 2 0,2-2 0,-2 2 881,0 0 1,4 1-1179,-6 6 0,0 0 98,-5 0-154,0 0 0,0 2 1,-1 3-1,-3 4 0,-3 4 348,-2 3 0,0-4-146,-1 9 1,-5-1-223,5 1 1,1-3-1,0 5 1,2-1-136,3-1 1,2 2-81,2-2 1,7-3-158,4 4 1,3-5 0,4-1-1,3-1-440,6-5 1,10 5 402,6-5 0,3 3-307,2-3 375,8 5 0,-5-8 1,6 5 90,-2-1 0,4-1 0,-6 6 0,-3-1 369,-6-5 0,1 5 125,-8-5 1,1 4 449,-6 3 0,-8-1-136,-2 0 0,-6 5 359,-6 0 0,-4 6-363,-12-6 1,3 2-255,-8-1 0,1-5-46,-7 5 1,1-4-437,0-2 1,0 0-400,0 0 1,0-7-1124,0-4 1,-3 2 782,3-2 0,-2 1-1823,13-6 1,1-2 2613,9-3 0,19-33 0,9-13 0</inkml:trace>
  <inkml:trace contextRef="#ctx0" brushRef="#br1">21095 10662 10351,'0'10'2061,"1"-1"0,3 0 1086,1 0-2745,1 2 0,-6 6 0,0 3 0,0 3 0,0 2 0,-2 3 0,-3 3 260,-6 1 1,-5 2-1042,-5 3 1,1-3 140,-7 3 0,1-9-705,-6-1 943,-8-7 0,-22-11 0,-12-11 0</inkml:trace>
  <inkml:trace contextRef="#ctx0" brushRef="#br1">21895 9973 7637,'0'-16'3260,"0"0"-2746,0 0 0,-2 2 0,-1 2 1225,-3 1-1365,-6 7 1,3-3 0,-7 7 0,0 2 120,0 3 0,-5 6-281,-1 10 1,-4 1-47,4 10 0,-6-4 1,3 11-1,-2 0 152,0 4 1,8 3-140,-2 2 0,5 0-179,5 0 1,4-1 0,7-3 0,2-3-288,3-2 0,4 2-169,7-9 1,7 2 114,4-13 0,5-5 0,3-7 0,4-2-786,2-3 1,-5-4 654,1-6 1,2-2 78,-1-8 1,-3-6 0,-6-1-1,-4 0-1706,-2 0 2097,-2 2 0,-12-24 0,-2-7 0</inkml:trace>
  <inkml:trace contextRef="#ctx0" brushRef="#br1">21863 10341 7638,'-16'0'351,"0"0"1,5 6 1247,1-1-248,-1 0-166,2-5 0,4 0-713,10 0 1,4-1-220,7-5 0,2-1 80,3-3 0,2-5 54,4 5-300,3-5 1,-5-1 0,5 0-1,-1 2 1,-4 3 245,-2 6 0,3-2-80,-4 2 1,-1-1 111,-5 6 0,-5 9-92,-1 7 1,-6 2 113,1 9 0,-3 5-149,-2 5 1,-2 6-39,-3-6 1,1 8-253,-6-3 0,1-3 100,-2-1 1,-3-4-784,3-2 0,4-2-139,2-3 0,-2-10-1877,1-6 1680,1-7 0,5 1-1355,0-10 2426,0-4 0,21-64 0,-7 29 0,-1 1 0</inkml:trace>
  <inkml:trace contextRef="#ctx0" brushRef="#br1">22519 10486 7638,'-7'8'1225,"5"1"387,-3-3 0,3-3 450,2 8-1597,0 0 1,0 5 159,0 0-240,7 7 0,-5-4 0,3 8 666,-3 1-882,-2 3 0,0 6 1,0 0-1,-2 1 1,-3-1-553,-6 0 1,-3 1-509,-2-6 1,0-7-833,0-4 0,0-5 1723,0-5 0,-14-90 0,13 26 0,0 0 0</inkml:trace>
  <inkml:trace contextRef="#ctx0" brushRef="#br1">22775 10085 7638,'-16'0'98,"0"0"0,2-1 1454,3-5 921,4 4-2114,7-5 1,2 0 0,3-4-1,8-3 1,5-2 0,5 0-1,0-2-55,0-3 1,4 2-188,-6-8 1,6 7-54,-6-1 0,0-2 111,-5 1 0,0 6-174,0 6 0,0 1-36,0-2 0,-7 6 315,-4 10 0,3 6-33,-3 10 0,0 6 29,-5 10 1,0-1 0,0 7 0,0 1 272,0 2 0,0 1-559,0-5 1,0 3 66,0-8 0,0 8-883,0-3 650,0-3 0,0 0 0,0-8-1015,0-5 633,0 5 1,0-12 0,-2 6-2555,-3-2 2351,3-1 761,-5-6 0,-14-15 0,-6-2 0</inkml:trace>
  <inkml:trace contextRef="#ctx0" brushRef="#br1">22807 10678 7638,'-9'0'2010,"-5"0"1,14 0-384,0 0 1,9-2-761,12-4 1,4 3-399,7-8 1,2 6-60,3-6 1,4 6 62,7-6 0,-1 2-897,-5-1 0,3-3 200,-8 8-445,7 0 1,-10 5-1,4 0-1624,-5 0 2293,-8 0 0,-2 7 0,-7 2 0</inkml:trace>
  <inkml:trace contextRef="#ctx0" brushRef="#br1">23656 10898 17676,'-1'2'0,"-15"25"0,-49 17 0,-14-1 0</inkml:trace>
  <inkml:trace contextRef="#ctx0" brushRef="#br1">20791 10037 7815,'0'-16'3,"0"-7"-63,0-4 1,0 3 0,0-3 0,1-2 1355,5-1-936,-5-2 1,14 0-1,-6 0 1,1 2-1,1 1 1166,1 3-1083,3-1 1,-1 2-1,-2 6 1,-3 4 1035,-2 5-1008,-1 6 0,-6-1-223,0 10 0,-8 6 0,-2 10 0,-4 6 85,-2 3 0,-6 9-122,1 4 1,-8 5 2,3 5 0,-6 11 1,-4 13-1,16-36 1,-1 1 100,-2 3 0,0 1 0,0 8 0,-2 1-548,-6 3 0,-2 1 0,0 9 0,-2 1 316,-4 3 0,-2 0 0,-1 4 0,-1-1 0,1-2 0,0-2 0,3-3 1,0-2 1,3-5 1,1-1 0,6-7 0,1-1-250,3-11 1,2-2-1,-11 26-1125,13-27-732,10-1-1716,4-19 3737,21-2 0,19-44 0,16-17 0</inkml:trace>
  <inkml:trace contextRef="#ctx0" brushRef="#br1">23367 9781 7756,'0'-11'260,"0"1"0,2-1 0,2 0 608,1 1 0,2 4-195,-2-4-340,-3 6 1,7-8 0,-5 5 719,1-2-648,0 5-249,-5-3 0,0 14 0,-1 4 93,-5 3 1,-3 9-1,-8 6 1,-3 6 198,-1 8 0,-8 5-131,3 5 0,-5 1-103,-1 10 1,-5-2-1,-2 14 1,-2 5 66,19-40 1,-1 1 0,1 2 0,0-1-152,1 0 1,-1 0 0,-1-2-1,0-1 1,2 3 0,-1 0-1,0-3 1,0 0 234,-21 35 0,4-4-354,7-7 1,2-7 12,3-4 1,-1 0-172,6-5 172,8-10 0,5-10-323,4-6-10,3-1 0,-3-12-1374,10-4 1156,-3-3 0,12-2-1207,-3 0 1145,-4 0 1,7-2-839,-3-3 803,3 3 1,2-10 622,0 6 0,0-13 0,0 1 0</inkml:trace>
  <inkml:trace contextRef="#ctx0" brushRef="#br1">8867 11766 7753,'-14'-2'593,"1"-1"0,4-4 1,2-2 77,4-4 1,1-1 0,2-4 0,2-3-458,3-6 1,4-5-67,7-5-61,0-4 1,7-7 0,2-2-1,1-1 1,1-3-192,2 3 1,-1 1-124,-1 2 0,1 2-42,-6 3 1,-1 4-171,-5 7 0,0 9 0,0 7-385,0 9 725,0 5 1,-5 11-97,-1 7 1,-4 7 361,4 9 1,-6 5 0,3 2 0,-2 2 246,1 4 1,4-1-311,-4-1 0,4 3-59,-4-3 1,1-4-148,-2-2 1,-1 2-308,6-1 1,-4-3-8,4-8 1,-6-4-35,1-7-1288,4 0 1738,-7 0 0,-9-21 0,-11-6 0</inkml:trace>
  <inkml:trace contextRef="#ctx0" brushRef="#br1">9075 11494 7782,'-11'0'695,"1"0"1,4 0 162,-4 0-441,6 0 1,-5 0 392,4 0-351,3 0 1,-3 0-234,10 0 1,6-2 20,10-3-183,-3 3 0,12-10 1,-3 5 34,3-2-402,2 5 0,0-5 1,0 6-1,2-3 303,3 3 0,32 1 0,15 2 0</inkml:trace>
  <inkml:trace contextRef="#ctx0" brushRef="#br1">23896 10646 7665,'-16'0'1,"0"0"50,0 0 1,1-2-1,3-2 1,3-3 990,2-2-804,2 6 0,5-13 1,0 1-1,1-6 1,6-6-1,9-6 1,8-8 236,0-6 0,12-2-407,-4-5 0,4-3-846,-4-7 919,0 7 0,1-5 0,1 5 311,-2 0-475,4 9 1,-18 6-1,1 8 1,-5 5-1,-3 4-1106,1 6 831,-4 8 0,4 6 0,-7 10 6,-1 6 0,3 5 331,-2 5 0,1 6 456,-6 10-445,7 4 1,-5 7-1,3 2 380,-3 3 1,-1-1 0,3 7 0,1-1-215,-1-1 1,-1 4-271,3-8 1,-3 0-283,8-4 1,-7-9-254,1-2 1,2-6-114,-2-6-366,1-10 1068,-6-1 0,-22-56 0,-4-5 0</inkml:trace>
  <inkml:trace contextRef="#ctx0" brushRef="#br1">23864 10325 7677,'-16'0'0,"7"8"0,3-7 182,12 5 0,10-5-218,10-1 1,5-1 1033,1-5 0,7-3-728,3-7 0,10 0-651,1 0 0,6 0-1614,-6 0 1995,8 0 0,-20-1 0,3-3 0,6-1 0,0-1 0</inkml:trace>
  <inkml:trace contextRef="#ctx0" brushRef="#br1">24792 10486 7677,'-9'7'1034,"4"3"1,3 10-679,2 1 1,0 8 0,-2-1-1,-2 6 250,-1 3 0,-2 8-482,2-3 1,1 10-1,-7 1 1,-1-3-443,-2-5 0,-2-1-827,0-7 0,2-6 643,3-10 502,-3-10 0,7-47 0,5-21 0,-6-5 0,0 0 0</inkml:trace>
  <inkml:trace contextRef="#ctx0" brushRef="#br1">25128 9957 7677,'0'-16'232,"0"6"1,2-1 305,3-2 1,-1 1 364,6 1-643,1-3 1,7 7 0,3-5-1,4 1 1,2 0 70,-1 2 1,1-3 0,5 6 0,-2 3-59,-3 1 0,1 2 132,-6 0-358,-1 0 0,-7 13 1,-3 4-1,-6 7 51,-3 4 1,-4 4-62,-3 5 1,-9-1 48,-8 7 1,-1-1 0,2 6 0,-6 0 111,-3 0 1,-2 0-188,0 0 0,5 0 49,1 0 0,4-7 0,-3-1 1,4-5-28,7-3 0,5 2-187,9-13 136,0-7 0,2 1 0,3-6 0,7-1 0,8-2 103,7-4 1,3-2 128,2 0 1,5-6-126,1 1 171,-1-8 1,2 10-1,2-8 521,0-1-554,5 5 1,-7-6-1,4 6-59,-6-2 1,-3 6 8,-2-3 1,-2-1 55,-3 2 1,-4 0-1772,-7 5 0,-5 0 718,-1 0 1,-6 1-2173,1 5 668,-3-5 2324,-2 14 0,-28-6 0,-8 7 0</inkml:trace>
  <inkml:trace contextRef="#ctx0" brushRef="#br1">25736 9509 7882,'-9'-11'724,"4"1"188,3-3 0,-3 4-170,-1-1-635,-6 6 59,10 4 1,-10 9 0,5 9-1,-2 3 1,-4 8 503,-1 6 0,-2 2-379,0 12 1,-5-5 64,-1 9 1,-4 10-169,4 1 0,-6 5 0,1 0 1,-3 6 27,-2 3 1,14-35-1,-1 0-234,0-1 1,0 1-1,1 0 1,1-1 109,-10 39 1,-3-7 0,3 1 0,-1 0-164,1-2 1,-1-4 11,6-10 0,1-4 25,5-7 0,0-2 0,0-3 1,2-8-100,3-6 0,4-1 0,7-6 81,0-1-751,0-5 341,0-7 0,2-4 550,3-10 1,-1-4-115,6-7 1,-4-7 167,4-4 1,-4-3 49,4-2 0,-4-7 16,4-4 0,-4-5 5,4-5 1,1 1-16,5-7 0,0-1-260,0-9 1,5-6 198,1-11 0,-5 41 0,1 0-326,0-5 1,2-2-1,2-2 1,2-2 245,2-2 0,1-1 0,-2-1 1,0 0-76,1 6 0,1 2 0,-3 2 0,0 2-250,19-27 1,-4 17 22,-7 10 1,-9 17-580,-7 5 395,0 6 181,-14 11 0,5 4 163,-7 10 0,0 6-189,0 10 1,-7 6 611,-4 10 0,-3 6-503,-2 10 1,-7 4 182,-4 7 0,-3 2-208,-2 3 0,0 4 381,0 7 1,-5 0-88,-1 0 1,16-37 0,0 0-88,1-1 0,-1 1 0,-2 5 0,-2 0 199,2-2 1,0-1 0,-1 0 0,1-1 73,-14 31 1,1-6-103,5-10 1,7-1 60,4-10 0,8-10-327,3-17-172,6-3 119,-3-2-78,7-7 0,5-9 189,1-11 0,6-5-77,-1-5 1,5-6 69,5-10 0,-1-4 78,6-7 0,-1-13-26,2-3 1,3-3-7,-3 3 0,3-2 190,2-4 1,2-2 88,3-9 1,-3 1-170,3 0 0,-5 11-104,-5 10 0,0 8-1466,-11 19 695,-4 10 126,-12 15 0,0 14 207,0 4 0,-5 5-214,-1 5 0,-6 4-2,1 7 1,-1 0 727,1 0 1,-46 15-1,-5 2 1</inkml:trace>
  <inkml:trace contextRef="#ctx0" brushRef="#br1">26280 10213 7846,'-10'-1'182,"-1"-5"523,-1-4 1,3 1 6,-2-2-166,7 0-414,-3 2 0,7 4 77,0 10 1,2 4 105,3 7-187,-3 7 1,5 2 0,-7 7 0,0 0 0,0 0 348,0 0 1,-7 8-291,-4 2 0,3 5-70,-3 1 0,-2 0-98,-8 0 0,3 0 0,-5 0 0,2 0-170,0 0 0,-6-7-102,6-4 1,-1-9-284,6-1 1,0-7-564,0 1 0,2-9 1099,3-1 0,-10-22 0,3 1 0</inkml:trace>
  <inkml:trace contextRef="#ctx0" brushRef="#br1">27081 9765 7835,'-16'-9'-55,"1"-5"188,5 3 1,-5 2 0,5-1 0,-4-3 1125,-2-1-1073,7 5 1,-6-3 0,7 5-1,-3 0 1,0-1 0,-1 5 487,-3 1-696,-1 2 0,0 0 0,0 2 15,0 3 1,0 6 0,0 10-1,0 6-26,0 3 0,0 9-16,0 4 1,0 9-6,0 1 1,0 7 57,0-1 0,2 9 1,4 1-1,4-1-38,4-3 1,4-8-6,4-3 1,4-6-339,12-6 260,-5-2 0,14-16 1,-7-4-1,3-6 0,0-5-182,1-2 0,-3-1 301,2-6 1,-8-8-56,3-2 1,1-10 2,-2-1 0,1-8 32,-6 3 0,-2-4 176,-4-3 0,3-2-42,-8 3 1,1-4-97,-6 10 1,0 3-97,0 1 0,-8-1 76,-2 2 1,-6 5 105,-6 5 1,-2 2-17,-9-2 1,1 4 151,0 7 1,0 0-110,0 0 0,0 2-15,0 3 0,6 4-162,-1 7 0,8-3-69,-3 3 0,4-9-270,2 9 0,8-4 104,2 4 262,4 0 17,2 0 0,72-28 0,-28 2 0,0 0 0</inkml:trace>
  <inkml:trace contextRef="#ctx0" brushRef="#br1">27353 10325 7854,'-9'0'816,"2"0"0,1 2-627,1 4 1,-2 8 0,3 9 0,-3 2 218,-2 3 1,-1 10 0,-6 4 0,0 5-93,0 1 1,-6 1-272,1 5 0,-2-4-447,1 3 0,5-9 288,-5-1 1,5-13-609,1 2 499,0-3 0,5-11 223,0-8 0,15-35 0,-2-10 0</inkml:trace>
  <inkml:trace contextRef="#ctx0" brushRef="#br1">27833 9653 7846,'-16'0'-253,"0"0"0,5 0 395,0 0 0,6 0 1,-6 0 803,-1 0-327,5 0-344,-7 0 29,12 0 3,-12-7-178,5 5 1,0-7-2,4 4 1,3 1 0,4-5-14,3 2 1,-2 0 49,8 2-45,0 3-130,5-12 1,0 10 0,0-6 0,2-1 52,3 2 0,-2-3-23,8 6 1,-2-4-139,2 4 0,3-4 132,-3 4 0,3 1 0,0 5 0,-3 0 121,-6 0 1,2 2-108,-1 3 1,-6 4 218,-6 7 1,-6 0-51,1 0 0,-3 2 46,-2 3 0,-7 2 92,-4 4-207,-10 3 1,-4-5-1,-7 7 20,0 0 0,0 0-183,0 0 0,0-2-157,0-3 0,0 2 66,0-8 1,2 6-284,3-6-232,11-7 107,2 0 0,19-12 249,0 3 1,10-3 85,6-2 1,4 0 88,7 0 1,2-2 147,3-3 0,-2 3-99,8-3 0,-7 3 260,1 2-101,4 0 0,-7 2 1,3 3 51,-3 6 1,-4 3 28,-3 2 1,-4 0-49,-7 0 88,-7 0 1,-2 2-1,-7 2 13,0 1 1,-9 7 31,-7-1 0,-2-2-31,-8 2 43,-1-1 1,-5 1-1,0 0 93,0 1 0,0-5-147,0-1 0,-2 1-167,-3-2 1,3 1-12,-3-6 0,3 0-118,2 0 1,-6-6-77,1 1 1,2-8-623,8 3 561,-3-4 0,12 3 0,-3 0-1025,3-1-1104,2-2 2340,7-2 0,9 7 0,9 2 0</inkml:trace>
  <inkml:trace contextRef="#ctx0" brushRef="#br1">28249 9221 7839,'-9'-7'-5,"-5"5"1,3-3 180,-3 3 0,3 4 0,2 3 0,0 6 386,1 3 0,2 7-335,-4 1 0,-1 11 0,-5 1 0,0 5 371,0 6 1,0 3-203,0 5 0,-5 6-155,-1 10 1,-6 4-325,1 7 0,-1 2 186,1 3 1,12-41-1,0 0-39,1 1 0,1 0 1,-1 2-1,0-1 1,-15 39-1,4-1 120,2-2 0,2 1-272,5-3 1,0-3-7,0-13 18,0 0 1,0-6 0,0-1 0,0-2 0,1-5-90,5-5 1,-3-6 108,8-7 1,-6-2-272,6-3 0,-7-4-533,1-7-377,4 0 472,0-7 179,7-2 183,0-7 1,0-7-765,0-4 1167,0-3 0,7-23 0,2-6 0</inkml:trace>
  <inkml:trace contextRef="#ctx0" brushRef="#br1">28777 10181 7841,'-11'-5'-35,"3"1"1,0 6-257,5 7 1,-1 11 1636,-1 1-995,3 0 0,-7 3 0,6 0 1,-4 3-1,-2 0 292,-4 1 1,-1 2-135,-2 2-367,0 8 1,-7-5 0,-2 6 346,0-2-454,-5 6 0,5-6 0,-7 4 0,0-6 1,0-3-110,0-2 1,7-2-139,4-3 1,-2 1-390,1-7 1,6 1 0,7-6-1582,2 0 2182,2-7 0,26-31 0,6-13 0</inkml:trace>
  <inkml:trace contextRef="#ctx0" brushRef="#br1">29273 9605 7841,'-5'-16'194,"0"0"0,-1 0 1859,-1 0-1865,5 0 1,-7 2 0,6 1 0,-4 4 56,-2 2 0,0 4-152,-2 8 14,-3-3 1,5 17-1,-7-3 406,0 2-432,0 0 0,-2 3 1,-1 2-1,-2 2 1,1 2-18,2-2 1,2 3-58,0-6 0,0 4-402,0-4 0,7-1 97,4-5 117,3 0 0,2 0 0,2 0-403,3 0 290,11 0 0,6-5 1,8-2-1,5 0 0,5-2-216,4 0 0,8 4 490,1-6 0,0 2-82,-5-2 1,-5-1 303,0 7 1,-8-3-107,3 3 1,-12 3 380,-4-3 1,-6 3-150,-6 2 1,-3 2 27,-7 3 0,-12-1-11,-4 7 1,-13-1 54,-3 6 0,-1 6-354,-10-1 1,0 0 99,-5-5 0,6 0-807,-1 0 0,2-1 341,-2-5 0,2-2-1637,4-8 1957,3-8 0,-19-22 0,3-13 0</inkml:trace>
  <inkml:trace contextRef="#ctx0" brushRef="#br1">29065 9605 7840,'0'-16'0,"6"-7"604,-1-4 0,7 2-302,-1-1 0,5 6-1073,5-1 0,-1-2 641,7 1 0,-1 1 1335,6 5-1046,0 0 0,-2 0 0,-1 2-36,-2 3-192,6-3 0,-1 12 0,2-3-41,-5 3 1,-3 2 109,6 0 0,15 21 0,2 6 0</inkml:trace>
  <inkml:trace contextRef="#ctx0" brushRef="#br1">29945 10325 7836,'-16'16'282,"-1"0"0,-3 2 0,-1 2 611,1 1-645,-5 8 1,6-5 0,-6 9 0,0-1 0,0 0 0,-2 0 0,1 0-59,-1 0 0,7-2-302,-1-3 1,-2 1-127,2-7 1,5-1-742,5-9 1,6-4 978,-6-7 0,7-15 0,-3-2 0</inkml:trace>
  <inkml:trace contextRef="#ctx0" brushRef="#br1">30362 9381 7820,'-8'-9'1860,"5"2"-1065,-8 7 1,8 7-780,-3 4 1,-1 10 0,0 6 0,0 5 387,0 5 1,-4 4-103,6 7 1,-6 0-144,6 0 1,0 0-1,5 0 1,0-2-6,0-3 1,0-4-301,0-7 1,7-7-55,3-4 1,6 1 0,4-4 0,3-6-589,2-3 0,2-4-160,5-5 1,0 0-78,0 0 1,0 0 1024,0 0 0,21-50 0,6-12 0</inkml:trace>
  <inkml:trace contextRef="#ctx0" brushRef="#br1">30762 9557 7798,'-16'7'0,"0"-3"545,0 6 1,7 3 103,3 8 0,5 6 1568,1 10-1908,0 11 0,0 2 0,0 5 0,0 0 1,0 4 323,0 3 1,0 8-197,0-1 0,-6-3-1530,1-2 1067,0-4 0,-1 11 0,-1-7 0,0-1 0,0-5-719,3-4 0,3-10-578,1-1 0,0-9 521,0-2 802,0-7 0,0-45 0,0-8 0</inkml:trace>
  <inkml:trace contextRef="#ctx0" brushRef="#br1">30794 9509 7969,'-11'-16'-1,"0"0"1,-1 0 0,-2 0-4,-2 0 442,0 7 0,0 2 0,0 9 0,0 5 0,-2 9 538,-3 9-834,3 12 1,-12 6 0,3 10 17,-3 6 1,-9 10 0,-4 8 0,20-36 0,0 1 13,-1 3 1,0 1 0,-1 1 0,2 0-275,-1 2 1,0-2 0,0-2 0,0-1 220,-1-1 1,2 0-1,-22 35 54,8-9 0,1-8 57,15-19 0,7-4-398,8-12 0,6-4 1,6-12-178,4-4 0,4-10-97,2-1 1,2-13 39,4 2 264,2-11 0,8-5 0,1-10 0,-1-6 0,0-4-138,0-1 1,1-6 198,5 6 1,-5-8 317,5 3 0,-4-10-108,-2-1 1,0-3-22,0 3 0,-6 3-1,1-3 0,-7 5-91,1 5 0,-3 11 12,-2 11 0,-7 10-37,-4 6-46,-3 3 56,-2 9-2,-7 9 0,-4 11 0,-9 10 118,-1 6 0,-7 12-116,1 9 1,-3 7 324,-2 9 1,-6 7-190,1 4 1,-2 3 288,1 2-365,22-36 1,-1-1 0,-5 0-1,-1 0 1,4 2 0,1 1 63,-1-3 0,2 1-137,4 1 1,0-1-1,-14 20 1,9-4 28,4-15-94,9-6 1,5-29-16,10 1-74,12-14 0,3-15 0,7-13-246,0-4 0,5-17 72,0-1 0,8-9-196,-3-8 1,3-1 387,-3-4 0,-18 36 0,-1 0-133,19-35 345,-2 2 0,-17 33 0,0-2 0,18-35 386,0-2-367,-2 8 0,-14 15 1,-6 11 986,-6 6-924,-6 8 1,-9 23 141,-3 7 0,-6 14-225,-10 13 1,-4 5-355,-7 5 0,0 6 132,0 10 1,-6-1-166,1 7 1,-6 5-156,6 5 1,0-5 210,5-5 1,-2-1 39,-4 6 1,6-1-117,0-5 0,9-10 176,13-10 0,3-12-209,7-4 371,0-4 0,0-4 0,0-4 0,0-2 0</inkml:trace>
  <inkml:trace contextRef="#ctx0" brushRef="#br1">29721 9829 7969,'-16'-7'-20,"6"3"0,-1-4 1,-1 0-1,-3 5 1,-1 1 42,0 2 1,0 0 0,-1 2 0,-3 3 479,-1 6 1,-6 8-250,6 3-149,-8 13 1,4-6-1,-7 14 189,0 1-178,0 2 1,0 9 0,0 4 225,0 3-254,0 10 1,0-5-1,2 4 1,3-5-1,6-9-25,3-5 0,9-12-82,4-2 1,3-11-10,2-6 0,2-10 35,3-6 0,2-5-166,4-5 1,9-6-4,-4-10 0,5-4 167,0-7-62,-3-8 1,12-8 0,-3-10-7,3-5-24,2-1 1,0 0 0,0-1-173,0-5 170,0-3 0,0-7 0,0 0 12,0 0 94,0 0 1,-5 5-1,-4 3 144,-5 0 1,0 17-44,-13 13 0,0 13 17,-5 8 1,-9 10-83,-7 6 0,-1 12-37,-10 9 1,-1 9-11,-10 12 0,-3 13-30,-7 14 0,0 2-208,0 8 0,24-33 1,0 0 239,0 4 1,0 1 0,-2 1-1,-1 0 58,0 1 0,1 0 1,1 0-1,2 0-56,1 1 0,1-2 0,3-2 0,0-2 283,-19 37 1,5-4 64,5-12 1,11-12-205,11-20 0,3-13-92,2-8 1,7-7-150,4 1 1,5-12-74,5-9 0,4-7 136,7-9 1,0-9-81,0-7 1,0-9 11,0-13 0,6 3-32,-1-8 1,0-5 54,-20 38 1,-2-1 0,1-1 0,-2 0 145,13-41 0,3 2-32,-16 37 0,-1 1 0,10-42 230,-1 1 0,-12 10-93,-4 17 1,-5 11 126,-1 11 1,-1 12-81,-5 9 0,-3 7-92,-7 9 1,-5 7-125,0 4 1,-8 10 48,2 6 1,-3 10-161,-2 6 0,-2 8 56,-3 3 0,3 12 32,-3-2 0,3 3-26,2-3 0,5 0 28,1 0 0,4 0 11,-4 0 1,12-7-51,-2-3 1,10-13-45,1-9-56,3 0-63,9-15 1,2-1-22,7-10 0,5-6-213,1-6 0,-1 3 37,-5-8 1,5 0 7,1-5 0,5 2-289,-6 4 0,0-5 186,-5 5 0,0 1 502,0-2 0,7-14 0,2-9 0</inkml:trace>
  <inkml:trace contextRef="#ctx0" brushRef="#br1">27465 9573 8118,'0'-21'-12,"0"-1"0,0 3 0,0 1 0,0 2-146,0 0 1,0 0-23,0 0 221,0 0 1,0 0 0,-2 0 0,-2 0 456,-1 0-357,-7 0 1,8 2 0,-5 1 298,2 3-330,-5 6 0,3-3 0,-7 7 158,0 0-247,0 0 1,-2 9 0,-2 9-49,-1 12 1,-8 9 0,3 13-1,-6 6 32,-6 12 1,18-29 0,0 3 19,-4 4 0,0 0 0,-1 1 0,2 2-194,-1 4 1,0 2-1,-3 0 1,0 1 273,1 6 1,-1 0-1,-3 2 1,1 0 180,2-2 0,1 0-232,-1-1 1,0-1 0,4-10 0,0-1-1,2-3 1,1 0 105,4-4 0,0-1-85,-16 32 1,16-13 0,-2-14 260,6-9-437,8-12 88,-3-4 0,13-16-321,-1-7 0,9-9 68,2-12 63,0-11 1,13-9-1,-6-9-3,2-3 0,1-10-40,6-6 1,0-7-331,0 1 496,-7-3 0,6 3 0,-7 0 126,1-1 0,6-8-19,-5-1 57,-14 38 1,-1 1 4,13-36 0,-8-3-27,0 10 1,-2 6 175,-4 10 1,-2 13 99,-8 14-106,-8 7 1,-2 16-141,-12 4 0,5 12 23,-5 9 0,-1 9-280,2 12 1,-8 9 88,3 8 1,1 12-179,-2-2 0,6 10 498,-6 1 1,6 3-476,-6 2 1,8-5 43,-3 0 177,12-8 0,1-1 0,5-11-259,-1-5 1,1-7 130,10-17 0,2-4-168,8-11 1,6 1-72,-1-7 1,8 1-657,-3-6 1033,4 0 0,-3-35 0,0-16 0,2-2 0,0 0 0</inkml:trace>
  <inkml:trace contextRef="#ctx0" brushRef="#br1">31050 10405 7929,'-16'2'2,"0"2"0,0 1 1,0 0-1,0 1 106,0-1 0,0 6 0,2-4 0,1 2 759,2 3 0,1 3-219,-6 1-430,0 0 1,0 1 0,0 5 82,0 4-201,0 5 1,-6 1 0,1 1-348,1 5 141,3-4 1,1 6 0,0-4-486,0 1 173,7 1 0,2-12 418,7 1 0,14-29 0,4-1 0</inkml:trace>
  <inkml:trace contextRef="#ctx0" brushRef="#br1">31306 9493 7929,'-16'-7'0,"2"3"0,3-6 177,-3 6-79,12-3 1,-3 7 0,10 0 0,7 0 0,8 0 378,7 0 0,3-2-540,2-3 0,7-2 92,4-4 0,3-3-69,2 3 0,-5-3 0,-1-2 0,3-2 110,1-3 0,-5 8 38,-4-3 1,-3 6-89,-2-1 0,-7 4 17,-4 7 0,-3 2 0,-4 5 1,-1 7 82,-3 6 0,-6 10-1,1 2 0,-5 2 111,-5 8 1,1 1-111,-6 5 112,-1 0 0,-10 7 0,-2 4 394,-2 3-523,5-5 0,-10 5 1,5-5 28,0 0-78,-5 5 0,14-14 0,-2 0-239,6-8 1,8-12-172,-1-1 1,3-8-393,2 3 1,2-10 246,3-1 501,4-8 0,28-10 0,6-11 0</inkml:trace>
  <inkml:trace contextRef="#ctx0" brushRef="#br1">32378 10357 7916,'-23'0'98,"-4"2"1,-3 2 0,0 3 0,1 4 1731,3 6 1,4 1-953,-4 9-734,6-8 0,-3 10 1,9-8-1,1-1 0,5-2-167,0-2-876,3 0 0,5 0 589,0 0 0,0-6 310,0 1 0,7-8 0,2 5 0</inkml:trace>
  <inkml:trace contextRef="#ctx0" brushRef="#br1">32954 9909 7892,'-16'0'127,"6"0"-1013,-1 0 886,0 0 0,45-14 0,12-4 0</inkml:trace>
  <inkml:trace contextRef="#ctx0" brushRef="#br1">33339 9829 10435,'10'-9'-689,"1"4"689,0-4 0,33-14 0,8-11 0</inkml:trace>
  <inkml:trace contextRef="#ctx0" brushRef="#br0">8307 12967 7880,'0'10'-560,"0"1"647,0 0 1,7 5 86,3 0 1,5-7 0,1-4 0,0-3 89,0-2 1,1 0-159,5 0 0,-3-2 1,8-1-1,1-5 77,3 0 0,1-1-216,0-2 48,7-3 0,-5 5 0,5-7 0,-2 0 0,0 0 52,-1 0 0,5-2-86,2-3 49,3 3 0,-3-5 0,-1 5 0,4-2 0,4-3-41,4-2 0,-1 4 27,-5-6 1,2 6 0,3-6 0,4 1 6,0 1 1,-2-4 4,-7 8 1,2-2-4,3 1-51,-3 5 1,5-12 0,-7 8-17,0 1 11,0 3 0,-5-5 1,0 1-1,-1-1 0,-1 1 47,-4 0 1,1-2 200,-6 1-206,10 5 0,-20-14 0,8 6 35,-5 0-33,3-5 1,-8 5 0,7-7 6,1 0 1,-5-5-29,-1 0 1,1-3-11,-2 3 1,6-2-19,-6-4 1,0-1 34,-5 6 1,6-6 101,-1 1-80,0-3 1,-5-2 0,0 0 127,0 0-140,0 0 0,-5 4 0,0-1 6,1 1 0,2-6 0,-5 9 0,-2-7-14,1 0 0,-5 0 0,6 0 0,-2 2-4,-3 3 0,3-2-33,-2 8 1,6-6 40,-6 6 1,0 0 1,1 5 0,-1 1 0,0 3 0,1 3 26,-1 2 0,0-4 20,-5 6 1,0-2 54,0 1-42,8 5 0,-7-12 0,5 6 69,-5-2-106,-1 6 0,6-12 1,-1 6 49,-1 1-89,-3 0 1,1 7 0,2-3 27,1-1-57,0-1 0,-5 6 0,2 2-69,4 3 56,-5-3 84,6 5-40,-7-7 1,0 6 249,0-1-135,0 7-49,0-3 0,0 5-115,0-3-10,0 3 6,0-5-26,0 7-1418,0 0 678,0 7 533,0-5 0,0 7-419,0-4 433,0-3 0,0 7-456,0-4 736,0-3 0,15 20 0,2-5 0</inkml:trace>
  <inkml:trace contextRef="#ctx0" brushRef="#br0">10787 10229 7000,'-16'-9'-315,"6"-3"421,-1 7 1,8-2 392,-3 1-379,4 4 0,2-12 1,0 4-1,2-5 68,4-1 0,2 0 1,8 0-1,0-1-83,0-5 1,0 4 78,0-3-188,8 3 0,-5 2 0,6 2 0,0 2 0,0 1 5,3-2 1,1 1-1,-1 0 1,-3 3-105,-2 2 1,4 1 3,-6 6 1,6 0-1,-6 0-123,-1 0 0,-10 7 91,-4 4 1,-4-2 6,-2 2 0,0 5 1,-2 5-1,-2-2-204,-1-1 1,-8 4 132,3-1 1,1 2 194,-2-2 0,-7 19 0,-6 9 0</inkml:trace>
  <inkml:trace contextRef="#ctx0" brushRef="#br0">10835 12150 7704,'0'-10'1595,"0"-1"-976,0-1 0,0 3 16,0-2-340,0 7-134,0-3 0,-1 7-117,-5 0 0,-1 2 77,-3 3-114,-5 4 0,6 4 1,-7 1-1,0 4 1,0 0-27,0-1 0,0-1-7,0 0 1,0 0-122,0 0 126,0 0 1,7 0 0,2-1-1,2-3-432,0-1 234,-1-8 159,6 12 0,7-14 0,4 5 0,3-5-134,2-1 1,2 0 82,3 0 1,-3 0-74,4 0 165,-5 0 0,-1 0 0,0 0-71,0 0 94,0 8 1,-1-5 0,-3 8 28,-1 1 23,-8 3 1,4 1 0,-7 1 276,0 5-250,0-5 0,-1 12 0,-5-6 66,-4 2-42,-5-6 1,-1 10 0,0-6-211,0 2 0,2-5 46,4 1 0,-5-3-324,5-2 0,1-7 32,-2-4-207,7-3 0,-3-4-239,7-3 0,7-4 795,4-7 0,32-50 0,-17 27 0,-1 0 0</inkml:trace>
  <inkml:trace contextRef="#ctx0" brushRef="#br0">11124 12198 7705,'-16'0'797,"1"2"-445,5 4 0,1-3-128,3 8 1,5-6 0,-5 6 0,3 1 63,-3 2 1,5 8-122,-5-1 0,4 8-76,2-3 1,6 3 63,-1-3 0,6 3-193,-6-8 0,8 1 1,-3-6-1,5 0-92,1 0 0,-6-8-97,1-2 1,0-4 72,5-2 0,0 0 0,0-2 0,0-4-334,0-4 1,0-10 113,0-1 1,-2-6-65,-4 6 310,5-8 1,-12 10-1,6-6 0,-2 2 17,6-6 1,-12 12 0,7-5 366,-1 4-37,-6 10 770,7-7-668,-8 14 1,0 1 0,0 12 901,0 8-1033,0-3 0,0 14 1,0-5 43,0 4 1,0-3-389,0 0 0,0-2 153,0 1 1,0-1-219,0-3 1,5-5-46,0 5-414,8-4 1,-10-8-516,8 1-136,0-7 1329,5 3 0,7-79 0,-11 28 0,1 0 0</inkml:trace>
  <inkml:trace contextRef="#ctx0" brushRef="#br0">11668 11766 7705,'-16'0'364,"5"0"344,0 0-522,8 7 0,-4 9 1,7 11-1,1 5 0,3 5 191,1 6 0,8 5 0,-4 5 0,1 6-136,1 3 0,-2 8-262,2-1 1,-3-1 0,-4-8 0,1-3-83,-1-2 1,-1-3-380,3-9 0,-4-6 75,3-10 0,2 1 0,0-8-1594,2-6 2001,2-5 0,5-45 0,0-8 0</inkml:trace>
  <inkml:trace contextRef="#ctx0" brushRef="#br0">11748 12326 7705,'-11'0'0,"0"0"344,8 0-133,-11 0 112,12 0-200,-5 0 0,14 0 0,3-1 0,6-3 1,4-3-38,1-2 1,6 4-81,-6-6 0,6 8 0,-4-3 0,0 4 48,0 2 0,-1 0 18,-6 0 1,-2 2-13,-3 4 0,1 2 0,-7 10 1,-1 4 93,-2 4 1,-2 5 130,0 1 1,-6 0-160,1 0 1,-9 1 0,0 3-1,-6-1-81,1-4 0,-1 4-71,-1-8 1,5 0-227,0-11 65,0 0 0,9-6-902,-4 1 662,4-7 1,9 1-1280,3-10 1706,4-4 0,35-36 0,8-6 0</inkml:trace>
  <inkml:trace contextRef="#ctx0" brushRef="#br0">12244 12374 7705,'-16'0'0,"0"0"-280,-7 0 0,7 2 270,0 4 0,0 3 374,5 7 1,4 1-55,2 5 1,3-3 183,2 8 0,0 0-409,0 5 0,2 0 19,3 0 0,2-7-300,4-4 0,5-3-29,0-2 211,0-7 1,7-2 0,-7-7-278,0 0 190,7 0 1,-5-7 0,3-4-94,-3-3 236,-2-9 1,0 3 0,-2-7 295,-3-1-213,3-2 0,-7 3 0,4 0 547,-6-1-473,-3 5 1,-2-6 0,0 6 252,0-2 1,-7 6-218,-4-3 0,-8 4-224,-3 2 1,-1 0-2,2 0 0,3 8-334,-3 2-1437,3 4 997,2 2 764,7 0 0,16 15 0,11 2 0</inkml:trace>
  <inkml:trace contextRef="#ctx0" brushRef="#br0">12596 11734 7705,'-5'11'150,"-1"0"655,3 1-670,-6 2 0,7 2 1,-3 0-1,3 2 1,2 2-1,2 3 1,1 0 93,3 0 0,4 4-497,-4-6 1,6 6 159,-1-6 0,-2 0-236,1-5 269,-6 7 0,5-10 0,-6 3 0,3-2-52,-3 0 1,1-5-253,1-3 258,-3-5 0,5-2-283,-7-5 174,0 4 391,0-12 0,0 11 630,0-8-497,0 7 1,-2-3 969,-3 7-212,3 0-349,-5 0-254,0 0-118,5 0-90,-5 0-285,7 0 787,0 0-638,0 7 0,0 2-101,0 7 1,0-5 35,0 0 0,2 5-3,3 5 1,-3 9-12,3 2 1,2 2-103,-1 9 0,1-1 25,-2 7 0,-1 6 42,6 3 0,-6 5-83,1 1 1,-3-6 89,-2 1 0,0-7-94,0 1 0,0-10 44,0-6 1,0-10 30,0-6 45,0-10 0,-2-4-41,-3-7 0,3-9-150,-3-7 1,1-7 93,-1-9 0,3-7-60,-3-4 0,1-10 55,-1-6 0,3-3-180,-3-2 1,-2-6-263,1 1 1,-4-8 166,4 3 0,1-8 190,5 2 1,0 3-20,0 13 1,0 9 242,0 7 1,5 9-74,1 12 0,6 6 310,-1 10 0,3 4-149,2 7 0,0 0 51,0 0 0,-5 2-4,-1 3 1,1-1 268,5 7 1,-2-1-222,-3 6 1,1 2 20,-6 3 1,4-1 20,-4 7 1,-1-1-92,-5 6 1,0-5 77,0 0 1,-2-1-51,-3 6 0,-4 0 10,-7 0 0,5 0-94,1 0 0,-1-5-122,-5 0 0,0-2-229,0 1 0,0-2-563,0-8 0,5-8-2375,1-2 3150,6-4 0,4-51 0,7-31 0,2 0 0,0 0 0</inkml:trace>
  <inkml:trace contextRef="#ctx0" brushRef="#br0">13236 11766 7705,'-16'0'0,"0"0"472,0 0 1,2 2-397,3 3 1,4 4 1861,7 7 0,0 2-824,0 3 0,0 4-58,0 7-857,0 0 1,0 6 0,0 1 0,2 2 0,1 3-116,3 2 0,1 2-34,-2 0 1,-3-7-253,3-3 1,-1-1 0,-1-3-1,3-6-1361,-3-3 0,1-3 261,1-6 0,-3-6-858,3 1 2160,-3-8 0,-2-31 0,0-16 0</inkml:trace>
  <inkml:trace contextRef="#ctx0" brushRef="#br0">13012 12150 7705,'-16'0'0,"0"0"0,0 0 1451,0 0 1995,7 0-1822,2 0-965,7 0-385,7 0 0,7 0 1,10 0 372,0 0-850,3-7 1,5 4 0,0-6-1,0 2 1,-2 3-1561,-3 2 1,3 1-1101,-3-5 2863,-4 4 0,14-5 0,-3 7 0</inkml:trace>
  <inkml:trace contextRef="#ctx0" brushRef="#br0">13492 12278 7705,'-2'16'0,"-3"0"0,3 0 2011,-3 0 1,3 0-939,2 0 1,0 1-587,0-1 0,0 0 19,0 0-374,0 0-2766,0 0 2045,0 0 1,6-9-1115,-1-7 1,6-7 204,-6-9 1498,0-8 0,-7-31 0,-3-14 0,1-9 0,-1-1 0</inkml:trace>
  <inkml:trace contextRef="#ctx0" brushRef="#br0">13412 11910 7705,'-16'-30'0,"0"3"0,6 4 1257,-1 7 1,6 7 146,-6 4-1054,7-4-546,-3 7-775,7-5 971,0 7 0,43-7 0,10-2 0</inkml:trace>
  <inkml:trace contextRef="#ctx0" brushRef="#br0">13748 12166 7703,'-23'0'448,"-3"0"1,8 6 1389,2-1-1656,3 8 0,3-5-78,-1 8 0,7-5 420,-1 0 1,3-6-309,2 6 846,0-8-603,7 4-162,-5-7 0,12 6 0,-3-1-474,3-1-616,-5-3 1,5-6 277,-3 0 0,-2-8-142,2 3 482,-8-5 0,10-1 0,-6 0 1,2 0-1,1 0 64,-1 0 1,5 0 357,-3 0 1,-2 2 113,2 3 1,-6-3 485,6 4 0,-8 1 1134,3-2-1383,2 7 1,-4-3-150,7 7 0,-8 7-128,3 4 1,-5 3-210,-1 2 1,0 6-3,0-1 1,0 6-65,0-6 0,0 0 10,0-5 1,0 0-266,0 0-333,0 0 1,2-1-14,3-5-1324,-3-3 1337,12-14 1,-6-7-230,2-7 1,5-8 292,-5 3 1,4-5 94,2-1 0,-5 2 263,0 3 0,-1-1 128,6 7 1,-5-1 89,0 6 0,-6 2 321,6 3 0,-6 4 1160,6 7-1116,-8 0 0,10 2-52,-8 3 1,0 4-8,-5 7 1,6 0-699,-1 0 0,2 0-45,-1 0 1,-5 6-249,5-1 1,3 0-292,1-5 1,-1 6 877,2-1 0,14 8 0,8-5 0</inkml:trace>
  <inkml:trace contextRef="#ctx0" brushRef="#br0">14533 12006 7691,'-16'-14'0,"0"3"0,0-1 1077,0 7 0,0-1-575,0 6 1,0 0-225,0 0 1,0 7 1,0 4 0,5 3 321,0 2 1,6 0-92,-6 0 0,8 2-222,-3 3 0,5-3-227,1 4 0,0-5 61,0-1 1,0 0-195,0 0 0,0 0-684,0 0-121,7-7 0,-4 4-797,8-8 1172,0 0 0,5-10 110,0 0 0,-2-8 137,-4 3 1,5-10 19,-5-1 1,5-1 258,1 6 0,-2-5 285,-4 0 0,3-1 215,-8 6 1,6 6 704,-6-1 1,2 7 1148,-1-1-1169,-5 3-918,7 2 0,-8 9-87,0 7 0,0 0-270,0 6 1,5 1-270,0-2 0,1 6-333,-6-6 1,1-1-107,5-10 0,-3 3-719,8-8 1,-6 6 24,6-6 1,-6-1 1467,6-10 0,0-38 0,5-17 0</inkml:trace>
  <inkml:trace contextRef="#ctx0" brushRef="#br0">14805 11510 7679,'0'-9'0,"1"2"756,5 7 0,-4 4-380,3 6 1,-2 8 530,3 14 1,-4 7-218,3 4 1,-3 3-26,-2 2 1,5 6-53,0-1-547,1 7 0,-6-10 0,0 4-1291,0-5 985,0-1 0,0-7 0,1-5 240,5-8 0,-12-40 0,5-17 0</inkml:trace>
  <inkml:trace contextRef="#ctx0" brushRef="#br0">15205 12006 7635,'-9'7'137,"-4"4"0,8 9 0,0 3 457,-2 2-341,5 1 0,-5 13 0,7 4 0,-2 3 1,-2 2-1,-1 0 0,2-1 477,1-5 1,0 8-785,-3-7-19,3 0 1,-5-13 0,7-3-1,0-6-912,0-3-438,0-9 977,0-2 1,-6-22 0,1-6-146,2-7 0,-5-4 358,3 0 1,-2-6 157,2 1 0,3-2 1,-3 3-1,1-1 75,-1 1 0,17-40 0,-1-10 0</inkml:trace>
  <inkml:trace contextRef="#ctx0" brushRef="#br0">15237 11974 7645,'7'-16'0,"4"0"0,3 2-60,2 3 0,-2-3 102,-3 3 1,3 3 412,-3-3 0,-2 7 0,1-1 716,3 3-866,-6 2 1,0 2-58,-7 3 0,0 4 24,0 7 0,-2 0 108,-3 0 1,1 2-53,-6 3 0,1-1-129,-2 7 0,-3-8-202,3 3 1,-3 1 80,-2-2 0,0 0-457,0-5 1,0 6-132,0-1 0,2 0-1272,3-5 631,-3 0 1151,12 0 0,30-49 0,17-14 0</inkml:trace>
  <inkml:trace contextRef="#ctx0" brushRef="#br0">15653 11926 7645,'-23'0'641,"5"0"80,-3 0 0,-2 0-480,1 0 0,6 0-18,6 0 0,-1 7 90,-5 4 0,5 3 308,1 2 1,6 2-274,-1 3 1,3-1-116,2 7 1,0-6-200,0 6 0,0-8 154,0 3-518,0-5 1,7-6 221,4 0-321,3-8 0,2 4 0,0-8-799,0-5 947,0-3 1,-5-8 0,-1-3-478,3-1 534,1-8 0,2 10 0,0-8-158,0-1 315,-7 4 0,3 0 0,-5 4 365,2-1 160,2-1 13,5 6 0,-5 7 245,-1 4 0,-6 7-301,1 8 0,-1 3 131,1 14 0,-3 1-146,3 9 0,-3-3-258,-2 4 1,5-5-129,1-1 1,-1 0-231,-5 0 0,5-7-224,1-3 0,1-5-755,-2-1 0,-1-7-1093,6-3 2288,-6-5 0,24-86 0,-14 32 0,-1-1 0</inkml:trace>
  <inkml:trace contextRef="#ctx0" brushRef="#br0">16117 11478 7645,'0'12'2078,"0"4"0,0 0-1523,0 17 0,0-1-170,0 16 1,0-2 161,0 12 0,5-1-193,1 2 1,4 2-532,-4-8 1,1 0 172,-2-5 0,-3-1-1044,3-5 1,2-3 118,-1-7 0,-1-7-1745,-5-3 2674,0 3 0,-35-29 0,-10 0 0</inkml:trace>
  <inkml:trace contextRef="#ctx0" brushRef="#br0">15877 11878 11607,'16'0'1380,"0"0"0,2 0-955,3 0 1,4-5-732,7 0 1,2-6-804,3 6 1,-1-8 87,6 2 0,-1-3 206,2-2 815,-4 0 0,0-21 0,2-6 0</inkml:trace>
  <inkml:trace contextRef="#ctx0" brushRef="#br0">16533 11510 7645,'0'16'0,"0"0"467,0 0 1,0 7 671,0 4 0,0 5-550,0 5 1,0-1 0,0 7 0,0 1 396,0 2 1,0 8-636,0-1 0,0-1-259,0-10 0,2 3 0,2-8 0,1-3-143,-2-6 1,-1-5-129,-2-7-78,7-7 1,-5-5-1,5-13-741,0-7 1,-5-12-35,3-5 0,3 1 454,-3-5 0,6 3 181,-6 2 290,7 0 1,-5 2 0,6 3 102,-2 6 5,-1 3 0,6 4 1007,0 3-749,0 4 1,0 9 0,0 5 757,0 9 1,0 2-472,0 9 0,0-1-193,0 6 0,0 0-624,0 0 1,-1 0 216,-5 0 0,3-1-1167,-8-5 0,0 3 1221,-5-8 0,-14 0 0,-4-5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3165BB"/>
    </inkml:brush>
  </inkml:definitions>
  <inkml:trace contextRef="#ctx0" brushRef="#br0">19606 5251 7672,'0'-16'1571,"0"5"-846,0 0 0,0 6 345,0-6 1129,0 8-1413,0-11 0,0 14-537,0 0 0,-5 7 57,0 9 1,-6 7-151,6 4 0,-6 5 1,4 5-1,-2 6 163,-4 3 1,1 2-112,1 0 1,-1 0-117,6 0 0,1-2 1,5-3-1,0-6-21,0-3 1,2-9-271,3-4 1,6 1 78,10-6 1,-1-4-1,7-12 1,1 0 165,2 0 0,2 0-7,0 0 1,0-7-121,0-4 1,0-3-41,0-2 1,-2 0-198,-3 0 1,-2 2-439,-4 3 0,-1-1-827,7 6 1,-8-1 1582,3 2 0,-5 17 0,-1-1 0</inkml:trace>
  <inkml:trace contextRef="#ctx0" brushRef="#br0">20358 5603 7672,'-1'-11'0,"-5"1"0,3-1 0,-8-5 0,8 0 1729,-3 0 0,-1 5 95,2 1-1375,-1-1 1,1-5-145,0 0-373,-1 7 1,5 2 248,-5 7-160,5 0 0,-8 2 0,5 5 1,-3 7-1,0 7 101,0 4 1,-6 2-21,3 5 1,1 0 45,-2 0 0,7-2 1,-3-1-1,2-4-121,0-2 0,-1-2-275,6-5 0,2-2-36,3-3 0,-1 1-194,7-6 1,-1-1-129,6-5 1,0-7-42,0-4 440,8-3 0,-7-2 0,5-2-288,-5-3 474,-8 3 1,6-5 0,-5 7 60,4 0 1,-5 5 401,-3 1 1,1 4-20,-2-4 1,2 6 1258,-1-1-927,-5 3 0,8 2-286,-3 0 0,-5 7-356,5 4 1,1-1 47,-2 6 1,2-7-120,-1 13 0,-3-8 170,8 7-925,-8-3 0,10-2-1043,-8 0-927,8 0 104,-5 0 1542,8-7 1037,0 5 0,8-33 0,1-1 0</inkml:trace>
  <inkml:trace contextRef="#ctx0" brushRef="#br0">20919 5555 7672,'0'-11'672,"0"1"0,0 4-370,0-4 0,0 4 985,0-4 1,0 4-590,0-4 0,0 4 455,0-4-675,-8 6 1,7-10 106,-5 3-501,5 4 0,-5-2 0,-1 6 1,-2-3 87,-3 3 0,-2 3 98,-2 5-162,0 4 0,-6 7 0,1 0 0,1 0 0,3 2 495,1 3-574,0-3 0,5 5 0,2-7 0,2 0-1086,3 0 411,3 0 0,8-2 209,3-3 0,10-4-81,1-7 376,8 0 1,-10 0-1,6 0-449,-2 0 751,6 0 0,-12 0 0,5 2 528,-4 3-54,-2-3 0,-6 7 985,1-4-720,0 4 0,-2 7-9,-4 0-834,-3 0 0,-8 0 0,-1 0-158,-2 0 1,-1 0 137,-6 0 1,0 0-1012,0 0 0,0 0-222,0 0 1,0-7-547,0-4 1,5 2 742,0-1 1000,1-1 0,1-40 0,2-10 0</inkml:trace>
  <inkml:trace contextRef="#ctx0" brushRef="#br0">21127 5139 11095,'5'17'1657,"0"5"0,8 3-739,-3 7 1,-1 7 166,2 4-795,0 3 1,5 2-1,-2 0-287,-3 0 1,3-2 0,-5-1 0,0-4-1004,-4-2 0,2 2 567,-2-9 0,1 1-487,-6-11 0,0 4-2133,0-4 3053,0-1 0,-22-19 0,-4-4 0</inkml:trace>
  <inkml:trace contextRef="#ctx0" brushRef="#br0">21031 5603 7672,'-9'0'4689,"2"-7"0,14 5-3044,3-3 1,5 1-1194,1-1 0,7 1-427,3-6 0,-1 6-645,2-1 0,0-2 294,5 1 326,7 1 0,44-2 0,-32 2 0,0 1 0</inkml:trace>
  <inkml:trace contextRef="#ctx0" brushRef="#br0">21799 5507 7635,'-11'-5'2828,"1"-1"-470,6 1-671,-3 5 319,7 0-940,0 0 0,0 7-750,0 4 1,0 3-14,0 2 1,0 0 414,0 0-847,0 0 1,5 0 0,1 0 0,-3 0 0,-1 0-1167,-2 0 1,2 0-2393,3 0 3687,-3 0 0,5-36 0,-7-8 0</inkml:trace>
  <inkml:trace contextRef="#ctx0" brushRef="#br0">21735 5171 7649,'-16'0'0,"5"-6"2467,1 1-445,-1 0-1146,2 5-3527,2 0 2651,7 0 0,35 0 0,10 0 0</inkml:trace>
  <inkml:trace contextRef="#ctx0" brushRef="#br0">22135 5427 7649,'-7'16'965,"5"-5"49,-3-1 0,-2-4 0,1 4-109,3 3 1,1-4-181,2 1 1,0 1-543,0 5 0,0-5-176,0-1 0,0-4 163,0 4 1,0-4-313,0 4 0,0-4-417,0 4-10,0-6 240,0 3 0,0-9 0,2-1 8,3-3 1,-1-6 192,6 1 0,-1-8 188,2-3 1,3 1 0,-3 5-1,1 0 289,-1 0 0,3 2 675,-3 3 1,3-1-544,2 6 1,0-1 0,0 4-1,0-3 393,0 3 0,0 3-446,0 5 0,0 4-195,0 7 0,0 0-219,0 0-125,0 7 0,-5-5 1,-1 3-869,3-3 1,-4-2 0,1 0-1,1 0-151,-2 0 0,0-5-1921,-4-1 3051,-3-6 0,5-4 0,-7-9 0</inkml:trace>
  <inkml:trace contextRef="#ctx0" brushRef="#br0">22823 5555 9926,'0'11'7018,"0"-1"-5397,0 3 0,0 6-1148,0 3-458,0-1 0,-2 0 0,-1 2 0,-4 2 0,0 4-126,0 1-1309,-6 9 0,4-10 1420,-7 3 0,-21 10 0,-6 8 0</inkml:trace>
  <inkml:trace contextRef="#ctx0" brushRef="#br0">23255 4995 7632,'0'-11'1088,"-1"2"391,-5 2-700,4 2 0,-5 6 0,7 5 523,0 4 0,0 10-819,0 1 0,6 13 486,-1-2-757,0 11 1,1-2 0,1 7 0,0 2 0,2 1 48,0 2 1,-6-1-317,3-9 0,1 1 0,-2-8 0,-1-4-2227,-3-4-1323,6-8 3605,-5-4 0,-16-73 0,-13-23 0</inkml:trace>
  <inkml:trace contextRef="#ctx0" brushRef="#br0">23271 5091 7648,'0'-16'1715,"0"0"0,2 1-1116,3 5 0,4-10 654,7 4-1042,0-3 1,0-3-1,2-1 1,3 0-1,4 0-1095,0 3 1,4-1-198,-8 5 0,0-2 1081,-5 13 0,0 7 0,0 7 0</inkml:trace>
  <inkml:trace contextRef="#ctx0" brushRef="#br0">23239 5427 7648,'-10'2'3420,"-1"3"-2205,7-3 262,-3 5-1138,7-14 0,7 1 0,4-8 0,5-4 0,4 1-313,1-1 1,2-4-1,-3 1 1,3 0-735,2-2 1,-4 10 276,6-3 431,-8 4 0,33 3 0,-1 2 0</inkml:trace>
  <inkml:trace contextRef="#ctx0" brushRef="#br0">23784 5267 7648,'-9'9'3818,"1"5"-3035,8-5 1,0 7 1126,0 0-1601,0-7 1,0 5 0,0-3 0,0 3 0,2 2 756,4 0-1194,-5 0 0,7 0 0,-8 0 1,1 0-234,5 0 1,-5 0-1043,5 0 1403,-4-7 0,-2-16 0,0-11 0</inkml:trace>
  <inkml:trace contextRef="#ctx0" brushRef="#br0">23703 4883 7648,'-16'0'0,"0"0"567,0 0 1,6 0 869,-1 0-1437,8 0 0,31-29 0,16-6 0</inkml:trace>
  <inkml:trace contextRef="#ctx0" brushRef="#br0">24056 5235 7648,'-11'14'2343,"2"-2"843,2-1-2827,2 0 0,5 5 0,0 0 0,0 0 0,0 0 0,0 0 214,0 0 0,1-6-245,5 1-206,-5 0 17,14 5 1,-12-5 113,8-1-141,-8-6-35,5 3 1,-8-9-1,0-3 1,0-6 0,0-3-1,0-2 1,-6-6-74,1 1 1,0-7 0,5 1 0,-2-3 70,-4-2 1,5 5-1,-5 0 1,5 6-63,1-6 0,5 8 0,2-3 0,0 5-670,0 1 0,6 1 323,-3 5 0,6-4-757,6 3 0,-3 4 1,8 1-1,1 5 1091,3 1 0,22 14 0,6 4 0</inkml:trace>
  <inkml:trace contextRef="#ctx0" brushRef="#br0">24600 5059 7648,'-16'-9'0,"5"-4"3589,0 8-2650,1 0 1,-6 5-383,0 0 1,0 0 515,0 0-805,7 0 0,-5 0 1,3 1 426,-3 5-535,-2-4 1,1 12-1,3-4 1,1 5-30,-1 1 0,5 0-15,1 0 0,5-6-9,1 1-559,0 0 0,7 5 207,3 0 1,1-7-116,5-4 0,-3 2 100,8-2 1,-3 6 155,-2-6 1,2 6 102,3-6 0,-3 6 479,3-6 563,-3 8-741,-2-4 0,-2 7 488,-3 0-538,-4-7 1,-9 5-1,-2-3 649,-1 3 0,-9 0-567,-2-3 1,-2 3-364,-9-3 0,6-4-525,-6-2 0,2 2-938,-1-1 1,-3-1-3058,8-5 4551,0 0 0,-2-57 0,-2-14 0</inkml:trace>
  <inkml:trace contextRef="#ctx0" brushRef="#br0">24968 4674 7648,'0'-16'1262,"0"0"0,-2 6-562,-3-1 1,3 6 206,-3-6 1,1 9 795,-1 2 0,3 7-1034,-3 9 1,3 9 42,2 7 1,-2 2 334,-3 9-864,3-8 0,-5 12 0,7-6 0,0 1 0,0 1-232,0 1 0,0 1-529,0-2 0,2 1-311,3-7 1,-3 6 112,3-6-231,4 1 1,-7-12 0,3-1-1974,-3-2 2980,-2 6 0,0-40 0,0-1 0</inkml:trace>
  <inkml:trace contextRef="#ctx0" brushRef="#br0">24696 5091 7648,'-9'0'6330,"2"0"-5261,7 0 1,3 0 83,8 0 1,1-6-569,15 1 1,5-7-434,5 1 0,6 2 87,-5-2-574,-1 1 1,2-1 0,2 2-1,0 2 335,-4 3 0,18 3 0,4 1 0</inkml:trace>
  <inkml:trace contextRef="#ctx0" brushRef="#br0">25800 5091 7771,'-9'-7'383,"0"5"1,6-5 1753,-3 0-1437,1 5 0,3-7 0,-3 5 1,-6-3 1692,-3-2-1824,-2 6-367,0-4 0,5 7 0,1 1-42,-3 5 0,4 3 0,-1 7 1,-1 1 103,2 5 0,-3-3-245,6 8 0,1 0-50,5 5 0,0-2 1,0-2-1,2-3-317,3-2 0,9-1 145,8-6 0,6-2 122,-1-3 0,3-4 0,2-7 0,-2 0-44,-3 0 1,1-7 336,-6-4 1,-1-3-80,-5-2 0,-2-6 398,-3 1-385,3-7 0,-12 5 0,3-6 407,-3 2-533,-9 8 1,-2-10 0,-9 6 129,-3-2-533,3 6 0,-10-4 1,5 8-1114,-2 5 554,5-4 1,-8 12 0,6-4-35,3 5 1,6 1-538,3 0 1513,6 7 0,18 30 0,13 15 0</inkml:trace>
  <inkml:trace contextRef="#ctx0" brushRef="#br0">26136 4995 7638,'0'-16'2219,"0"0"-413,-7 7-228,5 2-1237,-5 7 1,7 7-1,0 3 793,0 5-884,0 1 1,0 5-1,2 2 34,3 2 1,-1-4-1,5 4 1,0 0-69,0 0 1,-1-5-175,3 1 1,3-3 0,-3-2 1,3-6-104,2 1 0,0-7 253,0 1-496,7-3 0,-5-4 0,4-3 5,-5-6 0,3-5 1,-2-4-1,-4-3-199,0-2 1,-1-1 264,-3-6 1,3 1-117,-8 5 0,0-3 319,-5 8 0,0 0 667,0 5-121,0 7 1,0 9-107,0 10 0,0 6 743,0 6-904,0 3 1,6 3-1,1 2 491,2 4-449,-6 2 1,10-4 0,-6-2 140,2-3 1,0 1-750,1-7 0,4 6-304,-3-6 1,3 1-718,2-6 1,-5-7-2161,0-4 2413,-1-3 1,5-4 1083,-5-3 0,12-82 0,-13 30 0,-1 0 0</inkml:trace>
  <inkml:trace contextRef="#ctx0" brushRef="#br0">26824 4482 7645,'-7'-9'2904,"6"-5"-1696,-7 12-469,8-5 0,0 9-73,0 3 1,6 10-1,1 10 1,2 3 112,3 6 0,2 3-133,2 1 0,-5 1-241,0 3 0,-1 5-433,6-5 1,-1 5 0,-3 1 0,-3-2-106,-2-3 0,4 1-269,-6-7 1,6 6-709,-6-6 0,2-6 1,-3-8-2769,1 0 3878,1 2 0,-21-22 0,-2-6 0</inkml:trace>
  <inkml:trace contextRef="#ctx0" brushRef="#br0">26584 4963 7645,'-14'-2'4665,"3"-4"-3484,-3 5 1,12-8 156,-3 3 0,16-1-215,5-3-520,18-5 1,-6 7 0,15-8 1123,1 0-1468,10 0 1,-5 0 0,6 0 0,1 0 0,1 0 228,-1 0 1,-2 5-2628,-12 0 0,3 8 0,-10-3 2139,-4 4 0,-28 38 0,-13 9 0</inkml:trace>
  <inkml:trace contextRef="#ctx0" brushRef="#br0">18902 7300 7679,'-5'-11'0,"-2"0"563,-2-1 1,0-2 0,-4 0 0,4 1-62,2 2 1,-5 3-1,3-5 1,-2 4 467,1 2-799,-1 2 1,-5 5-63,0 0 0,5 7 69,1 4 0,1 12 126,-2 9-221,-3 7 1,7 16-1,-4 4 1,6 5 0,3 3-117,2 3 0,2 4-194,3-4 0,6-3-1263,10-8 1350,-3-4 0,14-14 1,-2-5-1,6-10 1,-1-10-322,-1-9 1,-2-12 250,0-6 1,5-5 291,1-5 0,-6-9 84,-6-8 1,-1-6 160,2 1 0,-6-1-49,-10 1 0,1-3 593,-6 3 0,-1-1-502,-5 1 0,-2-7 100,-3 8 0,-6-6-182,-10 10 0,-4-1-85,-7 2 1,-2 5-558,-3 0 0,8 7 92,-3 9 1,4 7-100,-4 4 0,2 5 225,3 5 0,6 6-1456,10 10 1,-1 2 1592,6 4 0,29 24 0,13 1 0</inkml:trace>
  <inkml:trace contextRef="#ctx0" brushRef="#br0">19814 6932 7679,'-10'-11'385,"-1"2"1637,-2 2-1671,-1 2 1,4 5-1,-1 0 1,-2 1-1,-3 5 1,-3 6 0,-4 10 1120,-2 10 1,4 7-754,-6 9-500,7 7 1,-8 11 0,6 12 170,3 6-360,9-38 0,2 0 1,-1 36-1,4 3 99,3-3 1,4-4 0,3-5 0,8-9 28,6-9 1,1-14-749,7-9 0,-6-1 41,6-10-85,-1-7 0,6-7 0,0-7 0,2 0 1,2 0-3458,1 0 4091,7-7 0,-5 0 0,4-4 0,-4 4 0</inkml:trace>
  <inkml:trace contextRef="#ctx0" brushRef="#br0">20310 6852 8225,'0'-9'1495,"0"23"1,2 5-1104,4 19 0,-3 8 1,8 6-1,1 8 107,2 11 1,1 2-114,-5 7-350,5-3 1,-12 10 0,6-9 0,0-3 0,-2-8-329,0-6 1,-2-11 192,-5-8 1,0-8-1086,0-2 0,2-12 0,4-11 1184,4-2 0,4-87 0,-6 26 0,0 1 0</inkml:trace>
  <inkml:trace contextRef="#ctx0" brushRef="#br0">20615 7044 9750,'1'17'-190,"5"5"0,-3 5 1350,8 10 1,0 4-738,5 7 1,0 5-1,1 2 1,3 2-42,1 4 1,1-6-306,-6-2 1,-2-5-199,-4-5 0,5 0 0,-6-11 0,-1-7-1258,-2-6-1230,3-3 2609,-8 0 0,-22-28 0,-14-8 0</inkml:trace>
  <inkml:trace contextRef="#ctx0" brushRef="#br0">20118 7524 7666,'-16'0'595,"0"0"435,0 0 0,7-2-228,4-3 1,10 1 383,6-6 0,10-1-651,6-5 0,10-5 1,8-3-1,5 1 93,3 0 0,8 0-449,-3 2 1,-1 3-153,2-3 0,-8 5-385,3 5 1,1-2 0,-4 8 0,-4 2-711,-8 1 1,-5 2-719,-2 0 1,-2 2 209,-3 3 945,-4 4 0,-9 1 631,-3 1 0,-19 14 0,-9 9 0</inkml:trace>
  <inkml:trace contextRef="#ctx0" brushRef="#br0">20246 7732 7666,'-16'7'0,"0"4"2550,7 3-1756,2-5 1,11-2-221,7-7 0,1-7 0,17-4 1,3-3 706,3-2 1,10-5-734,-3-1 0,4-6 109,2 1-523,0 4 1,2-7 0,2 5 0,-1-2 0,-3 2-705,-3 2 1,-8 2-157,6 5 1,-8 2-2352,3 3 2237,-11-3 840,3 12 0,-20-5 0,5 7 0</inkml:trace>
  <inkml:trace contextRef="#ctx0" brushRef="#br0">21383 7476 7633,'-16'0'1,"0"0"0,0 0 494,0 0-184,7 0 1,-5 0-1,5 2 1,0 3 359,3 6 1,5 3-509,1 2-118,7 0 0,2 2 0,7 1 0,0 3 0,2-3 57,3-1 0,2-2-82,4 0 0,3-2 65,-3-3-2,3 3 1,2-12-1,-2 3 1,-2-3-1,-1-4 156,2-3 1,-4-4-97,1-7 1,-6 0 110,1 0-141,-3-7 0,-9 0 1,-4-6-1,-3 4 1,-2 1 399,0-1 0,-2 3-205,-3-4 0,-9 6-101,-8-1-138,-6 3 1,-2 2 0,-8 0 0,3 2-1,-1 1-67,-1 3 0,5 6-265,0-1 1,-4 5-406,9 5 1,1-1 320,10 6 0,5-1-218,0 2 0,8 3 168,-2-3 1,10-2-1655,6 1 2051,3 1 0,73-2 0,-35-6 0,1 1 0</inkml:trace>
  <inkml:trace contextRef="#ctx0" brushRef="#br0">22391 6948 7644,'-7'-32'0,"-4"0"0,2 0 103,-1 0 1,-1 5 312,-5 0-5,0 1 1,0 1 0,0 5 897,0 8-986,0 5 0,0 7 0,2 1 566,3 5-493,-3 10 0,5 10 1,-7 12-88,0 4 1,5 12 0,2 3-1,2 1 64,4 1 1,1 0-165,2 5 1,0-2-492,0-3 126,0 3 0,5-12 1,2 3-1,1-3 0,0-4-886,1-3 0,0-4-282,2-7 0,1-2 340,-6-3 1,-1-4-462,-5-7 959,0 0 486,0-7 0,-14-16 0,-4-11 0</inkml:trace>
  <inkml:trace contextRef="#ctx0" brushRef="#br0">21863 7460 7647,'-11'0'0,"1"0"0,6 0 1340,-10 0 1,14 0-372,0 0 0,9 0-111,12 0 1,4-5-547,7-1 1,7-6-214,4 1 1,3-3 198,2-2-797,0 0 0,0 0 1,0 0-1200,0 0 1698,0 0 0,36-14 0,-38 13 0,0 0 0</inkml:trace>
  <inkml:trace contextRef="#ctx0" brushRef="#br0">23047 7220 8110,'0'-9'2214,"-7"2"1,4 7-1647,-8 0 0,6 0 0,-6 0 31,-2 0 1,-1 0-455,-2 0 1,0 0-1,0 0 1,-2 2 111,-3 3 0,3-2-203,-3 8 1,3-6 95,2 6 1,0-7-191,0 1 0,6 2 0,-1 0-19,-2 2-203,6-5 0,2 8-150,10-7 0,6 3 0,10-5 0,6 4-118,3 2 0,2-3 409,0 4 0,6-1-155,-1 2 331,0 3 0,-7-5 0,-1 7 0,-4 2 0,-2 1 542,-3 3 1,-4 1-249,-6-2 0,-3-3 206,-7 3 1,-1 2 94,-5-1-426,-3 6 0,-8-10 0,-3 3 137,-1-3-291,-8 5 0,4-10 0,-7 1-1247,0-5 637,7-4 0,-5-5 1,5 0-2389,0 0 2321,2-7 1,7-9-1,2-9 607,3 0 0,18-18 0,8-8 0,2-2 0,1 1 0</inkml:trace>
  <inkml:trace contextRef="#ctx0" brushRef="#br0">23479 6692 7638,'-8'0'446,"0"1"-32,8 5 1,0 3-439,0 7 1489,0 7 0,0 9 0,2 10 608,4 5-1793,-5 1 0,8 7 0,-5 3-152,1 5 1,0 1 0,-5-2 0,0-3-238,0-6 1,0 2-300,0-1 1,0-3-1318,0-8 722,0 3 1,-1-12 0,-3 3 1002,-1-3 0,-22-9 0,0-2 0</inkml:trace>
  <inkml:trace contextRef="#ctx0" brushRef="#br0">23175 7364 7641,'-9'-7'542,"2"5"0,7-7 605,0 4 0,2 1 470,3-6 0,6 4-805,10-4 0,6-1-716,10-5 1,-1 0-1,7 0 1,-1 2-1823,6 3 1002,0-3 1,0 7 0,0-4 723,0 6 0,29 10 0,7 4 0</inkml:trace>
  <inkml:trace contextRef="#ctx0" brushRef="#br0">23992 7172 7641,'-25'0'0,"-4"0"0,8 0 0,-6 2 1209,6 3 1,0 4-63,5 7-699,-8 0 1,12 2 0,-2 3 758,5 6-1098,-4 3 0,12 0 0,-5-1 0,4-3 0,4 3-4,4 1 1,1 0 23,3-3 1,5-4 0,-5-9-1,5-1-775,1-3 1,5-6-21,0 1 0,1-3-627,-6-2 1008,0 0 1,0-5-1,0-4 1,0-4-1,0-4-481,0-1 0,0-2 474,0-1 0,-2-4 256,-4-7 0,3 5-65,-8 1 0,6 1 434,-6-2 0,1-2-76,-6 8 0,0 0 456,0 5 151,0 7 799,0 2-1109,0 21 0,0 4 1,0 14 1,0 0-120,0 0 0,0 0-119,0 0 1,0 5-446,0 1 0,0-1 163,0-5 0,0-5-368,0-1 0,1-1-441,5 2 1,-3-4-2051,8-7 2824,0 0 0,19-50 0,4-12 0</inkml:trace>
  <inkml:trace contextRef="#ctx0" brushRef="#br0">24424 6756 7641,'-9'16'370,"-4"0"-40,8 0 0,0 1 419,5 5 0,0 3 962,0 7 0,0 1-1122,0 5 0,0 3-229,0 7 0,5 5-281,0 0 1,6 1 79,-6-6 0,2-5-923,-1-1 645,-4 1 1,5 3 0,-7-3-2325,0-6 1214,0-3 1229,0-2 0,-7 7 0,-2 2 0</inkml:trace>
  <inkml:trace contextRef="#ctx0" brushRef="#br0">24088 7332 7641,'-16'0'0,"0"0"1430,0 0 0,5 0-310,0 0-1262,8 0 63,-4-7 1,14 0-1,3-4 0,12-3 2190,4 3 0,5 2-228,1-2-1761,0 8 1,5-11-1,0 5-194,-1 0-952,5 2 1,-7 1-1,3 1 1024,-3 2 0,19 8 0,6 4 0</inkml:trace>
  <inkml:trace contextRef="#ctx0" brushRef="#br0">24664 7476 7641,'0'9'2425,"2"3"-2153,3-6 0,4-1-96,7-5 11,0 0 1,7-2-1,2-1 1,1-5 0,1 0 387,2-5 1,1-1-302,2-2 1,-2 0 36,-3 0 0,-4-2-13,-7-3-255,-7 3 1,3-5 0,-6 7 0,-3 0 0,-1 0 31,-2 0 0,-7 2-372,-4 3 289,-3-3 1,-7 10 0,-3-5-1,1 2 1,-2 4 450,1 1 0,2 9 210,-5 4 1,8 3-200,-2 2-66,-4 7 0,7-4 0,-2 8-38,8 2-294,-2 1 0,7 2 1,-4 0-97,6 0 50,3 0 1,2-5 0,2-2-1079,3-2 556,4 5 1,7-10-1,0 3-2316,0-3 2343,7-2 1,-4-5 0,8-2-1080,2-2 1564,1-2 0,45-55 0,-33 19 0,1 0 0</inkml:trace>
  <inkml:trace contextRef="#ctx0" brushRef="#br0">25384 7172 7641,'-16'-7'1679,"0"3"210,0-7 1,0 8-1666,0-2 1,0-3-336,0 3 1,0 0 1235,0 5 0,0 0-550,0 0 0,5 0-227,1 0-159,-1 7 0,-3 2 0,3 7 0,4-6-195,7 1 1,-5 0-279,-1 5 0,1 0 82,5 0 1,2 0-220,3 0 0,-1 5-237,6 1 1,1-1 278,5-5 0,2 0 15,3 0 0,-1 0-167,6 0 343,1-7 1,0 5 0,-1-5 43,3 0 1,-1 5 204,-1-3 1,1 3 111,-6 2 0,3-5 405,-9-1 1,7 1 1517,-13 5-1215,1 0 0,-11 0 567,0 0 0,-9 0-801,-7 0 0,-2 0 158,-8 0-724,-1-7 1,-7 5-1,-1-3-754,-3 3 0,-4-3-385,4-1 0,-4-6 1058,4 1 0,-28-39 0,-1-10 0</inkml:trace>
  <inkml:trace contextRef="#ctx0" brushRef="#br0">25416 6579 7488,'-9'0'2019,"4"0"-1472,10 0 1,4 0 0,9 0 0,5 0 463,9 0 0,3 8-384,14 2-258,-5 4 1,18 10 0,-3 2 0,5 6 0,2 4 381,-2 1 0,5 13-11,-16-2 1,1 4-192,-22-4 0,-4 7 335,-12 3-574,-7 5 0,-2-5 1,-10-1-1,-6 0 1,-7 0 417,-2 4 1,-7 1-784,-2 2 0,-1-7-666,1-4 0,-5 2 0,2-1 0,-7-4-4788,-4-6 5509,5-5 0,-20-15 0,-12-2 0,-2 3 0,1 0 0</inkml:trace>
  <inkml:trace contextRef="#ctx0" brushRef="#br0">26872 7284 7622,'-16'0'26,"0"0"1,0 0 0,0 0 348,0 0 0,6 0 0,-1 0 1780,-1 0-1611,-3 0-77,7 0-332,0 0-245,8 0 1,2 5-101,4 0 0,-3 3 137,8-3 1,-1-3 0,6 5-1,0-2-175,0 1 0,0 1 136,0-2 1,0-3 77,0 3 26,0-3 1,0-2 0,0 0 226,0 0 369,0 0-373,-7 0 0,-1-2 322,-8-3-341,-8 3 0,0-7 0,-10 6 218,-4-3-230,5 1 1,-14 3-1,6-1 498,1-3-554,-7 1 1,14 5 0,-5 0-565,4 0-1266,-5 0 861,6-7-1676,1 5 2517,16-12 0,80-9 0,-28 6 0,0 0 0</inkml:trace>
  <inkml:trace contextRef="#ctx0" brushRef="#br0">27705 6916 7627,'-16'-18'741,"0"-4"179,0 12 1,1 1-304,5-2-276,-12 8 0,12-4 0,-13 8 519,0 5-657,5 10 0,-12 9 0,5 8-46,0 5 1,-4 4 38,8 12 1,0 1-1,5 4 1,7 6-53,3-6 0,5 7-107,1-7 0,9-6-86,7-5 0,8-2-414,14-8 0,-3-13-64,8-9 0,-2-11 267,2 0 0,6-5 276,-6-5 1,2-9-72,-8-8 0,-3-8 151,3-2 1,-3-5 35,-2-6 1,-7-3 415,-4 3 1,-10-3-42,-6-2 1,2 0 310,-2 0 1,-6 5-455,-10 0 0,-10 2-167,-6-1 0,-9-3-1254,-1 8 0,-7 0 611,1 5 1,-3 0-1250,-2 0 1,0 7 88,0 3 1606,7 12 0,-20 45 0,3 19 0</inkml:trace>
  <inkml:trace contextRef="#ctx0" brushRef="#br0">28297 6692 7623,'-7'-11'517,"-4"2"0,-3 2 0,-2 1 0,0 1-419,0 0 1,5-1-904,1 6 1162,-1 0 0,-5 8 1,2 4-1,1 8 1,3 6 461,-3 5 0,6 13-410,2 4 1,-2 16 78,1 0 1,1 16-1381,5 0 1024,0 11 1,2-8 0,3 5-192,6-7 1,5-6-1,5-16 1,6-8-1155,3-6 1,7-8 255,1-10 0,8-11 957,2-11 0,-5-30 0,5-12 0,6-3 0,0 0 0</inkml:trace>
  <inkml:trace contextRef="#ctx0" brushRef="#br0">28825 7140 7622,'-16'0'534,"0"0"61,0 0 0,0-2 0,0-2-36,0-1 1,5 0-258,1 5 0,-1 0-477,-5 0 66,7 0 0,0 0 74,4 0 0,3 7 145,-3 4-53,3 3 1,4 2 0,1 2 0,4 1 0,2 2-23,4-1 1,1-2-144,2-2 0,0-2 83,0-3 0,2 1 0,1-6 0,3-3-107,-3-1 0,4-4-13,-1-3 0,-1-4 2,-5-7 0,-2-2 0,-1-2 0,-3-1-10,3 2 0,-6-5 66,-2 3 0,-3-2 5,-2 2 0,0 3-55,0-3 0,-5 3-21,-1 2 20,-6 0-19,3 0 271,-7 7 1,7 9 67,4 10 1,3 6 88,2 6 1,5 3 26,1 7 0,4 7 119,-4 4 1,4 3 285,-4 2 1,4 2-251,-4 3 1,-1 2-11,-5 4 1,0 7-118,0-8 1,-2 6 207,-3-10 1,-4-1-174,-7-5 0,0-2-136,0-3 1,0-9-275,0-7 1,0-13-309,0 2 1,-5-11-1156,-1 0 1,1-3 729,5-2 1,5-14-2170,1-7 2951,-1-8 0,3-15 0,0-8 0,0-4 0,0 0 0</inkml:trace>
  <inkml:trace contextRef="#ctx0" brushRef="#br0">29273 7076 7630,'-10'0'865,"-1"0"157,-2 0 1,6 7-480,2 4-332,3 3 0,4 2 0,3-2-20,6-3 0,9-2-116,1-4 0,2-3 78,-2 3 1,-1-3-203,7-2 0,-3-2 12,3-3 0,-4-2 1,-7-6-1,0 2-135,0-1 0,0-2 34,0-2 1,-5 0 61,0 0 1,-8 0 0,3 0 0,-5 0-99,-1 0 0,-7 0 129,-3 0 1,-10 0 176,-1 0-67,-8 7 0,10-4 1,-6 8-1,0 1 0,2 4 651,0 6 0,-1 4-216,3 12 0,9-3-162,-4 8 0,5 1 31,0 10 1,4-4-223,7 3 0,0-3 20,0-2 1,7-2-390,4-3 0,9 1 137,1-7 1,7 1-742,-1-6 0,3-5-28,2-1 0,0-6-351,0 1 1,2-3 1204,3-2 0,40-43 0,-31 16 0,0 1 0</inkml:trace>
  <inkml:trace contextRef="#ctx0" brushRef="#br0">30041 6547 7630,'-10'-5'0,"-1"0"0,6-2 716,-6 1 176,8 5 0,-10 1 43,8 10 0,-1 6-440,6 6 0,0 10 62,0 10 0,0 5-197,0 1 1,0 0-16,0 0 1,2 5-274,4 0 1,-5 1-158,5-6 1,-3 0-257,3 0 1,-5-7-1163,5-4 149,-5-3 0,5-4-1312,-1-3 2666,0-4 0,-26-28 0,-6-6 0</inkml:trace>
  <inkml:trace contextRef="#ctx0" brushRef="#br0">29737 6964 7905,'-9'0'925,"17"0"0,4 0-885,15 0 1,-1 0 329,6 0 1,2-6 562,4 1 0,2 0-933,8 5 0,36-15 0,-38 7 0,1-1 0</inkml:trace>
  <inkml:trace contextRef="#ctx0" brushRef="#br0">30426 7092 7630,'-16'0'-212,"5"0"1,2 2-49,2 3 1,-4-2 1176,6 8-160,0-7 0,5 5 0,1-6-74,5 2 1,-3 1-297,8-6 1,0 0-139,5 0 0,-6 0-260,1 0-2,0 0 1,10 0 0,0 0 0,-1-2 0,-1-2-5,3-1 1,-4-6-108,3 6 1,-3-7-484,-2 1 454,0-3 1,0 3 0,0 0 0,-2-1 0,-2-2-136,-1-2 1,-7 0 370,1 0 0,-3 0-66,-2 0 38,-7 0 1,-2 0 0,-7 1-54,0 5 42,-7-5 0,3 14 1,-5-5 261,2 5-205,2 1 0,-1 7 0,1 5 419,1 8-369,3 5 1,6 1 0,2 1 354,2 1-459,-6 3 0,12 1 0,-5-2-160,5-3 0,2 1 97,5-7 1,3 1-132,7-6 1,0 3-672,0-3 1,5 4 342,0-9 1,6-4 474,-6-2 0,22-17 0,0-6 0</inkml:trace>
  <inkml:trace contextRef="#ctx0" brushRef="#br0">31066 6948 7630,'-16'0'0,"0"0"227,0 0 0,0 0 0,0 0 708,0 0 0,0 0-323,0 0 0,0 1-230,0 5 1,5 3-140,0 7 1,6 0-153,-6 0 0,8 0 106,-2 0 1,3 5-167,2 0 26,0 8 1,0-11 0,0 3 100,0-3-209,0 5 0,7-9 0,4 4-153,3-4 1,2 2-1,0-11 1,2-1-87,3-2 1,-3-2 36,3 0 1,2-2 51,-2-3 0,1-10-61,-6-6 1,0-2 45,0 2 1,0 1 164,0-7 0,-2 1-66,-3-6 1,-2-6-3,-4 1 1,-3 0-125,3 5 1,-3-6-165,-2 1 0,-2-6 86,-3 6 1,1 0 89,-7 5 1,6 5 359,-6 0 1,6 8-157,-6-3 1,3 10 574,-3 1 0,2 8 313,4-3 247,3-3-494,-12 8 35,12-7 132,-12 8-273,12 0-411,-5 0 0,5 0 132,-3 0-168,3 0 221,-5 0-145,7 0 0,0 2-23,0 4 0,-2-5-55,-3 5 189,3 3 1,-5-1-67,7 8 1,0-5 49,0 0 1,0-1-68,0 6 1,5 2-3,0 4 0,3-5 1,-3 5 1,-2 3-14,8 1 1,-2-1 8,2 2 1,3 0-16,-3 5 0,3 0-13,2 0 0,-6 0 26,1 0 1,0 0-344,5 0 1,-2-6 130,-3 1 0,3-7-783,-3 1 1,-2-5-95,1-5 1,-4 1-417,4-7 1,-4 1 526,4-6 820,-6 0 0,10-36 0,-5-8 0</inkml:trace>
  <inkml:trace contextRef="#ctx0" brushRef="#br0">31610 6916 7630,'-7'-16'0,"-2"0"1378,-7 0 1,5 5-271,1 0-939,-1 8 0,0-12 1,1 7 113,-3-1-386,-1 2 1,3 1-1,1 1 40,-3 1 1,-1 3 0,0 2 0,1 5 122,3 4 0,-1 5 116,-5 1 0,5 7 161,1 3-241,6-2 0,-8 6 1,6-4-1,3 5 1,1-1-130,2-3 1,0-3-225,0-2 1,2-4 27,3 3-21,4-3 1,7-9 0,2-4 0,3-3 0,4-2-590,0 0 0,3-7 487,-6-4 1,4-5 122,-4-5 0,-1 3 284,-5-4 0,0-1-102,0 2 1,-2-2-152,-3 2 1,1 3 386,-6-4 914,-1-2-461,-5 6-236,0-5 0,0 15 192,0 8 0,-2 8-240,-3 8 1,1 7 379,-6 3 0,1 5-282,-2 1 0,-3 5 43,3 0 1,-3 8-193,-2-2 1,0 3-232,0 2 1,0-5-20,0-1 1,0-6-175,0 1 0,0-3-1197,0-2 0,5-7 197,1-4 1117,-1-10 0,2-54 0,2-19 0</inkml:trace>
  <inkml:trace contextRef="#ctx0" brushRef="#br0">31834 6900 7630,'16'0'906,"0"0"0,0 0-673,0 0 1,0 0 241,0 0-361,-7-7 0,5 5 0,-3-4 1,3 3-1,2-1 229,0-1 0,0-8-38,0 3-55,-7 3 1,3-8-1,-6 5 1,-3-4 486,-1-2 1,-2 5-4,0 0-232,-7 8-410,-2-4 1,-12 7-1,-1 0 1,3 1-1,-1 5 247,-1 4 0,3 6-83,-3 6 0,3 1 111,2 3-281,0 5 1,2-6 0,3 7 0,4 0-1,2 0-2,-1 0 1,1 0-594,5 0 0,2-6 93,3 1 1,6-7-140,10 1 1,-1-10-185,6-6 1,-1-3-580,2-2 1,9-2 1317,-4-3 0,2-20 0,3-9 0,1-5 0,0 0 0</inkml:trace>
  <inkml:trace contextRef="#ctx0" brushRef="#br0">32522 6756 7627,'-16'-6'3093,"0"1"2651,0 1-5586,7-5 1,-5 8 0,5-6 0,-1 1-1,-1 1-4,-2 1-162,-1 3-84,5 1 0,-5 1 0,5 5-125,0 4 1,2-1 90,7 2 0,-5-6-40,0 6 1,-1-6-262,6 6 54,0 0 104,0 5 1,0 0 0,2 0-97,3 0 0,4-6 253,7 1 1,0-6-4,0 6 0,6-2-126,-1 2 284,7 3 0,-8-11 1,5 6-176,-2-2 290,5 6 0,-10-10 1,5 6 748,0-2-672,-5 6 1,0-10-1,-7 8 669,1 1-659,-5-4 1,0 6 0,-7-4 323,0 5 1,0-5-195,0 1 0,-7 0-5,-3 5 0,-10 0 97,-1 0 1,-8-2 153,2-3-434,-10 3 1,3-5 0,-3 5 142,3-3 1,0-2-941,-3-4 1,3-3 443,-3 3 0,5-3-1464,5-2 0,4-2 150,7-3-1971,0 3 3451,7-12 0,16-38 0,11-17 0</inkml:trace>
  <inkml:trace contextRef="#ctx0" brushRef="#br0">32666 6115 7627,'-7'-16'2071,"0"6"2763,-4-1-3552,-3 0-3813,12-5 4105,-5 7-967,14 2 0,8 14 0,8 6 521,2 6-886,1 6 0,6 7 0,0 0 1408,0 0-1265,0 7 0,2-1 1,2 8-1,1 4 0,-1 0 452,-3-1 0,-2 7-364,-5 2 0,1 10-269,-11 1 0,2 1 34,-13-6 0,-1-6 68,-10 1 1,-8-2 62,-7 2-315,-1-4 0,-1-14 0,-3-2 14,-5 0-825,-8-5 1,4 3 0,-8-10-78,-1-6-4458,-3-3 5292,-1-9 0,2 3 0,0-6 0,-2-6 0,-7-9 0,-6-9 0</inkml:trace>
  <inkml:trace contextRef="#ctx0" brushRef="#br0">18982 8981 7673,'-25'0'410,"2"0"0,2 0 1229,-1 0-1399,1 0 0,3 9 1,-3 5-1,-4 9 1,-2 7-1,2 9 0,2 8 864,4 6 1,1 9-452,2 8-514,7 6 1,2-8 0,9 5 0,5-2 0,9-5-70,9-6 0,7-7-26,5-10 1,-1-6-428,6-10 0,5-6 0,4-10 0,-1-6-233,1-3 0,1-9 317,-4-4 0,0-10 39,0-6 0,-5-8 0,-2-4 0,-4-4 95,-7-7 1,0 0 644,-8-8 0,-8 6-128,-9-1-82,-3 3 0,-4 2 1,-5 2-1,-9 3 0,-10 6 584,-10 3 1,-7-4-348,-10 1 0,-4 0-75,-7 5 1,5 2-616,1 3 0,6 9 146,-1 7-421,3 8 1,9-2-1,5 12-1090,8 9 739,5 0 0,14 14 809,4-3 0,3 3 0,2 2 0</inkml:trace>
  <inkml:trace contextRef="#ctx0" brushRef="#br0">20374 8837 7669,'-7'-16'31,"-2"0"0,-7 1 1,0 3 338,0 1-165,0 8 1,-1-4 0,-3 7-1,-3 0 1,-2 1 0,-2 3-1,1 3 1256,-1 2 1,2 2-720,-2 5-462,-3 7 1,11-4-1,-6 8 1,2 3-1,1 6 509,-1 6 1,5 10-337,-3 1 0,5 13-285,5-2-158,-3 18 1,12-5 0,-3 12-1,5-4 1,7-7-410,9-7 0,7-7-283,9-5 0,2-7 311,3-15-76,-3-7 1,12-21 0,-3-4 0,3-3 446,2-2 0,22-42 0,-33 15 0,0 0 0</inkml:trace>
  <inkml:trace contextRef="#ctx0" brushRef="#br0">20695 8997 7669,'-9'-7'0,"-4"3"1286,8-7-608,-8 8 0,10-3 1,-6 12 1058,2 4-1492,2 12 0,5 3 0,0 9 224,0 3-272,7 4 0,-4 7 0,8 2 407,1 3-472,3-3 0,1 3 1,0-8-1,1-4 1,3-4 3,1-7 1,6-1-182,-6-13 0,6 1 25,-6-11 0,8-3 71,-3-8 0,-3-11 1,1-11-1,-3-5-5,0-5 1,1-4-98,-6-7 1,0 2 93,0 3 1,-2-3-614,-3 3 0,3-3 298,-4-2 0,-2 7-2426,-3 4 2698,-3 10 0,-9 4 0,-2 7 0</inkml:trace>
  <inkml:trace contextRef="#ctx0" brushRef="#br0">21815 9045 7662,'-16'0'1319,"5"0"1,2 2 0,0 1-1549,1 2 0,4 8 1,-1-1-1,3 6 582,2 3 0,0 8 1102,0-2-1069,7 3 1,2 7 0,7 2 377,0 2-630,0 2 1,-2 0-1,-1-2-250,-3-2 0,-1 3 0,4-6 1,-5-4-795,0-4 1,2-6 340,-4 4 1,1-6-1142,-2 1 1710,-3-3 0,-16-37 0,-13-10 0</inkml:trace>
  <inkml:trace contextRef="#ctx0" brushRef="#br0">21623 9349 7662,'-16'0'595,"0"0"0,5 0 1978,0 0-1810,8 7-495,-4-5 1,14 5-1,5-7 1,8 0 692,7 0 0,8 0-1051,3 0 0,4-5-143,-4-1 1,6-4 0,-3 2 0,2 1-635,-1 0 1,-4 2 866,4 5 0,15 7 0,9 2 0</inkml:trace>
  <inkml:trace contextRef="#ctx0" brushRef="#br0">22471 9061 7662,'-25'0'0,"2"0"2160,7 0 0,2 2-251,3 3-2116,-3 4 1,12 12-1,-3 2 1,3 4-1,2 5 1083,0 4 0,7 6-424,4-4 1,-2 6 114,1-1-547,1 10 0,5-8 1,0 1-1,0-4 0,0-2-306,0-1 0,-2-4 262,-3-8 1,1-4-1734,-6-7 588,6-7 0,-8 3 1169,6-6 0,-13-36 0,1-15 0</inkml:trace>
  <inkml:trace contextRef="#ctx0" brushRef="#br0">22455 9093 7661,'-11'0'609,"1"0"584,6 0-803,-3 0 1,16 0 425,7 0 0,2-6-300,8 1 0,1-2 1,5 3-1,0-3-236,0-2 0,0 1-343,0-3 0,-2-2-807,-3 8 1,2-6-1,-8 4 870,-2-2 0,-8 6 0,-4-4 0</inkml:trace>
  <inkml:trace contextRef="#ctx0" brushRef="#br0">22583 9413 7661,'-16'0'0,"0"0"0,5 5 1834,1 1-1275,6-1 510,-3-5 0,14 0 0,4 0 0,5 0-236,5 0 1,-1 0-687,6 0 1,-6-5-197,1-1 1,2 1 0,1 5 0,-1-2-525,0-3 1,-2 3-403,-5-3 415,0 3-775,0 2 0,-2 2 1335,-3 3 0,-54 18 0,-19 11 0</inkml:trace>
  <inkml:trace contextRef="#ctx0" brushRef="#br0">22487 9701 7661,'-2'11'83,"-3"-1"104,3 1 0,-5 5 312,7 0 1,0-5 43,0-1-75,0-6 0,2 10 0,3-5 367,6 0 1,8-2-421,3-7 0,1 0 298,-2 0-618,-3 0 1,12 0-1,-5-2 1,4-1-1,1-4-5,4-2 1,1-2 52,-3-5 1,2-2-623,3-3 1,-1 3 0,5-5-1,-2 2-495,-4-1 1,-6-1 420,-2 2 553,-1 3 0,-29-41 0,-10-1 0</inkml:trace>
  <inkml:trace contextRef="#ctx0" brushRef="#br0">20470 8677 7300,'-1'-9'4796,"-5"3"-4276,5 5 0,-7 2 0,8 5 154,0 4 1,0 5-160,0 1-283,0 7 0,0 3 1,0 14-1,0 8 1,0 8 447,0 7 0,0 10-450,0 7 1,0 7-905,0-39 1,0 0 590,0 0 0,0 0 0,6 41 0,-1-6 0,0-6 0,3-11-1817,2-11 1,-1-11 1083,2-17 0,-1-11 1,6-11 815,0-3 0,22-45 0,5-10 0</inkml:trace>
  <inkml:trace contextRef="#ctx0" brushRef="#br0">21431 8645 7680,'-9'-9'3106,"0"2"-1439,4 7-289,3 0-1063,-5 14 1,7-2-1,0 15 1,0 3-1,0 6 337,0 6 0,0 6-247,0 6 1,0 10-42,0 11 0,-6 8-1534,1 2 1277,-1-38 1,0-1 0,-3 43 0,1-41 0,0 0 128,-1 0 1,2 0-516,-2 34 1,2-4 0,7-16 0,0-1 0,0-6-2045,0-5 0,2-8 2323,3-15 0,2 0 0,7-11 0,2-7 0,4-6 0</inkml:trace>
  <inkml:trace contextRef="#ctx0" brushRef="#br0">22247 8629 7644,'0'-16'1,"0"5"0,0 0 0,0-1 1144,-7 5 1,5 1 0,-3 13 132,3 9 0,2 2-701,0 9-300,0 0 1,2 12 0,1 3 209,3 5 0,4 8 0,-3 3 0,1 6 220,-1 6 1,5 3-463,-1 7 1,-7-34 0,-1 0-282,0 2 1,-1 0 0,2 0 0,-1-1 82,0-2 0,0 0 1,2 41-1,-5 3 1,0-2-110,0-4 0,0-13-626,0-6 1,0-13 18,0-3-715,0-7 1,0-14-251,0 0 0,-2-15-81,-3-1 1715,3-8 0,-5-74 0,7-18 0</inkml:trace>
  <inkml:trace contextRef="#ctx0" brushRef="#br0">23207 8581 7640,'-16'-9'3243,"7"1"0,2 10-2524,7 4 0,7 8 1,4 9-1,3 4 26,2 6 0,0 3-251,0 12 1,0 2 0,-1 12 0,-3 0-82,-1 4 1,-2 9-283,1 0 1,-3 6-321,-7-1 1,0 2 55,0-12 0,0 3-761,0-9 236,0 3 0,-5-17 1,-2 2-1,0-8 0,0-7-2009,3-3 1,-3-9 2666,2-4 0,-6-1 0,6 1 0,-1 4 0</inkml:trace>
  <inkml:trace contextRef="#ctx0" brushRef="#br0">23447 8821 7633,'-16'0'3484,"0"0"-4054,7 0 1,4 0 0,10 0-1,6 0 1906,3 0 1,10 1-672,2 5 1,4 3 0,2 8 0,0 3 166,0 1 1,0 8-253,0-3 0,2 10-249,4 1 0,-5 10 0,5-1 0,-6 7-20,-6 4 0,-2 0-113,-8 2 0,-2 1-262,-4-6 1,-2 1 0,-10-4-1,-4 3-665,-4-3 0,-4-1-206,-2-2 0,-2-5 935,-4 0 0,-14-12 0,-9 2 0,-7 4 0,0 0 0</inkml:trace>
  <inkml:trace contextRef="#ctx0" brushRef="#br0">15669 14039 7920,'-11'0'1099,"1"0"-298,-3 0 0,4 0 193,-1 0-303,6 0-361,-10 0-165,12 0 0,-5 2-11,7 3 0,0 6-21,0 11 1,0 2 0,0 10 0,0 4 73,0 4 1,0 6-162,0 6 0,0-5 191,0 5-324,0-4 0,0-4 0,0-3 0,0-6 1,0-5-277,0-5 1,0-10-514,0-6 489,7-7 236,-5 3 1,10-20-1,-6-5-300,-3-5 310,6-3 0,-5-6 0,4-2 71,0-3 1,2 1-1,-3-5 1,2 0 83,4 0 1,1 4-52,2-6 1,0 6 154,0-6 0,0 8-48,0-3 1,0 4 136,0 2 1,0 7-12,0 4 1,0 5-4,0 5 0,-5 4-94,-1 7 1,-6 9 23,1 7 0,2 2-26,-1 9 0,-1 1-3,-5 10 1,0-3-9,0 8 0,0-2-25,0 1 1,-5 3-30,-1-8 0,-1 2-11,2-1 1,3-6-14,-3 0 1,3-7 30,2-9-5,0-7-46,0-2 0,7-16-135,4-7 1,3-13-114,2-8 0,2-8 93,3 3 0,-3-6-104,3-6 1,-1 10 76,1-4 1,-3 0 215,3 0 1,2 3 22,-1 13 0,-6 2 542,-6 3-383,1 4 0,3 16-61,-3 7 1,-2 9 295,-4 12 0,-3 11-110,3 11 0,-3 3 153,-2 2 1,5 2-152,1 4 1,-1 1-96,-5 3 0,2-2-203,3-8 0,-3-6-242,3 1 1,4-7-654,2 1 0,3-10 455,2-6 0,0-9-405,0-1 0,5-7 254,1 1 1,1-12 557,-2-9 0,8-25 0,3-12 0,6-8 0,0 1 0</inkml:trace>
  <inkml:trace contextRef="#ctx0" brushRef="#br0">16901 14103 7730,'-25'0'283,"2"6"35,7-1 0,0 0-106,0-5 123,0 0 1,0 2-1,0 2 655,0 1-740,0 0 0,0 1 0,0 1-1,0 2-197,0-6 0,6 13 0,-1-1 1,0 6-1,1 2 65,-1 0 1,7 6-161,-1-3 0,3 10 41,2 1 1,0-1 0,2-10 0,3-4-339,6-4 1,3-4 179,2-3 0,2-4-192,3-7 242,-3 0 0,7-7 0,-5-6 0,1-7 0,-1-6-146,-3-4 0,-1-2 258,0 0 0,0 1-38,0 5 1,-1-8 19,-5 7 1,3-7 66,-8 8 0,0 1 309,-5-2-173,0 8 1,0-5 564,0 8-322,0 7 0,0 4 122,0 10 0,0 6-146,0 11 1,0 2-55,0 8 1,2 0-95,3 0 1,4 6 53,7-1-225,0 1 1,0-6 0,0-2-71,0-4 1,0 3 5,0-8 0,0-1-553,0-9 0,6 1 278,-1-7 0,0 1-1851,-5-6 1330,-7 0 1,6-7 0,-5-4 772,4-3 0,2-52 0,0-12 0</inkml:trace>
  <inkml:trace contextRef="#ctx0" brushRef="#br0">17413 14023 8419,'-8'0'2713,"2"0"-2389,12 0 1,-3 6 234,8-1 1,-1 7-177,7-1 1,4 9-55,0 1 1,8 6-138,-3-6 0,-1 8 88,2-3-198,0 4 1,-1 2 0,-1 1-334,-2-1 1,-1-6 0,-6-1-1,0-2-547,0-3 0,0-4-2209,0-6 3007,0 5 0,0-35 0,0 1 0</inkml:trace>
  <inkml:trace contextRef="#ctx0" brushRef="#br0">17830 13975 7704,'-16'-9'0,"0"4"2812,0 3-2044,0 2 1,0 2-137,0 3 1,5 4 0,0 9-1,-1 3 73,-2 6 0,-4 11-328,-4 4 1,3 4 257,-8 2-504,1 0 1,-1 6 0,0-1-1,-1 1 1,-2-1 59,-2 0 0,7-8-395,3-13 0,4-2-1954,2-9 623,8-6 1535,0-8 0,23-43 0,2-8 0</inkml:trace>
  <inkml:trace contextRef="#ctx0" brushRef="#br0">18950 14007 7681,'-14'-16'579,"1"2"0,3 2 87,-3 1 0,4 2 0,-1-3 40,-3 1 1,-1 6-496,-2-6 1,0 7-1,0-1 1,0 3 1,-5 2-9,-1 0 1,1 4-47,5 7 1,0-1 62,0 12 0,0 8-75,0 2 0,2 5 1,1 1-1,3 4 86,-3 4 0,6 2-236,2 0 0,3 1-2,2-1 1,9-8 0,7-4-1,9-8-220,5-6 0,2-12-511,0-4 0,5-8 241,1-9 1,1-1-1,-4-15 1,3-1-620,-3-2 0,-6-8 1115,-3 1 0,-15-10 0,-2-8 0,2-1 0,1 0 0</inkml:trace>
  <inkml:trace contextRef="#ctx0" brushRef="#br0">19030 13415 7691,'-16'0'430,"0"0"1,0 5 627,0 1 0,2 6-622,3-1 1,-1 3-104,6 2 1,1 7-35,5 4 1,0 10 143,0 6 0,0 3-149,0 2 0,2 6 12,3-1-196,-3 7 1,10-3-1,-5 6 1,1-3-1,0-1-3,1 1 0,-3-5-289,4-1 1,-1-12-1087,2-4 1090,10 3 0,-15-15 0,11 1-231,3-7 184,-4-12 225,7 0 0,0-30 0,2-4 0</inkml:trace>
  <inkml:trace contextRef="#ctx0" brushRef="#br0">19430 14151 7691,'-9'8'0,"2"-5"225,7 8 0,0-6-7,0 6 1,7-2 63,4 1 1,3-3 468,2-7 0,7-1-676,4-5 1,-2-1 41,2-3-45,-8-5 0,10 6 1,-8-8-1,-2-3 1,-1-1-30,-2 1 1,-2 2-67,-3 2 0,2 0 88,-8 0-59,0 0 0,-5 6 0,-2-1 0,-3 0 0,-6 2-45,-3 4 0,-7 3 69,0 2 0,-6 0 41,6 0 1,-8 2 1,2 3 1,2 4-1,1 7 1,0 2 214,5 3 0,1 4-20,2 7 0,7 6-89,4-1 0,3 0-19,2-5 1,2 0-244,3 1 0,4-9 85,7-2 1,7-4-602,4-2 1,3-8 284,2-2 0,0-4-959,0-2 0,0 0 1273,0 0 0,36-50 0,-30 19 0,0-1 0</inkml:trace>
  <inkml:trace contextRef="#ctx0" brushRef="#br0">20070 13863 7691,'-5'18'286,"0"3"0,-6-1 436,6 7 0,-1 1-222,6 9 0,2 4 5,3 7 0,3 13-139,2 3 0,4 5-399,-3 1 0,3 3 316,2 7 1,-1 5-80,-5 0 0,3 1-29,-8-6 1,0-2 130,-5-3-719,0 3 0,6-25 0,-1-3 30,-1-12-1661,-3-10 2044,-1-12 0,7 0 0,2 0 0</inkml:trace>
  <inkml:trace contextRef="#ctx0" brushRef="#br0">20102 14007 7668,'0'-16'246,"0"0"1,0 0 307,0 0 0,0-1-519,0-5 1,7 4-89,4-3 418,3 3 1,8 0 0,1-1 1060,2-2-1307,1 6 1,5 3-1,-3 7 84,-1 1-146,-1 2 0,-1 2 0,-3 2 0,-6 3 0,-6 8 55,-4 6 1,1 6 243,-2 7 0,-1 6-32,-10-1-135,-3 7 0,-7-8 0,0 7 1,-1-1-1,-3 1 635,-1 0 0,-6-8-610,6 3 0,-8-6-342,3-6 1,-3-2 42,2-8 0,-1-8-331,7-2-1305,-8-4 1,19-10 1720,-1-2 0,36-69 0,-7 31 0,-1 0 0</inkml:trace>
  <inkml:trace contextRef="#ctx0" brushRef="#br0">21031 13335 7668,'-16'-16'2108,"-6"2"2108,1 3-4329,0-3 0,10 10 819,0-6 0,8 8 666,-3 2-1134,5 7 1,2 16 0,5 6-1,4 6 0,-1 6 261,2 7-355,0 7 0,3-3 0,-2 6-226,-1 3 0,-2 7 0,3 1 0,-1-1-344,1-3 1,-3-1-881,2 0 1,-2-8 562,2-8 0,1-4-656,-7-12 0,8 2 185,-3-13 1214,-2 1 0,-1-42 0,-7-9 0</inkml:trace>
  <inkml:trace contextRef="#ctx0" brushRef="#br0">20711 13911 7668,'-16'0'0,"0"0"0,0 0 2092,0 0-1755,7 0 0,3 0 1142,12 0 1,10-1-686,10-5 1,12 3-391,4-8 0,6 0-11,6-5-383,-5 0 1,7 0 0,-7 0-175,5 0 1,-4 0-1,3 0 1,-5 2 163,-5 3 0,24-24 0,1-1 0</inkml:trace>
  <inkml:trace contextRef="#ctx0" brushRef="#br0">21543 13351 7668,'-16'2'2061,"0"3"0,7-1-1915,4 6 0,-3 6-620,3 6 0,0 12 3298,5-2-2033,0 10 1,2 1 0,1 10-318,2 6 1,3 3 0,-5 0-1,2-1 102,-1-2 0,3-2-380,-2 1 1,1 1-368,-6-11 148,0-4 0,0-13 0,0-5-908,0-4 692,0-12 0,5-10-753,0-10 0,3-10-96,-3-1 667,-3-8 0,7 4 1,-6-5-687,2 4 958,8-5 1,-6 8 0,5-5 0,-1 3-1,2 2 299,1 3 1,2 2 778,0 2 1,0 2-484,0 3 1,5-1 261,1 7 0,6-1-164,-1 6 1,-2 9 219,1 7 0,-1 7-306,2 9 0,1 0-207,-6 0 1,-1 0-351,-5 0 0,-5 0 120,-1 0 0,-1 0-721,2 0 1,-4-1-173,-7-5 0,5-2-1882,1-8 1021,-1 7 177,-5-6 1556,0-1 0,-7-37 0,-2-14 0</inkml:trace>
  <inkml:trace contextRef="#ctx0" brushRef="#br0">7404 13888 7678,'-15'7'2,"0"-5"917,-1 3 1,6-3 0,0-1-56,-2 4 1,0-1-501,1 6-259,-2 0 0,11 6 1,-3-1-79,3 1 1,2-1-51,0 0 1,2 1-105,3-1 0,-2-1 7,8-4 0,-6 4 1,5-6-1,2 3-108,2-1 1,1-7-9,1 2 188,-1-3 0,0-2 1,1 0-1,-1-2 21,1-3 1,-6-3 71,0-8 1,-7 1-22,3 0 0,-5-6 0,-1 0 0,0 3 234,0 1 1,0 1 95,0 1 1,-7-1-99,-3 1 1,-3 1-1,-3 4 1,1 5 268,-1 3 0,-4 2-272,-1 0 0,-4 2-127,4 3 1,1 5 2,4 11 1,1-2-136,-1 6 1,3-4 67,2 4 0,-1-6-114,7 2 1,0-4-34,5-2 1,2-6-523,3-4 388,4 4 0,11-8 0,1 3-369,-3-8 439,6-4 1,-5-8 0,5 1-135,-2 0 1,1-6 288,-3 0 0,-3-4-18,4 4 1,-9-4 94,-2 4 0,-7 1 133,3 4 141,-5 1 0,-2 1 255,-5 4 1,-2 3-251,-7 7 0,-3 0 180,-2 0 0,3 2-252,-4 3 0,-1 3-142,2 8 1,-1-1-258,6 1 1,-1-6-423,1 0 1,5-1 79,-1 1 1,8 4 450,-2-4 0,30 4 0,10 1 0</inkml:trace>
  <inkml:trace contextRef="#ctx0" brushRef="#br0">7235 14227 7690,'-7'-9'1813,"5"1"-21,-3 3-543,-3 3-865,-1-5-74,1 7 0,-4 2 0,5 1 0,0 6 0,-2 3 113,1 5 0,-2 9 0,-6 1 0,-1 5-103,-3 4 0,1 12-307,-7-2 1,2 16 57,-1 0 1,-5 3 0,5-2 0,-3 0-21,3-1 1,-3-1-305,8-14 1,6-6-524,9-16 1,3-8-441,2-6 0,2-10-285,3-1 1,4-6 1500,6-10 0,7-33 0,2-10 0</inkml:trace>
  <inkml:trace contextRef="#ctx0" brushRef="#br0">6804 14812 7690,'-10'0'0,"-1"0"0,6 0 686,-5 0 1,5 0 202,-5 0 1,5 0 23,-6 0 1,3 7-650,-3 3 0,5 4 1,4 1-1,-2 2 241,-1 4 1,0 3-245,5 7 0,0 1 9,0 4 1,0-4 0,2 4 0,3-3 141,5-2 0,4-2-264,1-4 1,1-2-57,-1-8 1,6-1-1,1-4 1,2-5 35,3-3 0,-3-2-235,2 0 1,-2-2 84,1-3 1,-1-4 0,-5-8 0,2-1-710,-2-3 1,-4 1 355,-5 4 0,2 1-884,-7-1 0,2 3 0,-3 1 1259,1 1 0,-14 8 0,-8-4 0</inkml:trace>
  <inkml:trace contextRef="#ctx0" brushRef="#br0">6819 15382 7690,'-15'-5'1804,"0"-1"-1057,6 1 0,0 5 0,4 0-117,-5 0 0,3 7-340,2 3 1,-2 9-1,0 3 1,-1 2 374,-4 4 1,3 1-285,-1 2 0,0 6 15,-6 4 1,1 6-52,0 4 1,-1 5 11,1 11-277,-7 3 0,5 5 1,-4-1-1,2-4 0,0-1 99,-1-4 0,-1 1-20,6-4 1,1-11-275,4-15 1,3-5-1,7-4-464,0-1 243,0-14 1,5 0-136,0-17 0,7 1 0,-1-6 0,2-2-561,3-2 1,-6-1 4,0 0 1,1-1 114,4 1 603,0-1 1,-4 1 0,-1 0 0,0-1 0,0 3-810,1 2 0,-3-2 1118,2 2 0,11-16 0,-4-6 0</inkml:trace>
  <inkml:trace contextRef="#ctx0" brushRef="#br0">6265 16429 7693,'-15'-2'29,"-1"-1"1,1-4 0,0 0-1,-1-2 481,1 1 1,-1 3 893,1-6-23,7 1-20,1 2-905,7 1 0,7 14-134,3 3 1,3 5-129,3 6 1,1 3-1,2 5 1,3-2 256,2-1 0,-4-2-286,6 1 1,-2 3-72,2-8 1,1 1 0,-5-7 0,2-4 211,4-5 0,-1 2-377,-1-2 0,1-3 14,-6-13 1,1-1 0,-3-13 0,1-4-100,-1-6 1,-7 1 89,-2-7 0,-5 0-80,6-5 1,-8 1-1,2 4 1,-3 5-643,-2 4 1,2 8-1633,3 3 2420,-4-3 0,13 28 0,-5-1 0</inkml:trace>
  <inkml:trace contextRef="#ctx0" brushRef="#br0">6542 16814 8019,'-15'0'1580,"0"0"-738,6 0 1,4 0 0,10 0-35,5 0 0,9 1-167,2 4-387,6-3 1,-1 10 0,8-5 0,5 2-1,2 3 434,2 1 0,7 3-546,-4-1 0,2 6-136,8-1 1,1 7-1,2-3 1,0 2 46,-3 0 1,-6-6-359,1 6 0,2-7-8,-2 1 111,-6-3 0,-8-1 0,-6-3 1,0-2-1,0-4-189,-1-1 0,-6-4 156,-3 3-147,-4-3 1,-2-4 0,1-1 0,-2-4 0,-4-2-931,-5-3 1,2-1-36,-2-3 1347,7 1 0,-17-48 0,3-13 0</inkml:trace>
  <inkml:trace contextRef="#ctx0" brushRef="#br0">7635 16860 7675,'-10'5'0,"0"0"0,5 2 3040,-6-2-1200,8-3-667,-4 11-834,7-11 0,2 5-128,3-7 0,3 0-1,8 0-116,6 0 0,2 0 1,7 0-1,0 0 1,-1 0 101,1 0 0,-5 0-145,0 0 0,4 0-31,6 0-45,0 0 0,-7-5 0,-1 0 0,-3 1 0,1 3 98,-2 1 1,-2 1 257,-7 4-200,-6 4 1,3 6 0,-7 1 349,-1-1-314,-3 1 1,-1 4-1,-1 2 371,-5 2-324,-2 2 1,-8 5 0,-1 0 545,-3-1-603,-4 8 1,-3-6 0,-1 4 332,1-3-389,-6-2 1,9-1 0,-6 0-61,-1-5 0,0 3-466,0-8 0,9 1 147,7-6-2132,-1-6 1736,8 4 1,-1-13-2258,4 0 2931,10-7 0,8-34 0,3-15 0,5-3 0,-1 0 0</inkml:trace>
  <inkml:trace contextRef="#ctx0" brushRef="#br0">8467 16737 7659,'-16'8'705,"6"-1"0,1-5 1272,2 3-1472,-4-3 1,9 3 0,-2-9 0,8-3 284,6-1 0,4-2-466,1-6 0,2 1 91,4-1 1,3-4-185,7-1 0,4-4-31,1 4 1,7-6-213,-2 1-14,4-3 1,1 0 0,0 2 0,0 1 0,0 0-450,1 2 0,-3-3 120,-3 6 1,-5 8-279,-10 8 0,1-2 0,-6 2-1734,-3 1 804,-1 2 1563,-8 2 0,-9-6 0,-9-3 0</inkml:trace>
  <inkml:trace contextRef="#ctx0" brushRef="#br0">8959 16059 7659,'-15'0'540,"-1"0"1,1 0-271,0 0 0,4 0 902,1 0 104,7 0 248,-4 0-1106,7 0 1,0-2 179,0-3-425,7 4 1,1-8 0,8 6 287,-1-3-400,7 1 0,2 0 0,7-2 123,0-1-191,0 4 0,1-8 1,2 6-1,2-1 1,0 0-306,2 3 0,-6 3 238,4 1 0,-9 0 36,-1 0 0,-2 1 182,2 5 1,-4 4-118,-7 10 0,-6 4 199,-4 7 1,2 2-27,-2 3 0,-2 3 192,-8 7 0,-3 0-66,-8 0 0,1 1 1,0-1 0,-1-2-252,1-3 0,-1 2-225,1-7 1,1-2-172,4-8 1,1-9-1276,4-7-399,4-6 1,-4-1 288,10-13 1706,3 0 0,6-30 0,1-11 0,2 1 0,-1-1 0</inkml:trace>
  <inkml:trace contextRef="#ctx0" brushRef="#br0">9190 15905 7983,'-5'-10'1231,"0"0"0,-2-1-988,2-4 1,3 5 0,-3-1 0,2-1 104,-3-1 0,3 3-74,-7-1 0,-1 1 0,-4-4 1,0 2 392,-1 2 1,-6 0-76,-4-6 0,-4 6 167,-6 0 1,-5 0-424,-11-6 0,-2 1 0,-8-1 0,0 1 137,1 0 1,-1 1-305,1 4 1,1-2-130,3 7 1,6-1-1,10 6 1,7 0 3,6 0 1,1 0-58,7 0 0,4 6-201,6-1-782,6 0-892,-9-5 405,11 0 722,-5 0-546,7 0 0,7 0 190,3 0-1287,4 0 2404,1 0 0,8-7 0,1-2 0</inkml:trace>
  <inkml:trace contextRef="#ctx0" brushRef="#br0">8082 15551 7668,'-24'0'0,"2"0"539,6 0 0,1 0 399,-1 0-388,1 0 0,0 0-53,-1 0 1,6 0 713,0 0-804,6 0 1,-4 0 108,3 0-153,3 7 1,-5 1 152,7 8-365,0-1-29,7 1 1,-5-1 0,4 2 202,1 4-204,-5-4 1,5 5 0,-7-7 61,0 1-155,0-8 0,0 6-133,0-4 19,0 4-51,0-5 111,0-3 0,-2-7 0,-1-4-88,-3-6 1,-5-2 11,0-3 1,-2-4 60,-3-1 1,1-6-16,-1 1 1,1-8-69,0-2 0,-4 0 104,3 5 1,-2 0 107,7 1 1,-1-5-16,2 5 0,2-3 80,2 13 0,5-1-44,-4 6 0,3 4 458,2 1-413,0 7-94,7-4 0,0 9-52,3 3 1,3-2 82,-2 7 1,2-6-178,3 1 1,-1 4 71,1 1 0,1-3 82,3-2 0,-3 2-19,4-2 1,-2 5 139,1-5 1,-3 2-169,4-2 1,1-3-1,-1 3 0,6-3 20,-1-2 1,1 0-8,-1 0 0,3 0-183,-4 0 1,4-5 37,2-1 1,-5-6-210,0 2 1,-8-2-192,3 2 0,-6-4-341,-4 4 1,-3-2 83,-3 2 0,-3 1-320,3 4 0,-5 2 1088,-5-8 0,-31 8 0,-14-4 0</inkml:trace>
  <inkml:trace contextRef="#ctx0" brushRef="#br0">8097 15166 7697,'-10'0'0,"0"0"1265,-2 0-323,5 0 0,-5-2-301,7-3 1,1-2 0,11-6 0,7-1-212,5-3 1,13-9-227,-1 1 0,12-4-10,3-2 1,2 0 9,8 0 1,1-3-83,4 3 0,1-3 0,-2 10 0,-2 0-250,-2 3 1,-6 4 62,1 2 1,-10 6-754,-5 4 0,-10 4-445,-6 1 1,2 0-1231,-1 0 1849,0 0 644,-13 0 0,-15 6 0,-10 3 0</inkml:trace>
  <inkml:trace contextRef="#ctx0" brushRef="#br0">8728 14596 7697,'-22'-8'1758,"5"-6"0,-5 7-1581,6-3 0,8-4 277,3 4 1,3 2 0,2-3 607,0-1 1,7 0-657,3 2 0,5 2-187,6 2 1,3 5-41,7-4 1,-1 3-87,1 2 1,0 0-167,0 0 0,0 0-185,-1 0 0,3 0 44,3 0 84,-11 0 1,13 7-1,-11 3-381,3 4 419,4 1 0,-17 0 0,3 3 0,-3 0 0,-3 5 424,-4 1 1,-3 1-8,-7 6 1,0 0 185,0 0 0,-7-1-215,-3 1 1,-4-5 17,-1-1 1,0-4-612,-1 5 0,1-7 218,-1 1 0,6-8-604,0-2 0,5-6 52,-5 1-1119,6-3 0,-3-4 1750,7-3 0,-7-45 0,-1-17 0</inkml:trace>
  <inkml:trace contextRef="#ctx0" brushRef="#br0">8990 14335 7697,'-15'15'3403,"-1"0"-2330,1 1 0,-1-8 1148,1-2-1513,6-5-298,-4-1 0,9-1 1,-6-5-1,-2-2 598,-2-1 0,-6-4-603,-1 2 0,-1 3 527,2-2-661,-4-1 1,-9-2 0,-3 1-54,-5 1 0,-3 3 1,-2-4-1,-2 2-223,-4-2 1,-1-2 100,-3-2 1,3 3-61,7 3 0,5-4-183,0 4 0,6 3-60,-1 2 96,11-4 1,3 7 0,6-3-256,1 3 339,-1-4 1,6 4-95,0-3-56,0 3 0,-1 2-22,1 0-149,7 0 27,-11 0 190,5 0 0,-1 0 33,0 0-40,6 0 154,-9 0-142,4 0 1,-1 0-406,0 0-866,6 0 554,-9-7 295,11-1 1,-7-3-17,4 1-42,3 7 1,-4-6-1395,6 4 952,0 3 0,1-6 1048,4 3 0,18 17 0,9-2 0</inkml:trace>
  <inkml:trace contextRef="#ctx0" brushRef="#br0">7820 14304 7717,'0'15'0,"-5"1"401,0-1 684,0-6 536,5 4-641,0-11 103,0 12-710,0-13 1,0 5-168,0-12 1,-2-2 103,-3-8-35,3 1 0,-5 0 0,7-1 0,0-1 0,0-3 24,0-6 1,0-3-165,0-2 1,0 0-107,0 0 1,0 2-103,0 4 0,0-4-3,0 3 1,0-1-57,0 1 138,0 4 1,0 6 0,2 1-2,3 0 23,-3-1 1,11 8-1,-2 2 24,2 5 0,3 1-202,-1 0 0,2 0 62,4 0 1,3 1-199,7 5 177,-1-5 0,-1 11 1,-1-5-603,-3 2 0,-1-6-156,2 2 1,1 2-1400,-6-2 2266,6 0 0,-10-5 0,6 0 0</inkml:trace>
  <inkml:trace contextRef="#ctx0" brushRef="#br1">6881 13981 7187,'9'0'-128,"4"0"1263,-11 0 131,5 0-588,-7 0 1,0-2 678,0-3-891,0 3 470,0-5-138,0 7-493,0 0 1,-7 0-119,-3 0 0,-4 7 0,-1 3 1,-3 4 180,-2 1 0,-4 8-83,-7 2 0,-1 4-97,-4 2 0,-9 7 1,-8 3-1,-1 3 101,-5 2 1,-2 1-263,-6-1 0,6 0 0,-3-1 0,8-4-163,3-5 1,8-6-886,9-4 1,11-4 127,4-6-321,4-8 0,10-1 0,7-7 1214,9 0 0,32-14 0,8-3 0</inkml:trace>
  <inkml:trace contextRef="#ctx0" brushRef="#br1">6481 15366 7612,'0'-10'692,"0"0"0,0 5 396,0-6 1,-2 8 0,-1-4 4,-3 0 0,-6 6-497,2-5-409,3 5 1,-8 8 0,1 3 0,-6 3 0,-4 5 189,-4 2 0,-1 6-212,-1 10 1,-13 3-68,-3 7 0,-6 2-1535,1 3 1214,-4 4 1,24-24 0,-1 0-1,-31 29 1,-1-4 0,6-5-1378,4-3 0,11-3 504,12-4 1096,7-3 0,36-15 0,7 0 0</inkml:trace>
  <inkml:trace contextRef="#ctx0" brushRef="#br1">6481 16798 9983,'0'16'1060,"0"1"0,0 5 560,0 9-1336,0 6 1,7 18-1,1 7 1,2 8-1,1 5 1,1 2-1,0-2 533,-2-3 1,2-3-1033,-7-8 1,7-8-512,-2-7 1,4-8 725,1-12 0,21-18 0,5-9 0</inkml:trace>
  <inkml:trace contextRef="#ctx0" brushRef="#br1">8251 17276 7587,'-10'0'0,"1"1"539,2 4 283,2-3 1,4 5 406,-5-7 1,6 2-842,0 3 1,9-4-27,11 5 1,4 0-6,7 0 19,0 6 0,7-4 1,3 7-1,3 1 0,4 1 588,3 4 1,-1-4-720,6 3 0,-4 2 45,4-1-366,-6-1 0,1-4 1,-10-1-1,-5-1 1,-3-4-1377,-3-5 0,-1 2 597,-3-2 0,-4-1 0,-6-8 0,-1-4 855,0-6 0,-6-32 0,-2-19 0</inkml:trace>
  <inkml:trace contextRef="#ctx0" brushRef="#br1">9713 16028 7587,'-15'0'2787,"6"0"-2046,3 0-380,6 0-179,6-7 1,5 4 0,8-5 0,3-1 0,2 2 0,3-1-1,2 1 767,2 0 1,1 0-592,4 2 0,-1 3-44,6-3 1,0 3-130,5 2 1,-2 0 0,-1 0-1,-2 2 28,2 3 1,-4-3-255,2 3 0,-6 2-301,0-2 1,-7 0 0,-3-5-1,1 0-2711,-2 0 1666,-2 0 1387,-6-7 0,-21-49 0,-6-19 0</inkml:trace>
  <inkml:trace contextRef="#ctx0" brushRef="#br1">7651 15643 7625,'-9'0'2760,"-5"0"-1849,13 0 282,-6 0-779,7-6 0,0 6-232,0 0 1,-2 6 0,-1 10 0,-4 1 56,-2 3 0,-1 6-87,-5 10 1,-2 3 0,-2 9 0,-3 2 108,-2 1 0,0 6-207,-2-6 0,-1-1-195,6-9 1,-5-4-1,6-6 1,1-4-1167,2-6-444,8 0 775,3-20 1,6-2-1,1-15 976,4-8 0,31-39 0,-11 26 0,0 0 0</inkml:trace>
  <inkml:trace contextRef="#ctx0" brushRef="#br1">9436 14550 7625,'-15'0'2458,"0"0"-976,6 0-212,2 0-705,21 0-361,-4-7 0,14 4 0,-3-6 0,4 1 0,6-1 368,5-3 0,3 4 206,7-3-572,1 1 1,-1-5-1,2-1 1,0 1-1,0-2-226,-4-4 1,-3 9-10,0-3 1,-5 5-1080,-10-1 1,-4 0 0,-7 4-1627,1-2 2734,-8 6 0,-15-25 0,-10 3 0</inkml:trace>
  <inkml:trace contextRef="#ctx0" brushRef="#br1">6958 13626 7952,'-7'-8'244,"-1"-4"1,-8 5 0,1 0-1,-2-1 1,-4 1 456,-5 0 0,-9 2 0,-8 5 1,-7 0-595,-6 0 0,-13 7 0,-9 5 0,34-4 0,-1 2-167,-3 3 0,0 0 1,-2 1-1,1 1-1370,0 0 0,0 1 1313,2-1 0,0 1 0,-3 2 0,-1 1 1,4 1-1,0 1-241,0 1 0,2 1 125,2 0 0,4 0 0,-23 23 1,14 1 232,11-1 0,-1-4 0,17 5 0,9 6 0,7 5 0</inkml:trace>
  <inkml:trace contextRef="#ctx0" brushRef="#br1">6388 15320 7918,'0'-15'-30,"0"-1"0,0-1 1,-1 0-599,-4 2 854,-4 3 0,-8 12 1,-5 1-1,-11 6 1,-13 7-1,-14 8 0,-13 6 282,30-13 1,0 2-1,-2 3 1,-1 1-360,-7-1 1,-1 1-161,-2 5 1,0-1 0,-2 0 0,0-2 0,2 2 0,1 0 0,2-2 0,2-2 0,3 0 0,2 0-117,3 0 1,2 0 139,-1 0 1,2 3 0,4 14 0,1 4 0,-3 3 0,0-1 0</inkml:trace>
  <inkml:trace contextRef="#ctx0" brushRef="#br1">6311 17245 7918,'0'-16'-15,"0"1"1,0 0 0,0-1 0,0 1-530,0-1 465,0 8 345,0 1 0,-5 9 0,-2 4 0,-3 10 0,-5 10 219,-4 8-377,-8 5 0,1 14 0,-8 4 143,-2 2-252,-7 3 0,11 0 0,-4-1 260,3 1-510,2 6 1,2-3-1,4 5 251,4-1 0,31 4 0,9-2 0</inkml:trace>
  <inkml:trace contextRef="#ctx0" brushRef="#br1">8297 17722 7911,'-15'-9'-71,"-1"-4"1,1-4 0,0 1 0,-1 6-1141,1 3 1262,6 2 244,2 5 0,19 5 1,4 0 50,1-1 0,2 3-149,1-2 0,-3 7 182,4-2 1,-2 10-162,1 6 1,-3 5-209,4 5 0,-6 3 0,-3 9 0,-2 3-594,2 6 1,7 3-65,2 1 0,-1 1-662,-4 0 1310,6-8 0,36-49 0,16-18 0</inkml:trace>
  <inkml:trace contextRef="#ctx0" brushRef="#br1">7728 15936 7951,'0'-15'1,"0"-8"1,0-1-1,0-1 7,0-1-445,0 14 0,0-8 637,0 9-297,0 4 260,0 7 1,0 11-74,0 9 1,0-1 188,0 7-117,6-1 1,1 13 0,5 3 0,-1 4-1,1 2 131,1 5 0,3-4-180,-1 3 0,6 2-410,-1-2 1,7 6 0,1-6-1,6-3 297,7-5 0,14-28 0,10-6 0,5-2 0,0-1 0</inkml:trace>
  <inkml:trace contextRef="#ctx0" brushRef="#br1">9852 16290 8023,'-10'0'-280,"1"2"0,2 3 352,4 5 0,10 6 1,8 4-1,11 4-14,8 0 1,7 3-1,10-6 1,8-2-87,6-2 0,6-3-29,11-4-126,4-3 0,-41-7 1,1-2-1,-2 0 0,-1-1 183,39-7 0,-3-25 0,-2-6 0</inkml:trace>
  <inkml:trace contextRef="#ctx0" brushRef="#br1">9421 14889 7983,'9'10'-197,"4"0"1,9 2-540,8 2 809,4-5 0,26-2 0,6-7 0,8-2 0,5-5 0,3-10 0,-38 4 0,1-1 434,2-3 1,1-1 0,2-3 0,0 0-304,1 0 0,0 0 1,-3 0-1,-2 0-429,-2 0 0,-1 1 0,-2 1 0,-1 2 532,42-9-307,-39 13 0,-1 4 0,30 7 0,4 4 0</inkml:trace>
  <inkml:trace contextRef="#ctx0" brushRef="#br1">22614 13873 7612,'0'-11'1700,"0"1"-1229,-7 7 0,3-9 476,-6 7-711,7 0 1,-11 5 0,4 0-109,-4 0 0,4 5 1,-1 3-1,1 4-143,2 5 0,-6 9 57,4 0 0,1 10-90,-1 5 0,6-2 29,-1 2 0,4-5 0,1 3 0,1-1 28,4-4 1,4-1-12,6-3 0,3-11-76,2-3 0,-1-11 0,6 0 0,3-5-96,1-5 0,0-9 125,-3-6 1,3-13 14,-4 2 1,-2-8-1,-3 1 1,-4 1 164,-6-1 0,2-3-66,-7 5 1,0 5 159,-5 6-129,-7 6 1,-1-3 0,-9 8 122,-4 4-336,4-4 0,-12 12 1,5-3-295,0 3 175,-5 2 1,12 5 0,-4 2-561,4 2-209,2 1 1,6 6 1004,4-1 0,44 7 0,13 2 0</inkml:trace>
  <inkml:trace contextRef="#ctx0" brushRef="#br1">23429 13457 7614,'-8'-15'194,"-6"-1"-14,4 1 0,-4-6 0,-1 1 0,-1 1 435,1 2 1,0 1-207,-1 1 0,1 5 384,-1 0-597,1 6 1,0-1 0,-1 10-1,1 5 1,0 6 274,-1 4 1,6 11-108,0 10 0,6 5-201,-1 6 0,3 4 0,2 11 0,0 3-52,0 0 1,0-1-295,0-8 1,0 1-170,0-1 0,2-1 0,1-5 1,4-11-891,2-11 1,-4-9-1,5-9 0,-5-6 1242,6-4 0,-22-58 0,1-16 0</inkml:trace>
  <inkml:trace contextRef="#ctx0" brushRef="#br1">22921 13981 7625,'-10'5'1072,"0"0"218,6 7 0,-1-11-776,10 5 1,6-5-126,9-1 0,4 0 90,7 0 1,7-7-137,3-3 1,3-3-457,2-3 1,2-4-403,4-1 1,-3-6-1604,8 1 2118,-8 4 0,-7-2 0,3-2 0,0 1 0,-1 1 0</inkml:trace>
  <inkml:trace contextRef="#ctx0" brushRef="#br1">24184 13626 7617,'-16'-6'353,"1"2"0,0-4 934,-1 1-1194,8 2 0,-6 5 0,5 1 0,-1 4 0,0 4 173,-2 0 1,-2 4 0,0-3-1,3 4 5,0 2 0,1 4-147,-5 1 0,1-1-42,4-4 0,-4-1 12,4 0 0,3-4 61,2-1 1,3-5-352,2 5 95,0-6 1,2 3 0,5-7-333,8 0 356,0 0 0,14-6 0,-3 1 1,3 0-1,2 0 41,0 0 1,-6 0 30,1 5 1,-2 0 269,2 0 0,1 0-112,-6 0 1,-1 5 271,-5 0-224,1 7 0,-8-2 1,-2 9 906,-5 2-872,-1 6 0,-1-3 0,-6 7 500,-9 0-648,1-1 0,-14 1 0,5 0-335,0 0 1,-5-2-802,3-4 0,-1-2 153,1-8 417,4-6 0,7-3 0,-1-6 478,1 0 0,13-54 0,4-15 0</inkml:trace>
  <inkml:trace contextRef="#ctx0" brushRef="#br1">24569 13087 7617,'0'18'1780,"0"2"0,0 11-727,0 10 0,1 12-632,4 9 0,-1 6 82,6 9-412,-6 0 1,7 0 0,-5-2 0,-3-1 0,-1-6-554,-2-4 0,0-11 303,0-12 0,5-12-2711,0 2 2870,0-11 0,2-18 0,2-12 0</inkml:trace>
  <inkml:trace contextRef="#ctx0" brushRef="#br1">24368 13688 7617,'-6'15'0,"4"-4"1900,-3-1-1409,3-7 1,11 4 286,6-7 0,2-7-548,9-3 0,1-5-717,9-6 141,-3-3 0,11-1 0,-3-1 0,4-2 346,1-1 0,27-8 0,-33 17 0,1 0 0</inkml:trace>
  <inkml:trace contextRef="#ctx0" brushRef="#br1">25092 13580 7617,'-7'10'0,"-3"1"0,-4-3 1193,-1 3 1,-1 2-527,1-3 0,0 4-257,-1 2 0,3 4-117,2 1 1,-1-1-70,7-4 0,-5 4 0,5 1 0,1-3-29,3 0 0,1 2-356,0 1 1,1-1-20,4-4 1,-1-8 0,6-1-370,2 0 0,2-6 374,1 5 1,1-12-198,-1-4-71,0-10 0,1 1 1,-1-7 100,1-1 1,-1-2 0,0-2 0,-1 2 232,-4 3 1,2-3 431,-7 3 0,2 4 601,-2 2 1,-3 3-437,3 1 1,-3 6 875,-2 0-761,0 6 1,0 9 107,0 11-604,0 9 1,0-2 0,0 6-36,0 2 0,0-4-164,0 9 1,5-9-406,0-1 0,7-2-1298,-2 2 0,4 1 1795,2-7 0,19-13 0,6-8 0</inkml:trace>
  <inkml:trace contextRef="#ctx0" brushRef="#br1">25739 13472 7617,'-16'0'0,"1"0"0,-1 0 1444,1 0 0,0 0-475,-1 0 0,6 2-163,0 3 0,-1-1-407,-4 6 1,0 0-34,-1 6 1,2 1-4,4 3-131,-3 4 0,9 7 0,-4 1 0,1 3 1,3 2 157,3 3 1,1-6-416,0 2 0,1 0-132,4-5 0,-1-1 0,6-13 1,4-3-1270,5 0 0,-1-7-374,8-2 0,-5-10 1800,4-6 0,15-36 0,8-12 0</inkml:trace>
  <inkml:trace contextRef="#ctx0" brushRef="#br1">25985 13118 7617,'-10'0'0,"-1"0"1063,8 0 0,-6 7 79,4 3 0,3 11 756,-3 5 0,4 4-1086,1 6-700,0 4 1,5 13-1,2 3 1,-1 4-1,1 0-383,-3-4 0,3 4-367,-2-3 1,0 1 329,-5-2 1,5-3 0,0-6 0,-2-3-983,-1-3 0,0 0 1290,3-10 0,4-11 0,6-13 0</inkml:trace>
  <inkml:trace contextRef="#ctx0" brushRef="#br1">25985 13626 7617,'-9'0'4281,"2"0"-3470,7 0 0,2 0-350,3 0 1,6-6-1,7-3 1,5-1 23,1-1 1,-4 3-394,6-2 0,-6-4-157,6 4 1,-2-2-442,1 1 0,3-2 1,-6 4-1,0-1-4246,1 0 4752,-3 6 0,-11-3 0,-3 7 0</inkml:trace>
  <inkml:trace contextRef="#ctx0" brushRef="#br1">26046 13780 7617,'0'16'0,"0"-1"0,7-1 1618,3-4 1,4 4-850,2-4 1,6-1 0,3-1 0,5-1 599,0-4 0,3-1-1449,3-2 1,-4 0 108,4 0-29,-3 0 0,25 7 0,7 2 0</inkml:trace>
  <inkml:trace contextRef="#ctx0" brushRef="#br1">26739 13426 7647,'-14'-1'2891,"4"-5"-2682,3 5 0,9-8 1,3 6-1,5-2-20,4 1 0,2 2-143,-1 2 0,0 0 0,2 0 0,2 0-463,2 0 0,-1 0-1191,-4 0 403,6 0 276,2 0 0,0 0 929,-4 0 0,-30 21 0,-9 5 0</inkml:trace>
  <inkml:trace contextRef="#ctx0" brushRef="#br1">26785 13734 7649,'-1'9'297,"-5"-4"-197,5 3 339,-6 1-242,14 0 1,3-3-1,9-6 1,1 0 292,-1 0 1,5-5-504,2 0 0,1-7-188,-1 2 1,3-4 0,-3-1 0,3-1 200,1 1 0,22-21 0,4-5 0</inkml:trace>
  <inkml:trace contextRef="#ctx0" brushRef="#br1">27694 13257 7649,'-16'0'0,"-1"0"0,-2 2 1662,-1 3-1410,-1-4 0,6 13 0,-1-4 0,1 6 0,0 4 0,1 6 0,2 5-55,2 5 1,6-2-180,-1 7 0,5 0 0,5 5 0,7 0-1,7 1 1,2-6-35,9 0 0,-2-7-61,8 2 0,1-10 0,1-8 0,0-6-76,-1-7 1,6-3 122,-2-2 1,-2-7 38,2-3 0,-5-10 0,4-6 1,-3-5 164,-3-5 0,-3 4 186,-5-4 0,-4-2-14,-6 2 0,-8 0 0,-3 5 0,-3 2 329,-2 4 1,-9-3-303,-6 8 1,-7-1-4,-9 6-469,0-1 0,-6 1 1,-5 0-1,-2-1 1,0 1-131,3-1 1,1 8-847,4 3 1,9 3-844,-4 2 184,4 0 1173,10 7 562,3 1 0,48 28 0,9 5 0</inkml:trace>
  <inkml:trace contextRef="#ctx0" brushRef="#br1">28571 12857 7649,'0'-16'0,"-5"1"0,0-1 0,-7 3 450,1 2 0,3-2 611,-2 2 0,-1-1 546,-4 2-1147,0 3 0,-6 7 1,1 0-270,-1 14 0,6 3 0,-2 17 193,-4 7 0,4 4 0,-4 16 0,4 8 149,2 4 1,6 10-90,4-1-438,4-38 1,1 1-1,0 40 1,1-39-1,1-1-50,2-1 1,2-1-123,11 41 1,16-19 0,1-7 0,4-7 0,1-9-1696,4-8 1,1-12-1312,2-12 3172,7-6 0,-8 3 0,6-11 0,4-6 0,3-7 0</inkml:trace>
  <inkml:trace contextRef="#ctx0" brushRef="#br1">28802 12949 7645,'-5'-10'1066,"0"-1"-655,0 8 0,5-2 0,0 10 0,0 7 32,0 7 1,1 6-1,4 11 1,4 5 32,-1 4 0,6 1-282,-4 0 1,2 6 0,0 1 0,-1 0-273,1 0 0,0-4-271,-2-8 0,2-3 373,-7-7-556,7-7 1,-4-4 0,6-11 531,-4-9 0,4-55 0,-5-20 0</inkml:trace>
  <inkml:trace contextRef="#ctx0" brushRef="#br1">29110 12841 7648,'0'16'0,"0"-1"0,0 2 870,0 4 1,0 3-235,0 6 0,1 6 0,3 2 0,3 1 234,1 4 0,-3 1-650,6 3 1,-3-3-180,3-3 0,0 2 0,-4-9 0,0-3-734,0-4 1,0-8-857,-2 2-795,-3-4 2344,5-2 0,-49-27 0,-9-7 0</inkml:trace>
  <inkml:trace contextRef="#ctx0" brushRef="#br1">28725 13318 7648,'-9'0'2167,"-4"0"-1270,11 0 0,-3 0-330,10 0 1,9-1-1,8-4 1,4-6-16,6-2 0,1-3-769,8 1 0,-5-2-29,5-4 0,0 2 0,5-5 0,-2 0-582,-3 1 1,2 4-111,-7-2 0,-2 4 938,-8 2 0,-18 13 0,-9 4 0</inkml:trace>
  <inkml:trace contextRef="#ctx0" brushRef="#br1">28879 13442 7648,'-16'15'0,"1"0"0,8-6 1778,7-4 1,4-3-1149,11-2 0,-1-2 0,11-3 1,4-7 132,6-7 0,-1 0-348,7-6 0,-5 4-381,5-4 1,-2 1 0,6-4 0,-1 4-561,4 2 0,-3 1-690,-4 6 1,-2 5 1215,2 0 0,31 40 0,1 6 0</inkml:trace>
  <inkml:trace contextRef="#ctx0" brushRef="#br1">29787 13257 7648,'-15'0'422,"4"0"23,1 0 1,0 0-1,-5 0 353,-1 0 0,6 2-400,0 3 0,4-2-39,-4 7 0,7 2-279,-2 9 1,3-2 0,2 5-1,2 0 107,3 0 1,3 0-147,8 1 1,4 3-150,1-8 1,6 1 0,-1-6 0,1-1-182,-1-4 0,3-3 101,-3-7 0,-2 0 31,1 0 167,1-7 0,-2 2 0,-4-9 1,-3-3-1,-1-2 390,-1-3 1,-6 0 12,-4-4 0,-3-1 508,-2 6-727,0-6 1,-7 8 0,-4-5-197,-2 2 1,-9 1-1,-4 8 1,-3 1-470,-2 1 0,0 3-277,0-2 0,1-2 330,-1 6 0,5 1-173,1 5 1,6 2 121,-2 3 1,11 4-787,5 6 1255,3 0 0,36 21 0,9 5 0</inkml:trace>
  <inkml:trace contextRef="#ctx0" brushRef="#br1">30603 12826 7648,'-15'-16'0,"-1"1"0,1 0 379,-1-1 1,-4-4-1,-1-1 1,3 2-1,-1 2 1586,-2 2-1676,4 6 1,-5 2 0,6 7 290,1 0-389,0 7 0,-1 7 0,3 10 0,1 3 1,3 6 478,2-1 1,2 8-214,5 1 0,0 3-320,0 2 0,2 6-136,3-1 0,-2 0 0,8-5 0,-1 1-524,-2-1 1,6 0-7,-4 0 1,2-6 225,-1-4-1476,2-4 0,-9-1 1779,6 0 0,-20-21 0,-1-5 0</inkml:trace>
  <inkml:trace contextRef="#ctx0" brushRef="#br1">30080 13318 7648,'-16'-8'0,"8"-1"612,3 4 1,3 2 210,2-7 1,8 4 741,8-4 1,6 0-1019,9-6 0,5-1-216,0-3 0,12 3-299,-2-4 0,3 4 112,-3 2 0,1-1-2221,-1 1 2077,0-1 0,21-6 0,5-2 0</inkml:trace>
  <inkml:trace contextRef="#ctx0" brushRef="#br1">30988 13087 7636,'0'-10'2216,"0"0"-1425,0 0 0,0-6-22,0 1 0,0 5-187,0-1-150,0 8 1,-2-6 398,-3 4-688,-4 4 1,-6-5-41,0 12 0,-1 2 0,1 8 0,-1 1-42,1 3 1,-2 4-114,-4 7 1,4-5 11,-3-1 0,8-6 1,3 2-1,2-4-293,4-2 1,1 0-98,2 1 0,7-8 284,3-2 0,11-5 0,5-1 0,3 0 12,1 0 0,1-5 0,0 0 1,0-2 216,0 2-66,-1 3 0,-1-5 0,-3 7 170,-5 0 1,-6 2-1,-3 2 1,-3 2 329,-3 3 0,0 1-249,-6 6 1,-7 4-23,-4 1 0,-7 6-84,-3-1 0,-5-2-95,6 1 1,-6-6-440,6 2 0,-8 1 192,3-2 1,2 1-826,3-6 0,3-4-918,1-1-329,1-7 2252,7 4 0,14-75 0,11-18 0</inkml:trace>
  <inkml:trace contextRef="#ctx0" brushRef="#br1">31296 12564 9782,'-9'7'1463,"4"3"0,3 11-965,2 4 1,5 11 102,1 5 0,4 5-336,-5 6 1,5 3-235,-5 6 0,1-1-745,-6-4 0,5 8 491,0-8 0,0 1-559,-5-11 0,0-5 782,0 0 0,-14 0 0,-3 5 0</inkml:trace>
  <inkml:trace contextRef="#ctx0" brushRef="#br1">31080 13149 11838,'21'-10'1337,"-1"0"1,13-1-1075,-2-4 0,10-1-271,0 1-101,3 0 0,7-1 1,-1 1-833,-6 0 0,1 1 0,-7 4 941,1 4 0,-5 5 0,4 1 0</inkml:trace>
  <inkml:trace contextRef="#ctx0" brushRef="#br1">31711 13026 7636,'-20'0'0,"-1"0"0,1 2 568,4 3 1,1-4 289,0 5 0,-1 2 0,1 2 0,1 4-124,4 1 0,-2 3-579,7 2 0,-2-1 1,3 5-1,-1-2-63,2-3 1,3 3-474,5-1-135,4-1 1,6-6-1,0-4-224,1-5 0,-1-3 214,1-2 0,-1-7-137,0-3 457,1-4 1,-1-1 0,1-2 0,-3-2-1,-1-2-92,-2 3 0,1 0 311,4 3 0,1 0 593,-1-1-28,-7 1 0,4 5 0,-5 1 0,2 2 2234,3 4-2343,-5 1 1,0 9-286,-7 3 0,5 9 113,0 2-297,0 6 0,-5-3 0,2 5 263,3-3-528,-4 3 1,8-5 0,-6 5-2100,3-4 1447,6-2 0,-9-8 917,7 0 0,7-33 0,7-10 0</inkml:trace>
  <inkml:trace contextRef="#ctx0" brushRef="#br1">32065 12579 7636,'-8'0'1219,"1"2"219,7 3 1,-5 4-743,0 6 0,0 7 52,5 4 1,1 10-492,4 5 1,-1 4-217,6 1 0,-5 5-1057,6 0 663,-8 8 0,9-12 1,-7 3-1,-2-5 1,-1-6-2675,-2-1 3027,0 4 0,-20-9 0,-6 4 0</inkml:trace>
  <inkml:trace contextRef="#ctx0" brushRef="#br1">31819 13026 7636,'0'10'1134,"0"0"1,9-6-251,6 1 1,2-3 601,9-2-1241,-1 0 0,11 0 0,2 0-200,1 0 1,1-7 0,2-3 0,-2-2-503,-3 1 0,-1-2-2090,-5 2 2547,0-2 0,-7-10 0,-2 0 0</inkml:trace>
  <inkml:trace contextRef="#ctx0" brushRef="#br1">32296 13026 7636,'0'15'0,"-5"1"655,0-1 0,0 0 47,5 1-453,0-8 1,5 6 0,2-5-1,3-1 1,6-3 399,2-3 0,5-2-540,-3 0 0,2 0-100,4 0 1,-2-5 0,-5-2-1,1-1 69,-1-4 1,-2-2-121,-1-2 0,-3 1 7,-2 0 0,1 4 0,-7-1-206,-2-5 0,-1 2-38,-2-6 1,-5 4 66,0 2 131,-7 0 0,1 1 1,-8 4-1,-1 4 1,1 5 342,2 1 0,-3 0 426,-1 0 0,0 7-326,6 3 1,0 4 62,-1 1 0,1 7-133,0 4 1,1 1-120,4-1 1,3 3-127,7-3 0,0 1-199,0-1 0,1 1-700,5-6 1,-1-1 385,10-5 1,-3-1-859,9-4 1,-3-3 100,3-7 1223,-4 0 0,46-54 0,-29 19 0,-1 1 0</inkml:trace>
  <inkml:trace contextRef="#ctx0" brushRef="#br1">32835 12795 7636,'-7'-9'4935,"-1"-4"-4130,-8 11 0,1-5-10,0 7 0,4 0-421,1 0 0,0 2-176,-6 3 1,1 4 218,0 6 0,-1 0-139,1 1 1,-1-1-234,1 1 1,5 4 104,-1 1 0,8-1-143,-2-4 45,-4-1 1,8 0 0,-4 1-513,3-1 282,9 1 1,-4-6-1,9 0 1,3 0-1,6 1-491,3-1 0,-4-7 339,6 2 0,0 2 162,5-2 0,-2 0 143,-4-5 0,3 2 203,-8 3 0,6-3 153,-6 3 1,-1 4-155,-9 1 1,2-1 786,-6 1 0,-1 2-362,-5 8 0,-2-3-43,-3 4 0,-9 1-607,-6-1 1,-6 4-591,5-4 0,-6 5-211,1-6 1,-3 1-1120,-1-6 1,0 0 1967,5 1 0,-11-21 0,3-6 0</inkml:trace>
  <inkml:trace contextRef="#ctx0" brushRef="#br1">32743 12425 7636,'15'2'0,"1"3"0,-1-1 2365,0 6 1,1 2-295,-1 8-1260,7-2 1,2 12-1,5 1 1340,-3 8-1671,3 6 0,-7 8 1,4 3 345,-5 4-558,-4 2 0,-4 0 0,-2-1 0,-6 1 0,-4-2-164,-1-4 1,0 4-1162,0-4 1,-6-3 186,-5-1 0,-2 1 1,-4 0-1,-4 0 870,-5 0 0,-20-14 0,-12 1 0,-4 0 0,-1 0 0</inkml:trace>
  <inkml:trace contextRef="#ctx0" brushRef="#br1">13562 15767 7629,'-9'-7'2764,"-4"5"-1777,4-5 1,-1 2 71,0 0-649,6 0 1,-9 5 0,4 2 214,0 3 1,-3 3-573,7 8 1,0-1 146,5 0-166,0 1 1,0-1 0,0 2 0,0 2 0,2 2-76,3-3 1,-2-2-164,8-6 0,-1 4-10,5-4 1,1-3-1,-1-2 1,1-3-259,-1-2 0,0-7 225,1-3 1,-1-4 116,0-1 1,1-3 0,-2 0 0,-2-5 62,-2-1 0,-7 4 163,2-6 0,-3 7 23,-2-1 23,0-4 1,-2 7-1,-3-2 87,-5 7 145,-4-2 0,-1 13 1,-1-4-1,1 5 1,0 5 740,-1 5 0,-1 5-522,-3 6 0,3-2-230,-4 6 0,9-1-196,2 2 0,1 1-119,-1-6 1,3-1-187,7-4 0,0-1-45,0 1-72,0-1 0,2-1-1308,3-4-200,4-3 1,6-7 1762,0 0 0,8-14 0,1-3 0</inkml:trace>
  <inkml:trace contextRef="#ctx0" brushRef="#br1">13470 15998 7240,'0'-11'369,"0"1"891,0-2-771,0 5 0,0-6 1,0 2-1,0-2 1,0-3 2135,0 1-1702,0-1-144,0 1 1,0 5-26,0-1 0,-2 10-502,-3 1 1,1 8 224,-6 13-274,7 3 0,-11 13 1,2 4-1,-5 6 0,-5 6 360,-2 8 0,-2 3-193,-5 7 1,-1 6-263,14-36 0,0 1 0,1-1 0,0 0 0,-23 34 1,1-3-104,0-5 1,1-6 18,2-4 1,0-11-628,10-10 1,4-7 58,2-9 0,3 4-906,1-14-207,8 1 331,1-11 0,7-2 349,0-3 0,2 3 977,3-3 0,10-24 0,9-5 0</inkml:trace>
  <inkml:trace contextRef="#ctx0" brushRef="#br1">12915 17137 7629,'-8'0'1220,"-6"-7"0,12 4-146,-3-8-530,-3 8 0,6-6 446,-3 4-478,3 4-35,2-6 163,0 7-289,0 0 0,2 7-73,3 3 0,-2-2-191,8 3 1,-6-8-289,5 2 0,-5-3 1,6-2-291,0 0 1,-2 0-126,1 0 388,1-7 0,4-1 0,-1-8 232,-4 1 1,2 4 346,-7 1-211,0 0 1,-5-5-1,-2-1 92,-3 1 1,2 4 58,-7 1 1,-1 7-7,-4-2 1,0 1 66,-1-1 0,1 3-132,-1-3 0,1 4-50,0 1 1,-1 6 23,1 5 1,5 2-13,-1 3 1,8 1 25,-2 3 1,-2-1-33,2 7 0,0-6-86,5 6 0,5-7-45,0 1 0,7-2-180,-2-3 0,-1-5-55,1 0 1,2-6-306,8 1 1,-2-3-147,2-2 0,-3-5-624,-1-1 1,-3-6-1970,-2 2 3234,2-3 0,-4-30 0,6-7 0</inkml:trace>
  <inkml:trace contextRef="#ctx0" brushRef="#br1">12915 17122 7629,'-13'-2'155,"1"-2"1,3-2 1497,2-3-153,2 6 0,0-6-99,0 4 1,2 5-654,8 0-499,-4 7 1,11 17 0,-5 6 103,2 10 0,1 11 1,5 6-1,1 4 72,-1 6 1,-5 8-231,1 7 1,-7-36 0,0 1-188,1-4 1,1 1 0,-3 0 0,0-1 0,-1 32 0,1-3-517,3-5 0,-1-12-637,-5-9 1,0-8-514,0-13 0,1-9 0,3-13 1658,1-6 0,7-40 0,-3-15 0</inkml:trace>
  <inkml:trace contextRef="#ctx0" brushRef="#br1">13131 18138 8405,'-9'1'4574,"4"5"-3868,3-5 361,-4 6-121,4-7-139,-5 0-91,7 0 1816,0 0-2715,-7 0-2,6 0 1,-8 0-102,4 0 1,1 0-103,-6 0 1,0-2 124,-5-3 0,4 4 167,1-5 0,5 5 0,-5-1 242,-2-3-96,-2 3 1,-1-5-171,-1 7 4,8 0 1,-1 0-1,6 2-120,-2 3 0,-1 4 159,6 6 35,0-6 1,7 4 0,3-2 0,6 2 0,4 3-17,6-1 0,8-6 38,2-4 1,2-3 90,-2-2 1,-4 0-34,4 0 0,-5-6-6,-5 1 0,1-8 13,-7-3 1,-4 1 105,-6-6 0,-6 4-39,1 2 1,-5-1-77,-5 1 1,-6 1 5,-9 4 1,1-4 10,-7 4 0,6 2 12,-6-3 0,0 8-75,-4-2 1,4 3-160,0 2 1,6 0 170,-6 0 0,13 0 156,-3 0 1,4 2 115,-3 3 1,6 5-62,4 11 0,3-4-144,2 3 0,0-1-91,0 2 0,2-4-181,3 3 1,4-3-331,6-1 0,1-3-769,-1-2 1,5 1 1301,1-7 0,41-14 0,4-8 0</inkml:trace>
  <inkml:trace contextRef="#ctx0" brushRef="#br1">13192 18076 7629,'-22'0'46,"5"5"1,-3 0 0,2-1 187,3-2 1284,7-2 1,-3 0 771,11 0-1945,4 0 0,18 0 1,4 0-1,4 0 1,6 1 830,5 4 1,9-1-777,1 6 0,7-5 28,-1 5 0,3-6 0,3 3 0,2-2 152,2 0 1,6 0-285,-1-5-327,-3 0 1,1 2 0,-7 1 0,-1 2-1,-8-1-270,-4-2 1,-9-2-168,0 0 1,-7 0 170,2 0 1,-10 5-1,-6 0-1624,-3-2-335,-1-1 1712,-8-2 0,-1-2-137,-7-3 681,0-3 0,-20-35 0,-6-7 0</inkml:trace>
  <inkml:trace contextRef="#ctx0" brushRef="#br1">14424 17968 7629,'-14'16'0,"4"-1"916,3 1 1320,7-1-1555,0 0 1,7-4-294,3-1 0,4-7-336,1 2 1,2-3 48,4-2 0,-4 0 223,4 0-233,3 0 1,-7 0 0,5 0 0,-2 0 0,1-2 127,-2-3 0,-2 2-149,-2-7 1,1-1-37,-1-4 90,-6 0 0,3-1 0,-7 1 0,-4-1 259,-4 1 0,-6 5 5,-6-1 0,0 8-47,-1-2 1,-6 3 148,-4 2 1,-1 2 30,1 3 0,-1 4 273,6 6 1,-4 7-257,4 4 0,1 3-176,4 2 0,8-6-283,3 1 0,3-2-391,2 2 1,2 1-637,3-6 0,10-8-1399,11-8 1,3-5 1126,2-5 0,0-3-96,-1-8 0,6-6 1316,0-4 0,-5-12 0,1-7 0,1-5 0,-1 0 0</inkml:trace>
  <inkml:trace contextRef="#ctx0" brushRef="#br1">14716 17830 7621,'-6'15'142,"-5"-1"0,-2-2 1,-1-2-1,2 2 1425,2 2 0,1-4 453,-1 0-1551,-4-6 1,13 1 0,-3-10 0,8-6 417,6-2 0,3-4-317,3-4-406,-1-3 0,2-7 0,4-1 0,3-4 0,2-5 180,-1-4 0,1-6-171,5 0 1,-1-2 0,1 1 0,0-2-133,0-1 0,0-3-329,-1 6 0,-6 8-302,-3 8 1,-4 5-1,-2 4-650,1 1 0,-3 13-5,-2-3 138,-5 11 1,-4-2 1106,3 7 0,-10 21 0,3 4 0</inkml:trace>
  <inkml:trace contextRef="#ctx0" brushRef="#br1">15163 16998 7621,'-10'0'1783,"-1"0"-981,1-6 852,-5 4 0,-1-5-870,1 7 0,5 0-565,-1 0 1,8 2-96,-2 3 0,1 3 0,1 8 0,-2-1-4,1 1 1,4-1-297,6 0 1,-3 1 0,7-1 0,2-1-840,2-4 1,1-1 393,1-4 1,4-4 333,1 5 1,4-6-1,-4-4 1,-1-3 125,3-1 0,-6-2 236,3-6 0,-3 1 321,-1-1 0,-2-4 0,-4-1 0,-5 2 303,-3 2 0,-2 2 668,0 0 0,-7 4-142,-3 1-317,-4 7 1,-7-9 0,-1 7-485,-2 1 1,-2 4 0,-3 4 0,2 2-921,1 3 0,8 1 302,-3 6 0,4-1-1604,2 0 0,4 1 214,1-1 0,7-5 1584,-3 1 0,32-28 0,8-2 0</inkml:trace>
  <inkml:trace contextRef="#ctx0" brushRef="#br1">15086 16937 7621,'0'15'2174,"0"1"-674,0-8 0,7-1-182,3-7 0,2-2-410,-2-3-307,4-10 1,-11-4 0,6-5 0,-1 0 0,-1 0 967,0-3 1,-2-8 428,-5 0-1611,0-1 1,0 0 0,0-2-1,0-1 1,-1-2 285,-5 1 1,-4-2-775,-10 6 0,1-7-290,-7 2 1,6 3 0,-4 2 0,1 5-442,5 6 1,-5 4-19,3 11 0,5 3-378,4 7 0,6 0-1468,-5 0 1720,6 0-1917,-2 7 1646,6-5 1247,0 5 0,6-1 0,3 3 0</inkml:trace>
  <inkml:trace contextRef="#ctx0" brushRef="#br1">14947 16136 7621,'-15'0'3489,"0"0"-1645,6 0-187,-5 0 1,6 0 564,-8 0-1892,1 0 0,6 2 1,4 3-224,-3-3-88,6 11 1,-5-4 0,7 6 0,0 1-228,0-1 0,5 1-743,0-1 714,7 0 0,-3 1 1,6-3-1,1-2-122,-1-6 1,1-4 227,-1-1 0,0 0 460,1 0-199,-1 0 0,1-6 0,-3-5 449,-2-2-319,2-3 1,-11 1-1,3 0 1,-3-3-1,-2 0 703,0-3 1,0 1-358,0 4 0,-7-4-134,-3-1 0,-6 1 99,-4 4-487,3 8 1,-6-4 0,6 5-68,-3-2 0,3 6-257,-4-2 0,4 5 56,2 5 1,1-2-225,4 7 0,-2 1 169,7 4-1627,-1 1 0,6-1 1,2 0 1865,3 1 0,24 6 0,12 2 0</inkml:trace>
  <inkml:trace contextRef="#ctx0" brushRef="#br1">13716 15890 7628,'-16'0'1037,"1"0"2832,0 0-2244,6 0 0,4 0-1073,10 0 1,9 0 0,8 1-1,2 3 420,3 1 1,4 0-306,5-5 0,3 5-288,8 0 0,6 2-188,3-2 1,6-1 0,4 4-1,4-1 66,1-3 1,9 2-267,-3 0 0,-2-1-42,-3-5 1,-12 0 0,1 0-1,-4 0-513,-7 0 1,-8 0-465,-16 0 0,-4 0-877,-6 0 1,-3-2 542,-2-3 0,-6 1 1362,-10-6 0,-45-21 0,-17-10 0</inkml:trace>
  <inkml:trace contextRef="#ctx0" brushRef="#br1">13608 15813 7644,'0'15'1177,"0"1"-524,0-1 0,2 2 0,5 4 0,6 6 146,6 7 1,15 6 0,2 7 0,7 6-267,3 9 1,-19-28-1,1 1-261,3 2 1,0 2-191,-1 6 0,1 1 1,6-2-1,0 1 0,-3 6 1,-2 1-1,1 0 0,-1 0 1,0 1-1,-2 0 5,-2 1 0,0 0 1,2 2-1,-1-1-320,-3-1 0,-1 0 1,0 1-1,-1-1 91,-3-4 0,0-2 1,0 1-1,0-1 0,-2-2 1,-2-1-1,0-2 1,0 0-460,16 34 1,-9-9 121,-4-11 1,-3-10 222,-1-5 1,-2-10 0,-4-1 0,-3-9-605,-1-5 167,-4-8 337,5-2 0,-9-9 356,-3-3 0,-24-52 0,-12-18 0</inkml:trace>
  <inkml:trace contextRef="#ctx0" brushRef="#br1">13100 16875 7634,'-15'0'75,"-1"0"302,1 0 333,6 0 0,-3-7 0,9-1 0,5-2 1049,6-1 1,11 6-1176,2-5 0,8 6 0,1-1 0,11 4 572,9 1 0,7 0-704,9 0 0,4 1-237,7 4 1,7 2 0,-39-1 0,1 0 0,3-1 0,1 1 119,4-1 1,0 2-1,1-1 1,1 1-406,-2 1 1,0 0 0,0-3 0,-1 0 217,1 0 1,0 0-131,4 0 1,-1 0-1,-5 1 1,-2-1-1,1-1 1,-1 0 0,-4 0-1,-1 1 1,35 3-13,-6 4 0,-7 2-160,-11 1 0,-10 1 0,-10-1 0,-3 1-409,-3-1 1,0-1 316,-5-4 1,-3 2-1231,-6-7-77,-8 0 246,6-5 0,-12-2 0,3-4 1485,-3-10 1,-57-47 0,21 22 0,-1 0 0</inkml:trace>
  <inkml:trace contextRef="#ctx0" brushRef="#br1">14624 15998 7634,'-10'0'0,"0"1"441,-2 4 0,0 4 270,1 6 1,-2 1 0,4-1 0,-1 1 498,0-1 0,-1 7-523,-4 4 0,-2 5-282,-4 5 1,3 3 319,-8 7 0,-5 9-40,-5 6-580,-13 8 0,27-28 0,1 2 1,-7 0-1,-1 1 0,0 1 1,0 1-1,-1 1 0,-1 0 12,-2 1 1,-1 1 0,-1 1 0,0-1-354,-4 3 0,1-1 0,2-1 1,2-1 154,0-2 1,1-1 0,1-2 0,1-1 0,0 0 0,0-1 0,2-1-1,0-1-285,-22 30 0,1-3-358,14-16 0,2-6 61,8-10 246,-3-2 1,12-4-1,-3-5 1,4-7 0,4-5-656,2 0 1,0-3 83,-6 1 209,8-7-185,-6 4 0,11-7 1227,-8 0 0,8-7 1,-4-1-1</inkml:trace>
  <inkml:trace contextRef="#ctx0" brushRef="#br1">13623 15998 7637,'-15'0'726,"5"0"1,0 0-139,-2 0-344,-2 0 0,4 0 0,1 1 1,2 4-1,2 6 0,0 2 738,0 3 0,0 11-605,5 4 1,-2 17 151,-3 3 1,3 16-239,-3 10 1,2-32 0,-1 2-325,2 6 1,-1 2-1,-3 3 1,0 2 114,1 6 0,0 1 0,-4 5 0,-1 2 0,-1 5 0,0 1 1,0-1-1,0-1-215,-1 0 1,1 0 0,0-2 0,0 0-52,1-1 1,0-1 0,1 0 0,0-1-279,-1-5 1,0-2-1,4-6 1,2-2-1,1-12 1,1-2 0,0 33-1161,2-13 0,0-18 6,0-15 1616,0-14 0,-7-10 0,-2-7 0</inkml:trace>
  <inkml:trace contextRef="#ctx0" brushRef="#br1">13654 15905 7639,'-10'0'929,"0"0"0,5 0 169,-6 0 59,8 7-849,-4 2 0,12 6 0,2 2 0,3 4 1,6 4 813,3 4-872,8 9 1,-3 3-1,8 10 380,4 6-532,-3 10 0,4 11 0,-20-33 1,-1 3-1,1 3 0,0 2 0,1 4 1,0 1-227,-1 3 1,0 1-1,0 2 1,-1 0 226,-1 0 0,1 0 1,-1-1-1,0-1-99,1 3 0,-1-1 0,0-4 0,1-1 0,-1-4 0,1-2 0,-2-7 0,1-1-1385,10 32 0,4-10 765,-3-11 0,2 0 272,-3-9 0,-1-10 1,-5-13-1,1-3-494,-1-8 1,4 1 464,-3-9 0,1 0-322,-6-5 1,0-1 698,1-4 0,-1-25 0,1-11 0</inkml:trace>
  <inkml:trace contextRef="#ctx0" brushRef="#br1">13808 16044 7637,'-8'-7'512,"-1"5"588,4-3-665,3 3 0,-10 4 1,9 3-1,5 5 1,8 4 288,9 2 0,6 6 0,11 3 0,5 5-11,4 0 1,8 8-214,3 3 0,13-2-1679,8 2 1281,-36-20 0,1-1 0,2 3 0,0-1 0,-2-1 0,1-1 0,-1-2 0,0 0 0,38 14 418,-1-1 0,-5-2-576,-8-3 0,-6-2 2,-14-4 1,-6-2-1,-4 4 1,-6-2-440,-4 1 0,-4-2-456,-6-9 0,-1 2-265,0-7 1,1 5 0,-1-5-841,1-1 2473,-8-9 0,-1-45 1,-7-17-1</inkml:trace>
  <inkml:trace contextRef="#ctx0" brushRef="#br1">14486 18030 8274,'-9'-2'1135,"4"-3"0,-2 2-501,2-8 1,0 6-1,3-5 462,-3-2 1,2 0-281,-8 2-643,8-4 1,-11 7-1,4-5 1,-4 2-1,-1-2 288,-1-2-481,-6-1 0,-2 0 0,-8-3 40,-4-2 0,-5-4 0,-11-7 0,-6-1-172,-7-4 0,0-4 12,-7-6 1,34 24 0,-1 0 0,-2-1-1,-1 1 1,0 1 0,0 0-129,0-1 0,0 1 1,3-3-1,1 2 55,-34-14 1,7 1-42,-1 10 1,-1-1 0,4 9 0,4 3-283,5 1 1,4 6 251,9 2 0,3 1-43,8-1-51,6 3 0,1-4 0,10 4 1,4-2 377,2-6 0</inkml:trace>
  <inkml:trace contextRef="#ctx0" brushRef="#br1">14609 17814 7623,'-16'16'238,"1"-6"0,0-1 759,-1-3-690,8 0 0,1-10 0,7-4 0,0-9 1220,0-6-1366,0-2 1,7-8 0,1-5 0,2-6 0,1-9 393,1-7 0,1-10-313,3-12 1,-8 34 0,-1-2-1007,1-1 0,-1 0 867,1-5 0,0-1 1,0-8-1,-1-2 1,1 0-1,0-1 1,-1-1-1,1-1 1,0 2-1,-1 1-58,1 1 1,0 0 0,2 3-1,2 2-340,1 3 1,0 3 0,0 0 0,1 2-21,-1 8 1,0 3 0,14-30 0,-5 26 0,1 10-675,-1 8 0,-3 6 350,-9 7 0,-2 6 639,-2 4 0,2 10 0,8 4 0</inkml:trace>
  <inkml:trace contextRef="#ctx0" brushRef="#br1">16271 16875 7683,'-8'-7'2667,"-1"6"-1454,4-4 0,2-2-654,-8 2 1,8-2-1,-4 3-131,0-1 0,0-2-260,-3 2 0,-4 3-70,4-3 0,-4 4 20,-1 1 0,-2 6-127,-4 5 1,4 4-54,-3 6 1,-2 4 0,1 11 0,2 5-268,2 4 1,2 3 210,-1 3 1,8-3-114,3 3 176,3-3 0,4-9 0,3-3 0,5-5 0,5-7-594,6-8 0,3-3-123,7-8 0,5-1 100,0-9 1,1-6-961,-1-9 1632,-3 3 0,-5-15 0,2-6 0,-2 0 0,0 0 0</inkml:trace>
  <inkml:trace contextRef="#ctx0" brushRef="#br1">16518 16459 7683,'-16'0'1362,"1"0"-1066,6 0 1,2 2 817,7 3 0,0 4-64,0 6-831,7 7 0,2 4 0,6 10 219,1 5-344,-1 10 0,0 1 0,1 8 312,-1 3-413,1 2 1,-1-9 0,0 1-1,-1 1 1,-2-1-195,-2-6 0,-1-2-953,1-13 0,2-7 40,-7-8 0,7-6 1114,-2-4 0,4-66 0,1-22 0</inkml:trace>
  <inkml:trace contextRef="#ctx0" brushRef="#br1">16949 16952 7683,'0'26'0,"0"-1"0,-6 3 604,1 8 0,2-2 758,8 7 0,-2-7-784,8 2 0,-1-5-343,5-5 1,1 1-643,-1-6 161,1-8 1,-1-1 0,0-7 0,1-1 245,-1-3 0,1-42 0,-1-10 0</inkml:trace>
  <inkml:trace contextRef="#ctx0" brushRef="#br1">16841 16536 7683,'-22'7'0,"4"2"612,-2 6 1,3 1 1826,1-1-2298,1 7 1,7-5-1,2 4 1,5-4-1,2-3-2452,5-4 2311,2 4 0,42-33 0,8 0 0</inkml:trace>
  <inkml:trace contextRef="#ctx0" brushRef="#br1">17487 17045 7697,'-15'0'73,"0"-2"1,-1-2 0,1-2 578,-1-3 0,3 4 0,1-5 1,1-1 1352,0 3-1356,-3-6-395,-2 6 1,1-3-1,0 3-56,-1 1 0,1 9-177,-1 8 1,8 5 29,3 6 1,-2 3-177,2 7 0,0-1 0,5 1 1,0 0-174,0 0 1,0 0 20,0-1 1,7-1 126,3-3 0,5-4 0,4-8 0,2-4-94,-3-5 1,5-3 91,-3-2 1,1-7 135,-6-3 1,6-5-1,-1-6 1,-1-6-103,-2-8 0,-7 3-5,1-4 1,-3-2-32,2 2 116,-3-6 0,-2 9 1,0-1-20,-1 7 1,-2-1 0,-2 8 0,-2 3 8,-3 5 0,1 5 110,-6 7 1,7 2 234,-3 3 1,0 8 9,1 8 0,-6 6 158,6-1 1,0 8-63,5 2 1,-2 7-54,-3-2 1,3 3-204,-3 3 0,4 0 3,1 5 1,0 2-106,0 8 1,1 5-132,4 0 1,-3-1-52,3-4 1,2 3 42,-2-4 0,2 1-43,-2-16 0,2 0 50,3-15 1,4 0 52,-4-16 1,4-3-109,1-12 1,1-1 122,-1-4 0,6-11-1,-1-10 0,2-8 8,-1-2 0,-4-6-7,4 0 0,-3-7-40,3-2 0,-4-1-86,4 6 0,-4 0-426,-2 0 0,0-4 169,1 4 0,-2-2 402,-4 12 0,-3-14 0,-7 3 0</inkml:trace>
  <inkml:trace contextRef="#ctx0" brushRef="#br1">17934 16875 7706,'-16'-7'1425,"1"-1"-652,0-8 39,6 8 1,-3-2-106,7 10 1,0 3-544,5 12 0,0 6 11,0-1 1,5 13 0,0-2 1,7 5-25,-2 0 0,2-2-166,-1 7 55,2-7 0,-4 4 0,6-7 1,1-2-1,-1-4-498,0-4 1,1-6 269,-1-5 1,1-3-522,-1-7 511,0 0 0,-4-13 0,-1-10 0,0-7 0,0-8-341,1-1 0,-3-2 202,2-6 1,-1 1 213,-4 0 1,-3 0 333,3 0 1,-3 6 463,-2 4 1,0 6-60,0 4 648,0 10-784,0 10 0,0 12-13,0 5 0,5 14-97,0 6 0,5 9-144,-5-5 1,7 8-138,-1-2 0,-3-1 77,2 1 0,1-7-330,4 2 1,0-5 144,1-6 0,-1 3-829,1-8 1,-1 1-50,0-6 0,1-6-413,-1-4 1,1-3 441,-1-2 867,0-7 0,14-57 0,-12 22 0,-1 1 0</inkml:trace>
  <inkml:trace contextRef="#ctx0" brushRef="#br1">18565 16891 7708,'-7'15'0,"-3"0"0,3 1 428,2-1 0,3 1 117,2-1 1,5 0 427,0 1 0,13-8-568,-3-3 1,5-3-171,1-2 0,-2 0-111,6 0 0,-4-7-143,5-3 65,-8-4 0,6-3 1,-5-2-1,2-1 0,-4-1-36,-5-1 1,0 3-230,-7-6 0,0 6-158,-5-2 0,0 4 152,0 2 0,-2-1-76,-3 1 1,-8 5 146,-8-1 0,-5 8-8,6-2 1,-8 3 386,3 2 0,-3 4 239,3 6 0,-3 2 367,8 14 1,-1 1-317,6 9 1,6 3 115,4 7 0,4 1-515,1-1 0,3 5 43,7 0 0,2-1-744,14-9 0,0-3 417,4-7 1,6-9-655,0-7 1,7-1 821,-2-9 0,10-27 0,4-12 0</inkml:trace>
  <inkml:trace contextRef="#ctx0" brushRef="#br1">19335 16229 7697,'-11'-9'1387,"1"4"-823,7 3 1,-4 4 0,7 5 0,0 8 539,0 9 1,0 7-906,0 5 0,5 5 0,2 10 0,1 6 48,4 2 1,-3 8-196,1 0 1,-1 0-709,1-6 642,4 1 0,-7-7 1,3-6-1,-3-8 1,-2-10-146,0-9-325,0-11 346,-5-5 0,5-14 0,0-8 0,-1-8 0,-3-6-402,-1-6 0,2-4 123,3-6 0,-3 0 327,3 0 1,-3 5 0,0 1 0,1 3 691,2 3 0,5 8-571,-5 5 1,7 6 831,-1 5-597,-4 3 0,6 9 1,-3 4-1,6 12 0,3 11 650,1 10 0,1 4-556,-6-2 0,6 3-223,-1-3 0,1 2-189,-6-2 0,6 2-178,-1-7 0,2-5-532,-1-6 1,-4-6-159,4 2 1,-4-6 364,-2-5 1,0-3-1731,1-7 2285,-1-7 0,7-35 0,2-17 0</inkml:trace>
  <inkml:trace contextRef="#ctx0" brushRef="#br1">20181 16721 7721,'-15'0'0,"0"0"0,-1 0 0,-4 0 1262,-1 0 0,1 0-573,4 0 0,1 0-365,-1 0 1,1 0-156,0 0 1,-1 5-85,1 0 13,-1 7 1,3-3-1,2 6-117,6 1 91,4 6 1,1-3-1,0 5 1,0 0-1,0-2-22,0 0 1,6 4-34,5-6-132,2 1 1,3-7-110,-1-4 1,2-3-151,4-7 1,-4-7 57,3-3 0,-2-6-117,-3-4 1,-1 1 95,-4-7 0,4 2 37,-4-1 1,-3-4 503,-2 3 0,2 4 27,-2 1 0,2-1 581,-2 1-272,-4 1 83,6 4 726,-7 8-889,0 1 0,2 19-187,3 3 1,-1 9-140,6-3 1,-5 6-111,5-1 1,-1 1-166,1-1 0,4 1-403,-4-6 0,-1-1-119,1-4 1,-2-1 299,3 1 0,2-3-1052,-2-2 0,-3-5 1415,2-6 0,1-61 0,4-16 0</inkml:trace>
  <inkml:trace contextRef="#ctx0" brushRef="#br1">20659 16552 7721,'-14'-2'2313,"4"-3"-1079,-4 3-155,5-5 1,-6 2-537,0 0 0,4 0-17,1 5 0,5 0-334,-5 0 1,-1 0-1,-2 2 1,1 3 107,1 5 1,1 2-186,-5-2 0,5 4 0,-1-4 0,1 4 68,1 1 1,3 1-277,6-1 0,0 1-199,0-1 0,0 0 1,0 1-1,1-2-25,4-4 0,4 3 163,6-2 1,8 1-30,2-2 1,-1 2 82,2-7 0,0 5 226,4-5 0,-4 6 382,0-6 0,-8 5-226,3-5 0,-4 7 458,-2-1 1,-4 0-281,-1 0 1,-7 2-236,3-2 0,-5 2-148,-1 3 0,-7-6-162,-3 0 0,-4 1-420,-1 4 0,-5-5-809,-1 0 1,-1-6 1313,1 1 0,-23-20 0,-11-9 0,-7-2 0,-1 0 0</inkml:trace>
  <inkml:trace contextRef="#ctx0" brushRef="#br1">21305 16690 7684,'-5'-10'-384,"-2"0"85,-1-2 639,4 5 1,-3-7 0,6 4-1,-3-4 1,-1-1 0,0 0 388,-2-1 0,5 1-148,-3-1-47,-3 1-356,-1 6 0,-6-2 121,-1 5-236,1 1 0,5 10 1,-1 4-1,1 3 0,2 7-68,2 3 1,0-1 15,0 4 0,1 3 1,5 6-1,0 2-116,0-2 1,0-2 13,0-1 0,2-2 81,3-3 0,-1 0 0,6-9 0,2-4-56,2 1 0,1-7-173,0-2 1,1-10-239,-1-5 334,0-11 0,1-3 0,-1-7-36,1 1 0,-3-6 0,-1-2 1,-3 0-122,-2 1 1,3 1 179,-5 5 1,0 2 145,-5 3 1,5-1-78,1 6 269,-1 1-63,-5 11 1,0 4 284,0 10 0,0 6 83,0 9 0,5 4-190,0 7 1,2 1 32,-2 4 1,-2-3 178,8 3-440,-8-4 0,9 1 0,-5 1-72,1 2 1,-3-5-3,6-6 0,-8-6-1478,2 2 722,4-11 725,-1-3 0,8-76 0,-1-16 0</inkml:trace>
  <inkml:trace contextRef="#ctx0" brushRef="#br1">21675 15905 7715,'-9'0'0,"2"4"704,7 6 1,2 9 971,3 17 0,4 3-979,6 7 0,5 12-327,1 4 0,1 10-1879,-1 0 1559,-4 3 0,5-3 0,-8-2 0,-2-2 1,-2-4-420,2-6 0,-3-7-552,1-10 1,-5-5-902,5-10 1822,-6-4 0,2-41 0,-6-8 0</inkml:trace>
  <inkml:trace contextRef="#ctx0" brushRef="#br1">21936 15936 7715,'-8'15'1326,"3"1"0,5 8-380,5 6 1,5 10 85,10 11 0,-1 9-500,7 7 0,-2 1-286,2-1 1,1 1 10,-7 4 1,6-8-279,-5-8-216,-1-6 1,-4 3 0,-3-9-1,-1-3 1,-3-5-1822,-2-3 2058,5-9 0,-18-16 0,5-10 0</inkml:trace>
  <inkml:trace contextRef="#ctx0" brushRef="#br1">22567 16105 7694,'-8'-7'677,"-6"4"714,4-7-971,3 6 0,2-1 1,10 12-1,5 8 250,4 9 1,3 7-403,4 5 1,-3-2 0,6 9 0,0 3 45,0 4 0,-5 6-253,2-4 0,1 1-285,-2-2 1,1-3 0,-7 3 0,-2-4-1026,-2-6 0,-2-9 594,3-6 0,1-7 655,-7 1 0,-7-30 0,-7-9 0</inkml:trace>
  <inkml:trace contextRef="#ctx0" brushRef="#br1">22798 16567 7719,'0'-10'86,"0"0"111,7-1 1,2-4 51,6 0 1,-5 6 85,1 4 0,1-2-59,8 2 0,-3 0 34,4 5-160,-4 0 0,-2 0 0,-1 2 0,-2 3 0,-4 5 404,-1 4 1,0 3-268,-2 3 1,-3 4-124,3 7 0,-3 0 0,-2 0 1,-2-1 134,-3 1 1,-2 5-128,-3 0 0,-4 0-133,4-5 1,1-2 0,-1-2 0,-2-3-276,-2-2 231,6-1-59,-6-12-830,12-3 1,-4-7-143,6-4 1,1-9 1035,4-7 0,14-25 0,5-10 0,5-3 0,0 0 0</inkml:trace>
  <inkml:trace contextRef="#ctx0" brushRef="#br1">23214 16490 7719,'-9'0'1317,"3"0"1,6 2-747,0 3 0,0-1-239,0 6 0,0 0-121,0 5 0,0 6 42,0 0 0,5 6-46,0-1 0,7-3-123,-2 3 0,2-2 144,-2 2-163,4-4 1,-6-7 0,6 1 0,-2-1-1,-2-1-548,2-4 76,2-3 0,0-16-681,-4-6 785,4 0 0,-7-14 0,5 3 0,-4-3 0,-1-2-577,-4 0 0,4-5 639,-2 0 0,0 0 213,-5 6 0,0 4 259,0 0 720,0 8-559,0-5 1,2 16 338,3 7 1,-3 9-215,3 12 1,2-1 515,-2 11-779,7-4 0,-5 13 0,5-6 74,-2 2 0,-1 5-501,1-5 1,4 0 9,-4-6 0,2-1-171,-2-3 1,4-4 239,-4-6-997,4-1 0,-4-6 1,0-4 1090,2-3 0,-5-85 0,-3 32 0,-1 0 0</inkml:trace>
  <inkml:trace contextRef="#ctx0" brushRef="#br1">23691 15936 7719,'-8'17'802,"2"4"0,5 3-796,1 6 1,7 8-64,3 3 0,4 10 589,1 6 0,5-2 1103,1 1 1,5-1-1294,-6 1 0,1-4-135,-6-11 0,0 1-1670,1-6 1129,6-7 0,-10-1 0,3-8-2145,-1-1 2479,-7-2 0,0-8 0,-7-2 0</inkml:trace>
  <inkml:trace contextRef="#ctx0" brushRef="#br1">23506 16552 7703,'-13'2'3555,"2"3"-2547,5-4-1563,6 6 1,8-7 828,8 0 1,6-7 1993,9-3-2108,6-4 0,3-6 0,4-2-1011,-3-2 1,5 3 850,0-4 0,5-9 0,6-6 0,8-5 0,0-1 0</inkml:trace>
  <inkml:trace contextRef="#ctx0" brushRef="#br1">24492 16352 7672,'-23'0'107,"6"0"1,-3 0 0,3 0 144,1 0 56,8 0 1,-6 1 0,4 3 0,-4 3 0,-1 0-1,-1 1 728,1 1 1,1 1-743,4 5 1,-2 2 110,7 4-294,0-4 0,5 10 0,0-4-37,0 1 1,7 1 0,3 4 0,3-3 165,3-5 1,4-1-337,1-5 0,6 3 65,-1-13 1,-2 0-1,2-5 1,-1-2 101,-1-3 1,4-5 105,-8-11 1,1 2-115,-6-6 1,-1-1-1,-4-5 1,-3 0-23,0 1 1,-6-1 76,4 0 1,-5 7-689,-5 4 1,-3-3 281,-8 3 0,1 1-904,0 9 1,-6-2 174,1 7 0,-1-1-658,6 6 1675,-1 0 0,-13 55 0,-3 14 0</inkml:trace>
  <inkml:trace contextRef="#ctx0" brushRef="#br1">24784 16290 7677,'-5'10'871,"0"1"1,0-1-288,5 5 1,0 2 19,0 4 1,1-2-126,5 6 0,-5-4 450,4 5-686,4-1 0,-6 4 1,6-1 342,-2-3-489,5-6 0,-11 5 1,6-5 250,0 1-140,-5-6-1,5 0-697,-7-6 1,0-1 179,0-7-185,0-7 0,0-10 0,0-3-182,0-6 270,0-3 0,0-2 0,0 0-83,0 1 380,0-1 1,0 2 0,0 1 727,0 3 0,1 6-139,5-2 0,-3 4 582,7 2-561,0 6 0,11 4 793,0 10-1054,-1 11 1,-3 8-1,2 6-90,1 1-241,1 0 1,-6 5-1,1 0-12,-1-2 0,1-1-1107,-1-3 1,0 0 528,1-5 0,3-3-924,-4-6 0,4-2 1606,-9-4 0,11-38 0,3-14 0</inkml:trace>
  <inkml:trace contextRef="#ctx0" brushRef="#br1">25323 16413 7677,'-10'7'0,"-1"3"260,8 4 1,-4 1 411,7 1 0,0-6-242,0 0 1,7-6-43,3 1 0,9-3-249,2-2 0,1-7 1,-3-2-1,1-1 112,-1 0 1,-2-1-50,-2-4 1,1 0-112,-1-1 1,-5 1-81,1-1 0,-8 1 0,2 0 0,-3-1-160,-2 1 0,-2 5 32,-3-1 1,-3 3 87,-8-2 0,-4 3 0,-3 7 1,0 0 216,-5 0 1,4 1-121,-1 5 1,6 4 239,-2 10 0,4 4-31,2 7 1,1 0 45,4 0 1,3 5-170,7 0 0,7-1-203,3-4 1,5 0-176,6 0 0,3-7-492,7-4 1,5-4-966,0-6 1681,6 4 0,18-33 0,12 0 0</inkml:trace>
  <inkml:trace contextRef="#ctx0" brushRef="#br1">25815 16382 7680,'-8'-6'127,"-1"-1"0,6-5 1,-2 2 1883,1-2-1402,-4 5 1,6-2-1,-1 6 12,6-2 0,4 6-325,3 10 0,2 9-63,-7 6 1,6 3-5,-6 2 1,5-1 74,-5 1-286,7 0 1,-10 0 0,5 0 0,-2-2 0,0-2-53,-2-1 1,-1-6 47,-2 6 1,0-12-371,0 1 1,2-10-280,3 0 1,-3-15 57,3-5 0,-4-13-52,-1-3 429,7 1 1,-5-10 0,3 6 113,-3-2 0,-2 2 1,2 7-1,1 1 426,2-1 0,5 4 382,-4 3 0,0 4 613,-1 6-908,4-4 1,6 14 119,1 0 0,-1 9-293,1 12 0,4-3-247,1 8 0,-1 0-37,-4 4 1,-1 0-244,0-5 0,6 4-165,-1-3 1,1 1-543,-6-1 0,2 1-802,4-6 0,-4-1 1782,4-4 0,3-14 0,-1-4 0</inkml:trace>
  <inkml:trace contextRef="#ctx0" brushRef="#br1">26570 16398 7680,'-21'2'0,"1"3"0,-6 3 71,6 8 1,1-1-141,8 0 0,0 6 1392,5 0 0,1 6-563,5-1 1,0 1-386,0-1 0,2 1-169,3-7 0,9 4-96,6-8 0,3 1-93,-3-12 1,2 0 0,6-5-1,-4 0-255,-2 0 1,3 0 197,-4 0 1,0-7-49,-6-3 0,4 2-15,-4-3 0,4 1 369,-9-5 0,-3-6 99,-2 1 1,-3-1 111,-2 6 1,0-6-147,0 1 0,-2-1 14,-3 6 1,-5-6-275,-11 1 0,2-1-244,-6 6 1,4-1-941,-4 1 0,-1-1 564,-5 1 1,2 7-963,3 2 1,4 5 1510,7 1 0,13 20 0,4 6 0</inkml:trace>
  <inkml:trace contextRef="#ctx0" brushRef="#br1">27155 16506 7680,'-21'0'0,"1"0"0,-6-5 0,6-1 0,-1-6 658,6 2-344,-1-4 0,1-1 0,-1 0 2209,1-1-1969,-7 1 0,5 5 254,-4-1-654,4 1 1,2 2-1,-1 6 265,1 10-352,6 3 0,-3 18 1,7-2-1,2 7 1,1 6 20,2-1 0,0 4-188,0-7 0,4 0-165,6-6 0,0 1-47,11 0 0,3-12-336,1-4 1,4-10-109,2 0 0,5-5 272,0-5 0,0-10 484,-5-11 0,-6-23 0,1-13 0,2-5 0,0 1 0</inkml:trace>
  <inkml:trace contextRef="#ctx0" brushRef="#br1">27139 15890 7680,'-25'-14'0,"-1"4"0,12 3 607,-1 7 1,5 9 847,-1 6 1,5 7-730,6 9 0,0 7 559,0 3-1022,0 3 0,1 9 1,4 2-1,7 1 1,6 1 504,2 1 0,6 2-606,-6 1 1,8-1-208,-3-3 1,-1-4-236,2-7 0,-6-7-1160,6-3 855,-7-3 0,5-9 0,-5-5 585,1-7 0,1-33 0,-6-13 0</inkml:trace>
  <inkml:trace contextRef="#ctx0" brushRef="#br1">27555 16552 7680,'0'15'1829,"7"-6"-1416,3-4 1,4-3-137,1-2 0,1-2 0,1-3 1,1-5 135,3-4 0,5-7-265,-6 1 0,1-8-57,-6 3 1,-1 1 104,-4-2 0,2 7-143,-7-1 0,-1 3 0,-10 1 0,-4 1-28,-3-1 1,-8 6-77,0 0 1,-6 7 108,1-3 0,-3 6 1,0 6-1,2 4-39,1 3 1,7 10 175,-1 2 0,5 10-4,4 1-53,4 6 0,7-4 1,0 5 343,0-2-633,7-7 1,7 4 0,8-8-413,2 1-868,9-7 1,-1-7 1430,4-6 0,38-35 0,8-4 0</inkml:trace>
  <inkml:trace contextRef="#ctx0" brushRef="#br1">28463 16444 7782,'-15'-8'1310,"-1"1"493,1 0-1420,0 5-327,-1-5 0,6 2 1,0 0-1,-2 0 382,-2-2-342,-1 5 1,4-5-1,1 7 237,-2 0-308,-1 0 0,-1 2 0,2 3-30,2 6 0,1 2 0,-3 4 0,4 2 43,1 2 1,-4 6-104,6-1 0,0 3 30,5 2 0,2-2-32,3-4 0,5 3 0,11-9 0,3-4-285,0-3 1,5-3 146,-4 1 0,4-3 98,2-7 0,0-7 124,0-3 1,-2-6 60,-3-4 1,1 1 204,-7-7 0,1 0-40,-6-4 0,-4 1 138,-1 3 0,-7-1-19,2 6 0,-3-5-88,-2 6 0,-5-1-191,0 6 0,-7 1 133,2 4 0,-9-2-768,-2 7 1,-1-5-45,2 4 0,2 1-315,-2 5 1,3 0 193,1 0 1,1 0-896,0 0 1612,6 0 0,16 21 0,10 4 0</inkml:trace>
  <inkml:trace contextRef="#ctx0" brushRef="#br1">28817 16367 7669,'-15'-8'1892,"0"1"-915,-1 0-170,1 5-615,6-5 0,2 14 1,7 3-1,0 4 1,0 1 267,0 1 1,0 4-259,0 1 0,0 5-99,0-6 0,0 7-7,0-1 0,5-2 0,1 2 0,-1-1 26,2-1 0,-6 4-264,4-8 1,-1 1-19,1-6 1,-2-1-53,8-4 0,-8-5-14,2-10 0,2-5-42,-2-11 0,5-3 0,-4-8 1,-1-2-43,2-2 1,-1-5 241,5 5 1,2-5-11,-2 5 0,-3 0 181,2 5 1,1 0 688,4 0-595,-6 8 0,4 0 0,-2 10 940,2 2-844,3 5 1,-1 7 0,0 4 219,1 6 1,-1 9-467,1 6 0,-3-2-185,-2 1 1,2 5-345,-3 0 1,2 5 110,-1-10 1,2 3-346,-2-3 1,2 3 715,3-8 0,13 14 0,3-1 0</inkml:trace>
  <inkml:trace contextRef="#ctx0" brushRef="#br1">29710 16275 7669,'-8'-7'1449,"-4"3"905,6-6-1932,-5 7 0,9-6 0,-5 6 0,0-2 532,-3 1 1,1-3-587,-1 2 1,0 0-217,-6 5 0,6 0-49,0 0 0,5 0-148,-6 0 0,1 2 11,-5 3 0,5 4 38,-1 6 0,3 0-293,-3 1 1,3-1 0,4 0-77,-1 1 0,0-1 150,5 1 0,2-3-129,3-2 0,4 1 188,6-7 0,0 5 230,1-5 36,6 7 1,-5-8-1,5 4 422,1-1-226,-6-2 0,5 0 0,-7 2 727,1 2-492,-1 1 1,-5 0 0,-1 0 530,-2 2-699,-2 2 1,-5 1-241,0 1 1,0 4-103,0 1 0,-7-1-213,-3-4 1,-4-1-451,-1 1 1,-1-3-803,1-2 0,0 1 615,-1-7 1,1 0-737,-1-5 0,3-2 268,2-3 1287,-2-10 0,7-37 0,3-16 0,-4-7 0,-1-1 0</inkml:trace>
  <inkml:trace contextRef="#ctx0" brushRef="#br1">29864 15767 7669,'7'-9'603,"1"-5"1,8 14 828,-1 0 0,1 9-397,-1 11 1,6 4-519,-1 7 1,1 5 206,-6 0 1,0 7-375,1-2 1,-1 8-141,1 3-239,-1-1 0,0-5 0,1-1-401,-1-4 0,1 3 1,-1-4-1,-1-1-509,-4-3 0,-2-4 939,-2-1 0,-18-7 0,1-2 0</inkml:trace>
  <inkml:trace contextRef="#ctx0" brushRef="#br1">29803 16213 7669,'-16'0'1862,"1"0"2502,-1 0-3747,1 0-1235,6 0 1,11 0 1186,13 0 1,8-2-130,8-3 0,1 2-1254,4-7 442,3 6 1,2-10-1,0 6-396,2-1 0,2 1 0,-1 4 0,-1-1 768,-2 2 0,7 15 0,7 5 0</inkml:trace>
  <inkml:trace contextRef="#ctx0" brushRef="#br1">30634 16152 7669,'-22'0'0,"-4"0"0,4 0 2211,1 0 0,-1 0-1369,1 0 0,-1 0-846,2 0 0,3 6 1,-4 3-1,6 1 997,4 0 1,-1 1-796,7 4 0,-5 6 1,5-1-1,1 1-134,3 1 1,2 0-24,5 4 1,-3-4-282,7-7 1,-1 1 0,3-1 0,-2-1-324,2-4 1,2 2 55,1-7 1,0 0 29,1-5 1,-1-6-1,1-5 1,-3-2-184,-2-3 0,2-1 395,-2-3 0,2-3 63,3-2 1,-3-4 385,-2 3 1,2 4-179,-3 1 303,-3-3 1,5 7 394,-7-3 219,7 3-480,-10 8 0,5 4 103,-7 10 0,0 9-145,0 6 1,5 8-237,0-3 0,0 4-400,-5 2 122,0 7 1,5-6 0,2 2-653,2-6 1,-4-1 315,5-6 0,-5 3-297,6-9 1,-6 4 745,5-9 0,0-30 0,6-8 0</inkml:trace>
  <inkml:trace contextRef="#ctx0" brushRef="#br1">31157 16090 7669,'-15'0'0,"-1"0"556,1 0 1,5 0 783,-1 0 0,1 2-350,-5 3 0,-1-2-491,1 7 0,5-4-101,-1 4 0,1 0-28,-5 6 1,5 1 217,-1 3-423,8-3 1,-9 11 0,7-6-121,1 2 1,3-4 0,1 6 0,0 1-51,0 2 1,1 1-625,5-5 1,2-1 313,7-3 1,1-4-338,-1 3 0,6-8 208,-1-1 1,3-8 22,-3 2 0,-1-5 421,7-5 0,13-38 0,9-15 0</inkml:trace>
  <inkml:trace contextRef="#ctx0" brushRef="#br1">31419 15582 7662,'-14'10'765,"4"0"0,-2 6-554,7 4 0,-5 9 686,4 2 1,1 7-142,5 8 0,0 7 277,0 3 0,0 4-362,0 2-419,7-7 1,-3 5 0,4-6-99,-1 1 0,0-7 1,-4-9-1,4 1-1014,2-1 0,-6-6 547,2-3 1,2-6-3465,-2-8 3777,0-8 0,-12-76 0,3 21 0,0 0 0</inkml:trace>
  <inkml:trace contextRef="#ctx0" brushRef="#br1">31373 16059 7651,'8'7'0,"6"-5"683,-4 3 0,4-3-149,1-2 0,2-2-62,4-3 1,-2-4-224,6-6 0,1-1-174,5 1 0,0-7-5,-1-4 0,-1 2 86,-3-2 1,1 6-157,-6-6 0,-14-20 0,-9-10 0</inkml:trace>
  <inkml:trace contextRef="#ctx0" brushRef="#br1">31403 16198 7651,'0'15'0,"2"1"1031,3-1 0,4-5-435,6 0 1,6-4 376,-1 4-573,8-7 0,-4 4 1,6-7 207,1 0 1,2 0 0,1 0 0,2 0-446,-2 0 0,-3-2-354,-6-3 1,-1 4-478,-3-5 0,-4 5 668,4 1 0,-45-7 0,-12-2 0</inkml:trace>
  <inkml:trace contextRef="#ctx0" brushRef="#br1">22075 17891 7684,'0'-10'627,"0"0"134,0-2-295,-7 5 0,5-2 0,-3 4 0,2-3 970,-2-1-910,-4-4-339,-6 11 0,-1-5 0,1 7-54,-1 0 1,6 0 0,0 2 0,-2 3-48,-2 5 1,-1 4-165,-1 1 0,6 6-50,0-1 103,0 8 0,1-4 1,2 6-1,2 1 0,0-2-1,2-3 0,1 3-70,2-3 1,7-6 0,3-3-1,4-6-369,1-5 0,0 0 27,1-6 1,-1-2-10,1-3 231,6-4 0,-5-11 0,2-3 1,-6-1-1,-2-3-258,1-2 0,-5 3 308,-2 1 1,1 4 193,0-5 0,-1 8 0,-5-3 350,0 4 460,0 8-447,0 3 46,0 19 1,0 3-78,0 9 1,0 3 28,0-8 1,1 6-90,5-6 0,-3 6-72,7-5 1,-5-1-202,6-4 0,-6-1-270,5 0 0,-5 1-1679,5-1 1434,1-6 1,4-2-1552,1-7 2039,-8 0 0,19-69 0,-14 26 0,0 1 0</inkml:trace>
  <inkml:trace contextRef="#ctx0" brushRef="#br1">22721 17399 7705,'-15'-7'0,"0"-3"0,-1-2 289,1 1 0,-1-1 56,1 7 122,0-7 1,-6 9 0,0-6 0,3 2 0,-1 4 167,-2 1 1,4 2-431,-3 0 1,3 7-1,1 3 1,6 11 35,0 5 0,5 4 0,-4 6 1,2 5 30,4 4 1,1 3-169,2 3 0,2 2-205,3 4 0,3-3 0,8-4 0,-1 1-874,1-1 1,4-4-608,1-5 1,-1-3 109,-4-7 1472,-1-7 0,0-23 0,1-11 0</inkml:trace>
  <inkml:trace contextRef="#ctx0" brushRef="#br1">22290 17953 7705,'-15'0'266,"-1"7"1,8-4 358,3 8 1,7-8 382,8 2 1,0-3-454,11-2 0,3-7-546,1-3 1,9-4-167,2-1 1,2-1-447,-2 1 548,-4-1-134,13 1 1,28-7-1,-28 10 1,-1 0-1</inkml:trace>
  <inkml:trace contextRef="#ctx0" brushRef="#br1">23122 17399 7705,'-23'0'901,"1"5"22,-4 0 1,4 7-730,7-2 193,-1 11 0,8-2 0,3 4 0,3 1 0,2 0 609,0 4 0,7 6-759,3 2 1,4 2 0,3-4 0,2 2-47,1-2 0,6 4-311,-6-3 1,1 1-1,-6-5 1,1 0-1089,-1 0 0,1-2-129,-1-3 1,-5-4 385,0-7 951,-6 1 0,-11-8 0,-10-1 0</inkml:trace>
  <inkml:trace contextRef="#ctx0" brushRef="#br1">22875 17891 7705,'-15'7'278,"-1"4"0,8-3 258,3 2 0,5-6-1,5 1 1,3 2 729,8-2 0,6 0-1053,4-5 1,3-2 0,3-3-1,4-5-1275,5-4 0,-1-1 551,1-1 1,-5 1 511,5 0 0,13-21 0,10-5 0</inkml:trace>
  <inkml:trace contextRef="#ctx0" brushRef="#br1">23491 17799 7705,'-7'15'0,"4"1"341,-8-1 0,8 1 177,-2-1 1,3 0-1,4-1-99,3-4 1,4-3-84,6-7 1,6-2 0,-1-3 0,1-7-254,1-6 0,-5 0-185,3-2 1,-2 1 88,-3-1 0,-5 2 0,-1-2 28,-2 3 1,-2 1-48,-5 1 1,0 5-188,0-1 1,-7 8 0,-3-4 0,-4 2-204,-1 0 0,-1 0 266,1 5 0,-6 0 83,1 0 0,-1 2 66,6 3 1,1 3 57,4 8 0,-2 4 517,7 1-438,0 6 1,5-3 0,0 7 416,0 0-701,6-1 0,5 3 0,8 1-255,1 2 0,7-2-726,-1-8 0,3 1 1135,2-6 0,34-7 0,8-8 0</inkml:trace>
  <inkml:trace contextRef="#ctx0" brushRef="#br1">23783 17707 7693,'-15'-9'2743,"0"-5"1,6 14-2226,4 0 1,5 7-164,5 9 0,-1-1-13,6 0 0,0 8-106,5 2 0,-1-1-32,-4 2 0,4 0 104,-4 4 0,2-4-69,-1 0 0,1-2 23,-7 1 0,5 3 44,-5-8-243,0 1 0,-5-6 289,0 1-620,0-8 1,0-3-1,0-10 1,-1-7-510,-5-7 1,5-5 258,-4-6 1,-2-1 152,2 0 0,-1 5-442,6 1 1,0-1 116,0-5 0,7 7-78,4 4 0,2-3 768,3 3 0,40-14 0,11 1 0</inkml:trace>
  <inkml:trace contextRef="#ctx0" brushRef="#br1">24753 17460 7669,'-10'0'2440,"0"0"-1886,0 0 0,1-7 0,4-3 73,3-4 1,2-1-467,0 0 1,0-2-1,0-2 1,2-3 108,3-2 0,-2-2-115,8-5 1,-6 5-94,5 1 1,-5 6 240,5-2-466,-6 4 0,8 2 1,-5 1-116,1 4 0,2 7 178,6 13 1,-6 2 116,0 13 1,1 8-1,4 8 1,2 4 34,4 1 0,-4 5-42,3 0 0,-3 6 25,-1-6 110,-1 0 1,-5 1 0,1-1 0,-1-1 0,-1-4-833,-4-5 0,2-3-541,-2-8 0,0-4 50,-5 0 684,0-7 0,0 3 494,0-7 0,-48 1 0,-12-1 0</inkml:trace>
  <inkml:trace contextRef="#ctx0" brushRef="#br1">24676 17984 9534,'9'8'1369,"6"-3"1,8-3-880,7-2 0,6 0-79,0 0 0,7-7-118,-2-3 1,5 2-92,5-3 1,-3 1-147,4-5 0,-4-1-181,-2 1 0,-5 5-982,0-1 0,-7 3 221,2-3 399,-10-2 487,-4 11 0,-7-39 0,1-2 0</inkml:trace>
  <inkml:trace contextRef="#ctx0" brushRef="#br1">25631 17614 7669,'-16'0'0,"1"0"1864,6 0-974,-4 0 0,4 0 1582,-6 0-1520,6 0-461,-4 0-346,4 0 0,-6 2 0,-1 1 53,1 3 1,-1 0-34,1-1 1,1-1-60,4 6 0,-4-5 1,4 6 121,-4 1-956,6 1-906,1 3 1384,14-1 1,3-5-1,9-1 1,3-2 0,2-2-176,4 2 1,1-4 202,1 7 1,1-5 332,0 6 1,-5-6 216,-1 5 1,-6-1 328,2 1 1,-4 4-29,-2-4 1,-5 4 347,1 1 0,-8 2-530,2 4 0,-5-4-105,-5 3 1,-3-3-560,-8-1 1,-1 4 208,-4 1 1,3-1-1096,-8-4 1,7-6 543,-1 0 0,-3-5-523,3 6 0,-1-8-104,6 2 1186,6-3 0,9-43 0,9-10 0</inkml:trace>
  <inkml:trace contextRef="#ctx0" brushRef="#br1">25969 17245 7669,'-6'-9'0,"2"-3"820,-6 7 0,5-2 3045,-5 2-2968,6 3-1006,-3-4 0,7 12 1125,0 5-686,0 9 0,5 6 0,2 8 788,2 2-854,1 14 0,5-9 0,1 12-213,-1 0 1,1 0 0,-1 5 0,0-2-855,1 3 1,-1-6-210,1-2 0,-6-3 525,0-2 0,-5-8 487,5-8 0,-20-12 0,0-12 0</inkml:trace>
  <inkml:trace contextRef="#ctx0" brushRef="#br1">25769 17784 7669,'-15'0'2825,"8"0"-2130,7 0 0,7 0 721,8 0 0,9-7-978,7-3 0,2-4-236,8-2 0,-2 1-1965,2 0 1763,3-1 0,1-1 0,5-2 0,7-1 0,0-1 0</inkml:trace>
  <inkml:trace contextRef="#ctx0" brushRef="#br1">26985 17753 7677,'-15'0'194,"6"2"1,3 1 604,-1 2-314,5 7 1,-3-9-1,10 6 1,5-2-1,4-2 709,1 2 1,8-5-393,2 3-591,-2-4 0,6 5 0,-5-1 275,0-2-419,5-1 1,-11-2 0,6 0 0,-1 0 0,-5-2-166,0-3 1,0 2 63,-2-8-653,9 1 1,-21 0-1,8-1 1,-5 0-335,-2-3 0,0-2 0,-7 1 442,-3 0 0,-4 6 479,-6 4 0,-7-2 31,-4 2 0,2 0 0,-1 5 1,-3 0 233,-1 0 1,-5 0 181,3 0 0,-1 2-40,11 3 1,-5 3 220,6 8 0,1-1-137,9 0 1,-2 8 95,7 2 1,1 4-33,9 2 1,4 0-105,6 0 0,6-2 38,-1-3 1,8 1-111,-3-7 1,5 6-93,0-5 1,1-1-205,0-4 0,0-6-275,0 0 0,-1-6-1110,1 1 1,0-4 683,0-1 1,-1-6 717,1-5 0,-2-24 0,0-12 0,4-3 0,-1-1 0</inkml:trace>
  <inkml:trace contextRef="#ctx0" brushRef="#br1">27724 17568 7677,'-15'9'0,"5"3"437,-1-7 0,8 7 275,-2-2 1,3 4 772,2 1 0,7 2-889,3 4 0,4-3-122,1 8 0,6-5-233,-1 4 0,3-4-55,-3 5 1,-3-6-377,4 6 0,-4-7 196,-2 1 0,1 2-1196,-1-1 1,0-1 577,1-4 0,-6-1 612,0 1 0,-13-15 0,1-2 0</inkml:trace>
  <inkml:trace contextRef="#ctx0" brushRef="#br1">27909 17614 7677,'-15'0'0,"-1"5"0,1 1 0,1 5 744,4 0 0,-4 1 17,4-2 1,-4 4 443,-1-4 1,5 4-456,-1 1-646,1 0 0,0 6 0,0-1 301,-2-1-362,-2-2 0,-1 6 1,1 1-1,2 1 0,2-1 151,-2-2 0,-2 4-1066,-1-5 0,4-1-1240,1-4 2112,7-1 0,-4 0 0</inkml:trace>
  <inkml:trace contextRef="#ctx0" brushRef="#br1">28294 17660 7677,'-15'16'0,"4"-1"1375,1 1 1,7-1-969,-3 0 1,5 1-1,1 1 1,0 3 201,0 6 0,7 3 324,3 2 1,4 5-344,1 0 0,0 7-235,1-2 1,-1 3-49,0 2 0,-4 1-3,-1-1-671,-7 0 1,9-2 0,-5-3-639,2-5 1,-6-8 0,2-4 1004,-3-2 0,-2-49 0,0-18 0</inkml:trace>
  <inkml:trace contextRef="#ctx0" brushRef="#br1">28325 17614 7677,'-9'0'1051,"2"0"-438,7 0 0,9-1 461,6-5 1,7 3-715,9-7 0,5 6-239,0-1-76,7 3 1,-9 2-1,5 0-35,-1 0 170,-2 0 1,-10 2-1,-4 3 1,-3 7 0,-7 5 569,-4 4 1,-3 6-419,-5-1 0,-1-2 44,-5 2-309,-2-1 0,-13 6 0,-1-2-375,-2-3-127,-1 3 0,-5-12 0,3 3 0,1-2 0,1-5 435,1-2 0,-19-18 0,2-10 0</inkml:trace>
  <inkml:trace contextRef="#ctx0" brushRef="#br1">28940 17676 7677,'-20'0'0,"-1"0"0,1 0-114,4 0 0,1 0-88,0 0 0,-1-5 169,1 0 624,0-7 0,-1 8 470,1-6-443,6 6 0,-3-1 128,7 10 1,0 9-390,5 7 0,0 4-312,0-4 1,7 6 0,3-1-1,4 3-31,1 2 0,1-2-91,-1-3 0,0-6-335,1-10 1,-1 2-1,2-7 1,2-1-182,2-2 0,-1-11 163,-5-6 0,-1-1-21,-4-4 0,4-4 190,-4-2 1,-3-1-13,-2 1 354,4-3 1,-7 7 0,3-4 284,-4 6 99,6 2 1,-5 3 567,3 0-395,-3 6 1,-2 4-1,0 12-56,0 8 1,5 2-218,0 9 0,2 0-91,-2 4 1,-2 3-33,8 3 0,-6-4 61,5 4-557,0-3 0,1-8 0,-3-1-921,-1-1 1,3-3-36,-5-4 1210,7-8 0,4-42 0,8-17 0</inkml:trace>
  <inkml:trace contextRef="#ctx0" brushRef="#br1">29341 17491 7677,'-11'21'911,"1"-1"0,7 2 1227,-2-1 0,3 3-2045,2 7 0,0-1-133,0 1 1,0 0 695,0 0 1,5-2-327,0-3 1,2 3-285,-2-4 0,-3-2-17,3-3 0,-2-8-281,3-2 319,-5-6-712,6 3-600,-7-7 721,0-7 1,0-7 0,0-8-1472,0-2 1693,0 5 0,0-10 0,0 3-327,0-3 0,2-2 307,3 1 0,-2-1 287,8 0 1,-6 5-31,5 1 1,-1 6 172,1-2 0,4 4 1135,-4 2-923,3 6 1,5 2 0,0 7 539,3 0 0,-1 7-315,-4 4 0,-1 9-305,1 6 1,4 3-249,1 2 0,-1-1-568,-4 1 340,-1 0 0,0-2 1,1-2-2146,-1-1 2381,1-7 0,-1-17 0,0-13 0</inkml:trace>
  <inkml:trace contextRef="#ctx0" brushRef="#br1">30172 17429 7662,'-15'0'1354,"-1"6"170,1-1 1,-1 5-848,1-5 0,0 2 173,-1-2 0,1-1-221,-1 6 1,1-5-49,0 5-447,-1-6 0,1 9 0,-1-4-54,1-1 1,5 6-1,1-4 1,1 2-198,-1-1 1,6 2-49,-2-2 1,3-3-103,2 2 0,0-4-618,0 4-879,0-7 1250,7 4 1,1-7-93,8 0 1,1-5 252,3 0 0,-3-5 142,4 4 0,1-4 177,-1 5 1,1 0 208,-2 5 0,-2 0 184,2 0 0,-3 0 1136,-1 0-724,-8 0 0,6 7 0,-6 5 1460,1 6-1859,-2 0 1,-7 11-1,-2-2 159,-3 7 0,-2 0-901,-3 8 0,-4-8 185,4 2-259,-4-11 0,-1 3 0,1-8-1738,4-1 2182,-4-2 0,6-36 0,-8-8 0</inkml:trace>
  <inkml:trace contextRef="#ctx0" brushRef="#br1">30449 17429 7643,'0'24'0,"0"-1"333,0-8 1,0 2 364,0 4 0,0 3 564,0 6 1,2 1-610,3 0 0,-3 0 431,3 0-891,-4-1 0,5 0 0,-1-5-720,-2-4 45,-1-4 1,3-7-2833,0 0 3314,0-6 0,-18-80 0,4 25 0,0 0 0</inkml:trace>
  <inkml:trace contextRef="#ctx0" brushRef="#br1">30218 16983 7643,'-15'2'3442,"-1"3"0,3-2-4176,2 7 1,-1-4 218,7 4 0,-5-5-746,5 5 1,0 1 1260,5 4 0,48 0 0,12 1 0</inkml:trace>
  <inkml:trace contextRef="#ctx0" brushRef="#br1">30526 17491 7643,'-7'22'0,"5"2"0,-3 7 0,-2 0 1608,2 0-1114,0-1 1,7 0 0,1-3-87,2-1 1,7-8 0,-1 3 0,2-6 297,3-4 0,-1 1-628,1-7 1,-1 0-52,0-5 1,-1-7-1,-2-3 1,-2-4-228,2-1 0,-3-2 18,1-4 0,-6-1-104,1-4 1,-4-3-1,-1 3 1,0-3-253,0-2 1,0 6 429,0-1 1,-6 2 395,-5-1 0,-2-3 0,-3 8 0,1 1 578,-1 2 1,1 6-746,0 1 0,-3 7-315,-2-2 1,3 3-200,-4 2 338,4 0 1,2 7-1,1 3-1382,4 4 791,-4 1 1,13 0-1651,-5 1 2296,5-1 0,21-6 0,6-2 0</inkml:trace>
  <inkml:trace contextRef="#ctx0" brushRef="#br1">30819 17214 7638,'15'15'3428,"-1"1"-2558,-4-1 0,2 2-392,-7 4 0,2 3 204,-2 6 0,-3 6-42,3 0-444,-4 0 1,5 2 0,-1 1 0,-2 1 0,-1-4 228,-2-4 1,0-3-384,0-3-443,7 3 87,-6-19 0,6 2-1168,-7-17 887,0-4 1,0-13 0,0-3-1224,0-5 1511,7 0 1,-5-3 0,5-1-492,0-2 561,1 0 1,2 0 0,1 0-223,1 2 662,1 1 1,3 8-1,-1 1 492,0 2 1,3 3-403,2 9 1,-1-2 568,7 6 0,-6 8 62,6 8-567,-1 4 1,-1 8 0,-1 6 216,-1 6 1,-10 0-301,3 7 1,-5-7-221,1 2 0,1 0-180,-7-5 1,0 3-318,-5-8 0,0-4-1584,0-1 2027,0-4 0,-34-36 0,-9-8 0</inkml:trace>
  <inkml:trace contextRef="#ctx0" brushRef="#br1">24104 432 7636,'0'-10'2587,"-2"-1"-1739,-4-2 0,5 5 1,-6-1-409,-1 2 0,0-4 0,-8 6-216,0 1 1,-2-3-26,-4 2 0,3-1-156,-8 6 0,2 7 87,-1 4 0,-5 5 202,5 5-183,-12 4 1,6 9 0,-1 3 0,4 4 0,2 2 327,3 0 0,2 3-367,12 2 0,2 2 0,8-13 0,2-1 16,4-3 1,10-2-714,10-5 1,4-4-42,2-12 1,6-2-1033,-1-8 1174,8 0 1,-10 0 0,6 0-1959,-2 0 1829,-1-8 615,-6-1 0,28-35 0,8-8 0</inkml:trace>
  <inkml:trace contextRef="#ctx0" brushRef="#br1">24456 784 7641,'-16'0'0,"0"2"687,0 4 1,0 1 41,0 3-477,0-3 0,5 1 87,0 2-155,8 4 1,-3 2 0,14-1-1,6-3 6,5-1 0,10-6-131,-3 6 1,5-8-197,1 3 0,0-5 73,0-1 1,5 0-211,0 0 211,-6 0 1,-1 0 0,-5-1 99,0-5 1,3-1-1,-7-5 1,-3 1 770,-5-1-531,1-3 0,-12-1 28,3 0 0,-5 0 98,-5 0 1,-4 0-247,-7 0-69,0 0 1,-2 6-1,-2 1-625,-1 2 387,-7 1 0,8 6 0,-5 0-697,2 0 1,2 0 103,5 0 0,2 7-1089,3 4 1173,-3 3 659,12 2 0,66 22 0,-20-17 0,1 0 0</inkml:trace>
  <inkml:trace contextRef="#ctx0" brushRef="#br1">25016 624 7641,'-7'16'920,"3"0"-450,-6 0 1,6 0 221,-1 0 1,-2 7-343,1 4 1,1-4-166,5-1 1,0 1-31,0-2 0,0 6 242,0-6-324,0 0 129,0-5-480,7 0 135,2-7 1,7-7-83,0-7 0,-5-8-59,-1 3 0,-1-10 129,2-1 1,3-6-98,-3 6 1,3-8 60,2 3 0,-2-3 25,-3 2 1,3-3 112,-3 4 1,1 2 137,-1 3 1,3 5-24,-3 5 1,-2-1 252,1 7 0,-4-1-106,4 6 1,-6 7 128,1 4 0,-1 3-52,1 2 0,-3 2-74,3 3 1,-1-3-245,1 4 0,-3-5 111,3-1 0,2 0-104,-1 0 10,6 0-388,-10 0-26,12-7 148,-5-2 0,5-8 17,-3-5 0,3-4-68,-3-12 0,-2 3-45,1-8 216,1 0 1,5-5 0,0 0 72,0 0 211,-7 0 0,5 7 0,-3 4 1402,3 3-1081,2 2 0,0 7 688,0 4-776,-7 10 0,3 4 0,-4 9 137,0 3 1,-2 3-450,4 2 1,-4 4 61,4-3 1,-4-4-558,4-1 0,-4 1 127,4-2-230,-6 0 0,5-10 0,-4 0-152,6 1 706,-4-5 0,7-14 0,-5-11 0</inkml:trace>
  <inkml:trace contextRef="#ctx0" brushRef="#br1">25880 592 7635,'0'16'0,"0"0"0,0 7 999,0 4 0,0 3-22,0 2-632,0 0 1,5 2 0,3 4 0,-1 4 0,0 3 489,-4-3 0,5 5-750,-3-5 0,6-1-245,-6 2 1,6-7 19,-6 1 0,0-3 0,-5-4 0,2-3-365,3-6 1,-3-3-2324,3-2 2828,-3-7 0,-2-31 0,0-13 0</inkml:trace>
  <inkml:trace contextRef="#ctx0" brushRef="#br1">25864 576 7634,'-9'-16'0,"0"6"358,4-1 1,3 6 1101,-3-6-1127,3 7 0,4-8 0,3 5 0,6 0 0,5 0 228,5 3 1,2-5-510,4-2 0,3 4-47,-3 2 0,3-2 1,2 2-1,-2 1-37,-3 2 1,2 2 21,-8 0 0,0 2 37,-5 3 1,-2 4 70,-3 7 1,-4 0 327,-7 0-249,0 0 1,0 6 0,-2 1 614,-3 2-670,-4-6 0,-7 4 0,0-7 121,0 0-348,0 7 1,0-7 0,0 2-282,0-5 0,0-4-625,0 1 0,0 3-625,0-8 1636,0 0 0,7-54 0,2-14 0</inkml:trace>
  <inkml:trace contextRef="#ctx0" brushRef="#br1">26392 160 11496,'0'16'1505,"0"0"1,0 5-845,0 1 0,6 12 246,-1-2 1,6 9-273,-6-4 1,7 11-338,-1-5 0,-2 5-230,2-11 0,-2 0-326,1-5 0,4 0-1269,-3 0 1086,-4-7 1,2-2-1,-5-7-3260,1 0 2514,0 0 1187,-5-7 0,-7-9 0,-2-9 0</inkml:trace>
  <inkml:trace contextRef="#ctx0" brushRef="#br1">26680 544 7631,'0'16'1496,"0"0"1,8-7-113,2-3 0,6-5-976,6-1 1,-3 0-369,8 0 0,-2-1-624,1-5 453,5-3 1,-12-1-1,6-1 1,-2-1-1,-5-3 53,-6-1 1,1 0 244,-8 0-136,1 0 1,-8 0 0,-4 2 0,-4 2 480,-4 1 1,-4 7-203,-4-1 1,5 3 26,-5 2 0,-1 2 0,2 5 1,1 7 586,2 6 0,2 3-437,0-2 1,6-1 168,-1 7-589,8-8 0,-5 11 0,8-5 0,0 0 0,2-2-409,4 0 1,2-5-417,8 4 1,0-10-1001,0-1 1,6-6 591,-1 6 0,6-8-320,-6 3 1151,8-5 1,-5-1 334,9 0 0,5-32 0,5-14 0,4-3 0,1 0 0</inkml:trace>
  <inkml:trace contextRef="#ctx0" brushRef="#br1">27369 160 7631,'0'-16'728,"0"0"0,-2 7 996,-3 4 0,1 3-815,-7 2 1,6 13 126,-6 3 1,2 12-76,-1 4 0,1 2-611,3 8 0,3-1 1,-6 4-1,2-4 13,3-2 1,3 4-400,1-6 0,-2 6-270,-4-6 1,5 6-540,-5-6 1,5 0-970,1-5 1,0-1-1,-2-5 1814,-4-4 0,-10-12 0,-8-3 0</inkml:trace>
  <inkml:trace contextRef="#ctx0" brushRef="#br1">27033 544 7629,'-9'0'4057,"3"0"-2806,12 0 1,3 0-642,7 0 0,7-1-441,3-5 0,5 3 28,1-8 0,0 6-513,0-6 1,0 7-470,0-1 0,0-2 785,0 2 0,14-22 0,4 0 0</inkml:trace>
  <inkml:trace contextRef="#ctx0" brushRef="#br1">27529 576 7630,'-16'0'1845,"0"7"-723,7 2 938,2 0-688,7 5-1075,7-12 0,7 5 1,9-7-1,0-1 1,2-5 274,0-4 1,-4 1-478,6-2-34,-7 0 0,3-5 0,-7 0 0,-2 0 0,-2 0-278,-1 0 1,-7 6-331,1-1 417,-3 0 0,-4-3 0,-3 3 1,-6 6-1,-5 3 114,-5 2 0,1 0 727,-7 0-363,1 14 0,-1-1 0,2 12 0,2 0 0,3 0 494,3 3 0,8 2-622,3 2 1,5-1-208,1-5 0,0 3 210,0-8-1011,7 0 1,2-5 0,8 0-2826,5 0 2502,-4-7 0,6-2 1111,-2-7 0,17-21 0,11-6 0</inkml:trace>
  <inkml:trace contextRef="#ctx0" brushRef="#br1">27961 528 7630,'-9'7'0,"-9"2"413,7 7 0,-6 0 515,6 0 0,-1 6 225,1-1 0,-2 6-550,8-6 1,0 0 277,5-5 1,0 0 130,0 0-511,0 0-437,0-7 0,7-2-167,4-7 0,-3-1-5,3-5 0,0-3 1,5-8-1,-2-3-1007,-3-1 0,3-8 367,-3 3 0,1 1-66,-1-2 0,3 7 429,-3-1 0,1-2 286,-1 2 0,3 1 223,-3 9 0,-2-3 926,1 3 1061,1 4-1523,5 0 0,-7 14-19,-4 4 0,2 5-239,-1 5 1,-1-1-152,-5 7 1,0-6-242,0 6 0,0-2-326,0 1 1,0-1-130,0-4 1,0-3-815,0 4 0,-2-5-1700,-3-1 3031,3 0 0,-12-14 0,5-4 0</inkml:trace>
  <inkml:trace contextRef="#ctx0" brushRef="#br1">28265 592 7630,'-7'16'0,"5"-5"542,-3 0 540,3-8-794,2 11 1,9-12 0,5 4 1621,6-5-1667,8-1 1,-3-1-1,7-5 155,0-4-252,0-5 0,0-1 0,0 0 271,0 0-310,-7 0 0,3 0 1,-6 0-86,-3 0-3,-1 0 0,-7 0 0,-2 0 182,-2 0-437,-2 0 0,-5 6 1,0-1-17,0-2 255,-7-1 0,-2 4 0,-7 1 1273,0 2-812,0 1 1,0 6-1,-2 0 1204,-3 0-1360,3 7 1,-7 2-1,6 7 279,-3 0 1,1 6-183,5-1 0,0 7-90,0-1 0,0-2-92,0 2 1,7-2-221,4 1 1,3 3-243,2-8 0,0 6 110,0-6 0,7 0-144,4-5 0,3-5-922,2 0 0,5-8 498,1 3 0,6-5-956,-1-1 0,3 0 271,2 0 1382,0-7 0,28-30 0,8-15 0</inkml:trace>
  <inkml:trace contextRef="#ctx0" brushRef="#br1">28921 352 7630,'-16'0'4870,"0"0"-4694,-7-7 0,5 5-709,-3-3 0,3 3 929,2 2 1,5 0 1165,1 0 1,4 2-865,-4 3 0,6-1 46,-1 7 263,3-1-784,2 6 0,0-5 0,0 0 0,0 1 392,0 2-397,0 2 1,0 0-130,0 0 1,0-5 233,0 0-99,0-1 0,0 6 37,0 0-361,-7 0 1,5 0-44,-3 0 1,3-5-288,2 0 22,0-1-377,-7 6 411,5 0 166,-5 0 1,7-5 115,0 0 0,2-8-48,3 3 1,-1-3 220,6 2 0,-4-3-45,4 4 1,-4-5-70,4-1 1,1 6-67,5-1 1,0 0-221,0-5 1,0 6 218,0-1 0,0 2-132,0-1 383,0-5-167,0 14 230,-7-7 1,-2 3 36,-7 0 0,-2-6 203,-3 6 1,-6-6-523,-10 6 0,1-8 70,-6 3 0,-1-3-1534,-5 3 0,0-5-63,0 5 1,0-5 1594,0-1 0,2-29 0,0-13 0,-4-2 0,0-1 0</inkml:trace>
  <inkml:trace contextRef="#ctx0" brushRef="#br1">29113 352 20257,'-16'0'1439,"0"0"-1273,0 0 53,0 0-234,0 0 1,0 2-1,0 2 1,2 3 0,1 0-129,3 0 1,4 5-49,-4-1 0,6-2-1283,-1 2 809,3-1 487,2 6 1,0 0-1,2-2 1,3-1-1,6-2-237,3 1 0,4 2 621,3 2 1,-3 0-28,3 0 0,-3 0 0,-2 0 0,-2 2 688,-3 3 1,2-6-262,-8 6 1,0-7-302,-5 8 0,-2-6 72,-3-6-912,-4 5 0,-9-7 0,-3 8-1468,-6 0 1738,-3 0 265,-2 0 0,-9-4 0,-7 0 0,-3 0 0,-1 0 0</inkml:trace>
  <inkml:trace contextRef="#ctx0" brushRef="#br1">23816 1969 9071,'-9'-7'648,"3"-4"1,5-3-30,1-2 0,0 5 0,0 1 0,0-3-146,0-1 0,-2 0-288,-4 3-105,5-3 0,-14 12 0,3-3 1,-6 3-34,-3 2 0,-2 14 121,1 8 0,-3 13-33,-7 8-22,8 10 1,-5 4 0,8 9 195,1 3 1,10 1-1,4 1 1,6-9-161,6-5 0,10-11-672,10-8 0,10-14 326,1-8 1,8-7-509,-3-9 483,4-7 0,-3-11 1,-2-12-296,-2-5 382,-1-10 1,-12 4 0,-1-7 208,-2 0-88,-1-7 1,-14 3 0,-2-4 763,-4 0-618,-2 3 1,-2 3-1,-4 0-11,-4 2 1,-10 4-1349,-1 12 1,-6 3 555,6 8 1,-6 2-1352,6 13 2022,0 1 0,-3 55 0,0 12 0</inkml:trace>
  <inkml:trace contextRef="#ctx0" brushRef="#br1">24280 2161 7654,'-2'16'2038,"-3"0"0,3 9-1005,-4 7 0,5 9-114,1 12-677,0 11 0,0 6 0,0 6 0,1 1 0,3-6-25,1-4 1,2-8 21,-1 0-500,3-8 1,1-3 0,-1-12-1996,-2-8 1000,-1-4 1,1-10 1255,3-3 0,-2-76 0,-1-23 0</inkml:trace>
  <inkml:trace contextRef="#ctx0" brushRef="#br1">24280 2193 7639,'0'-16'1765,"0"0"-1033,0 0-279,0-7 1,1 5 0,5-1 0,4 4 233,5 5 0,6 4-566,0-4 0,8 6 11,-3-1 0,5 3 0,1 4 0,0 3-28,0 6 1,-7 3-16,-4 2 0,-5 7 35,-5 4 0,1-2 0,-7 1 0,-1 3 110,-2 1 0,-4 2-83,-3 0 1,-4 0 119,-7 0-334,0-7 0,-6 4 0,1-6 0,0 0 0,-1 0-1493,1-3 1,0-8 854,5-1 0,5-8 701,0 3 0,15-62 0,-2-15 0</inkml:trace>
  <inkml:trace contextRef="#ctx0" brushRef="#br1">24904 1777 7639,'0'23'0,"0"2"0,0 7 0,0 2 1834,0 3 0,2 2-877,3 4 0,4 3 265,7-3 0,0-2-601,0 1 0,0-1-985,0 2 98,0-4 0,-2-9 0,-1-1-582,-3-2 1,-1-3 0,2 3 0,-6-5-1099,-3-5 1946,-2-1 0,-36-14 0,-8-4 0</inkml:trace>
  <inkml:trace contextRef="#ctx0" brushRef="#br1">24744 2065 7639,'-9'0'5697,"2"7"-4864,7-5 1,9 5-106,7-7 0,12 0-581,9 0 1,8 0-759,-2 0-148,3-7 1,4 3 0,1-4 758,3 0 0,-8 2 0,4 0 0,0 2 0,1-1 0</inkml:trace>
  <inkml:trace contextRef="#ctx0" brushRef="#br1">25560 2241 7639,'-11'18'812,"1"3"1,4-1 1101,-4 7 0,6-3-1428,-1 3 0,-2-4 1,1-7-1,3 0 610,1 0-699,2 0-779,0-7 1,2-3-1,1-12-1211,3-4 1,-1-12 1111,-5-5 481,0-3 0,-3-32 0,-1-14 0,-1-7 0,1 0 0</inkml:trace>
  <inkml:trace contextRef="#ctx0" brushRef="#br1">25416 1665 8161,'-9'11'-191,"4"-1"191,3 1 0,45 33 0,10 8 0</inkml:trace>
  <inkml:trace contextRef="#ctx0" brushRef="#br1">25848 2113 7639,'-2'16'0,"-3"0"0,1 0 1479,-6 0 0,4 5-682,-4 1 0,6-1 847,-1-5-1203,3 0 0,-3 0 1,-1 0-1,3 0 592,1 0-990,2 0 1,7-7-204,4-4 1,1-5-488,-1-5 0,1-4 206,-6-7 1,6 0 0,-3-2 0,2-1-663,-1-2 0,1-6 741,5 5 1,0-6 238,0 1 1,-3 4 0,-1 2-1,2 3 496,-1 2 1,3 0-205,0 0 1,3 2 992,-8 3 0,3 4-188,2 7 1,-2 9-592,-3 7 0,-4 2-118,-7 8-160,0 1 1,0 5 0,0-2-93,0-3 1,0-2 0,0-5-1,0 1-75,0-2 1,0-6-427,0-2 349,0-8 1,2 2-725,3-10 0,-1-4 31,7-7 0,-1-7-184,6-4 1,0-8 579,0-3 1,0 1 71,0 5 1,0 2 1260,0 3-805,0-3 1,0 14 536,0 0-546,0 7 0,-1 11 856,-5 3 0,-1 6-144,-4 10 0,-3 2-230,4 4 1,1 3-348,-2-3 0,6 1-285,-6-1 0,6 1-1006,-6-6 0,6 5 534,-6-6 1,6 6-2716,-6-6 3254,7 0 0,-10-12 0,5-2 0</inkml:trace>
  <inkml:trace contextRef="#ctx0" brushRef="#br1">26888 1969 7636,'-17'0'0,"-5"0"0,5 0 1010,-5 0 0,4 0-687,2 0 1,0 2 1279,0 3 1,0 4-738,0 7 1,2-5-409,4-1 1,2 1-252,8 5 0,0-5-52,0-1 1,0 1-246,0 5 114,0-7 1,2 3 0,2-4-253,1 0 0,6-2 1,-4 3-424,2-2 0,1 3-172,6-4 348,0-1 1,0-5 7,0 0 1,0 0-137,0 0 0,2-5-79,4-1 475,-5-6 1,6 5 228,-7-4 1,0 4 274,0 7 1,1-5 736,-1-1 0,-6 1 44,1 5 61,0 0 0,-1 2-515,1 3 0,-8 4-376,3 7 1,1 0-98,-2 0 0,1 0-94,-6 0 0,0 0-965,0 0 544,0 0-2828,7 0 1516,-6-7 1676,7-2 0,-1-64 0,2-14 0</inkml:trace>
  <inkml:trace contextRef="#ctx0" brushRef="#br1">27337 1569 9626,'0'21'3290,"0"1"0,0 11-2949,0-1 0,0 6-95,0-1 1,0 4 99,0 7 0,0 0-564,0 0 1,0-5-519,0-1 0,0-1-100,0 2 1,0-6 835,0-10 0,-15 10 0,-2-3 0</inkml:trace>
  <inkml:trace contextRef="#ctx0" brushRef="#br1">27673 2017 7618,'-16'9'2368,"1"5"296,5-3 1,-4-2-3485,3 1 402,4 1 0,-6 5 1,8 0 2453,1 0-1060,-4-7 1,6 5-2808,-4-3 1222,5-4 0,8 0 0,3-7 609,5 0 0,22-35 0,6-10 0</inkml:trace>
  <inkml:trace contextRef="#ctx0" brushRef="#br1">27769 1441 7618,'-16'-9'363,"0"2"0,5 7 1099,0 0-95,1 0-1765,1 7 0,2 2-1948,7 7 2346,0-7 0,14 26 0,4 1 0</inkml:trace>
  <inkml:trace contextRef="#ctx0" brushRef="#br1">28009 1489 7618,'-6'16'1303,"1"0"1,0 2-547,5 3 0,0 0-157,0 11 1,0-3-68,0 8 129,-7 4 0,5-2 1,-3 6-1,3-3 1,2 1-44,0-2 1,0-2-1139,0-7 1,0-2 307,0-3 0,0 1 0,0-6 1,0-3-230,0-1 1,0-7 439,0-1 0,-29-49 0,-6-7 0</inkml:trace>
  <inkml:trace contextRef="#ctx0" brushRef="#br1">27801 1841 16933,'25'0'795,"-4"0"0,2 0-802,-2 0 1,13 0-116,-2 0 1,4 0-729,-4 0 1,0 0 849,0 0 0,21-14 0,6-4 0</inkml:trace>
  <inkml:trace contextRef="#ctx0" brushRef="#br1">28313 1905 7617,'-11'16'0,"1"0"0,-8 0 0,7 0 0,4 0 662,2 0 1,3-5 0,2-1 1486,0 3 1,7-6-1451,4-2 0,3 2-685,2-1 1,2-3 0,1-6 0,4-4-244,2-2 0,-3-2 200,4-5 1,-4 0-747,4 0 0,-6 0 1,3-2-1,0-1-1147,4-3 0,-2-1 1122,1 2 0,-1 3 800,2-3 0,25-4 0,-1 0 0</inkml:trace>
  <inkml:trace contextRef="#ctx0" brushRef="#br1">28793 1793 7617,'-2'14'1499,"-3"-3"0,1 3-890,-6-3 1,-3 10 0,-8 6 0,-6 5 420,-3 5 1,-11 6-399,-7 10 1,-5 4-976,-6 7 1,-3 0 428,3 0 0,-1-2-154,1-3 0,6 0 174,10-11 1,9-4-2434,8-12 2327,6-14 0,4-39 0,9-24 0</inkml:trace>
  <inkml:trace contextRef="#ctx0" brushRef="#br1">29257 1617 17856,'-16'0'-59,"0"0"-131,7 0 1,0 2-300,4 3 292,3-3-301,-5 12 1,9-12-392,3 3 0,4-3 529,7-2 0,-5 0-118,0 0 360,-1 0 1,6 0 0,-2-2 0,-1-1 0,-4-5 224,-2 0 746,5 4 0,-10-5 306,3 4 0,-5 3 0,-5-3 0,-6 3-893,-3 2 0,-2 5-307,0 1 1,0 6-1701,0-1 912,0-4 0,0 7 1,0-3-1,0 3 0,2 2-1571,3 0 0,-1-5 2400,7-1 0,6 8 0,8 7 0</inkml:trace>
  <inkml:trace contextRef="#ctx0" brushRef="#br1">29145 2049 7608,'-10'11'607,"-1"-1"0,6-4-96,-6 4 1,7-4 1330,-1 4-192,-4-6-402,7 10 1,-7-12 200,4 3-646,3 4-272,-5-7-403,7 5 0,7-2-169,4 1 1,3-1 0,2-5 0,0 0-330,0 0 1,2-5-403,3-1 0,-3-4 231,3 4 0,-3-1 77,-2 2 0,0 1 15,0-6 1,-2 4-474,-3-4 76,3 6 257,-12-10 0,5 10-1020,-7-6 0,-7 6 1609,-4-1 0,-45-4 0,-14 0 0</inkml:trace>
  <inkml:trace contextRef="#ctx0" brushRef="#br1">29353 208 7602,'16'16'474,"0"-5"1991,0-1-1608,0-6 0,-5 3 0,0-7 193,1 0 1,1-2-891,-3-3-49,-3 3 20,-7-5 0,6 0 187,-1-4 38,0 4 1,-5-2-173,0 4 1,-1 3-1,-5-3 129,-4 3 1,-5 9-177,-1 4 1,0-2-22,0 1 0,0 1 0,0 5 0,2 0-87,3 0 1,-1 0-121,7 0 0,-6 0-78,6 0 1,-6 0-403,6 0 430,-1 0 1,6-5 0,0 0-227,0 1 73,0-5 1,2 0-321,3-7-129,-3 0 0,12 0-30,-3 0-938,3-7 1,-3 4 1710,0-8 0,13-21 0,10-11 0</inkml:trace>
  <inkml:trace contextRef="#ctx0" brushRef="#br1">29385 800 8853,'2'9'2149,"3"-3"-1206,-3-5 289,5 7 0,0-7-815,4 5 1,-2-10-172,2-1 0,-8-2 246,3 1-300,2-3 0,-6-7 0,4 0 1,-5 6-68,-1-1-2,0 8 0,-7-5 0,-3 8 0,-5 0 124,-1 0 1,0 0 191,0 0 1,6 8-76,-1 2 1,6-1-151,-6 2 1,6-1-74,-6 6 1,7-5-1,-1 0 0,3-6-768,2 6 518,7-8 1,-3 4-1,7-7-2397,1 0 1817,2 0 1,2 0 0,0 0 688,0 0 0,15-35 0,2-10 0</inkml:trace>
  <inkml:trace contextRef="#ctx0" brushRef="#br1">30057 528 7597,'-10'0'3114,"-1"0"-2348,8 0-372,-12 0-203,14 0 477,-7 0-193,8 7-305,0 2 0,0 7-115,0 0 0,0 2 58,0 3 0,-5 3 1,0 4-1,-1-1-27,-1 1 0,6 2-207,-5 2 0,4-7-175,2-3 0,0 1-698,0-2 796,0-7 0,2-8 28,4-12 1,1-3-1,5-8 1,-1-5-77,1-4 1,2-5 151,2-1 0,0 0-27,0 0 95,0 0 0,0 6 1,-1 1 265,-5 2 1,5-4-1,-5 6 623,5 1-15,1 2-573,0 9 0,-6 9-5,1 11 0,-8 10-10,3 6-293,-4-4 0,-2 7 0,1-3 251,5 3-251,-5-5 0,7 4 0,-8-8-259,0-1 1,0 3 24,0-2-687,7 0 0,-4-6-144,8-5-956,0-3 1033,5-7 1021,0 0 0,28-49 0,8-14 0</inkml:trace>
  <inkml:trace contextRef="#ctx0" brushRef="#br1">30570 544 8039,'-9'0'1095,"-5"0"0,6 7-897,-2 4 1,1 10-23,4 6 0,3-2 0,-4 2 0,5-1-64,1 6 0,0 0-128,0 0 1,5-7-6,0-3 0,8-5-38,-3-1 0,6-1 234,6-5 0,-4-3-98,3-7 0,-2 0 163,3 0 1,-4-7-106,3-3 1,-3-5 274,-2-1 1,-6-5-49,1 0 1,-7-1-9,1 6 1,-3-5-204,-2 0 1,-2-1-148,-3 6 0,-1 0 211,-10 0-86,4 0 0,-17 0 1,6 0-1505,-2 0 0,4 2 139,-6 3 0,8-1 1236,-3 7 0,-10 21 0,-1 10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293D5-635D-874E-9D52-010088795ED5}" type="datetimeFigureOut">
              <a:rPr lang="en-US" smtClean="0"/>
              <a:t>9/16/25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BCED9-8243-684C-B0B3-6C50C35486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191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BCED9-8243-684C-B0B3-6C50C35486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33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BCED9-8243-684C-B0B3-6C50C35486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26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BCED9-8243-684C-B0B3-6C50C35486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12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D9A5-663A-6B70-209E-4BA61FC2E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F2EDB-6422-0730-EA93-C8FDDFD51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F4487-F2BA-2539-887D-A1567781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7957E-943B-66B1-F2B1-A8403720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BB8CB-6D3A-BA64-7C71-E161AD18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3404-7348-C52E-4355-CBB91770E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FD088-464B-78E7-7E8A-12045E4D4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05EDF-EE5D-AA74-F775-3CCCC959B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DB546-1F45-70E4-BF91-5FCC0D33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96559-3959-31F3-D744-3C009566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6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9084E-E417-D179-F36B-B08F147DE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A2CC1-7E36-E998-4E74-A5C5B4582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C4628-329E-F785-655B-816B56DF0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0E113-9C31-316A-5E78-8C601BB4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82B40-711A-79FC-7719-92546969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2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F7F5F-8F1D-BFF5-D995-6BBC9DE6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4B497-FAF5-21DF-6C5B-672CE37FC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35B51-5F70-C81F-B37C-EEE8DEFD4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16AA8-1C1F-BD5B-D388-3F1ED19F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CA96F-53D4-5EFF-BDAC-6647F1A3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3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D9B3-0B10-7F36-58A9-0981703E3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779B2-B758-6DB5-0383-513A7E15D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7053E-6443-895F-8AFD-5ED04938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4F931-F74D-4941-A016-9CAC9CE5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83A26-F0EE-C493-F026-97D75F26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6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E411-5F59-DADF-38EE-66E626826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51511-3479-61BF-47A2-A6D597A79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6FDA0-B7CF-DC26-DEAD-48CCCB6C5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8CBA4-72D8-3F15-E021-0A43756E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72C47-2343-1752-2114-1456A42F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2D8AE-967C-B561-F030-23FF1D6E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9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F266D-1F23-6F28-11DE-C98402DF7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B04C5-BBF9-EED1-4101-325794375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9B7B9-6825-0313-1756-33322EED3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FB694-8690-624F-927E-517B05F3D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2E3F34-77FA-D49D-3F67-8F3C2B120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458F94-5A5B-D322-F8DB-BBBDD78C2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9/16/25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599D9-2EAB-D91B-672E-CA44D865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554419-D5EC-709E-A899-4DC07539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1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163C-7F7C-9CB3-1ABC-BA69BFDF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7896C-8F34-7B50-B61A-9EC31268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9/16/25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87E9AC-E6B1-C0A6-3133-7A2118E8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D76BE-600C-C7AE-C179-F99D929D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3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7DFD4-7EC7-C715-0D29-EBF87B11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9/16/25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74A70C-178B-8ECA-9653-7CE63CF9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53298-6594-34C6-F697-8A2A7905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BC27-4A3A-3A54-BD59-9E5F556D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DBFF2-E449-CA66-8C3A-D0A262DE4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4C57E-92DD-AF1D-163E-8F2E429D1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0BAA1-BB57-26E0-9FB8-3CBF0F5E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F507C-E19C-D646-539C-BB169D13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AD973-6095-0A62-295F-145FB6CC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0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4EC6-7A97-9398-6BC8-5153F15B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7466E6-882D-C645-1E02-E59900085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F6221-3670-EFD6-FEC4-D99253047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AE1C6-6DAD-18A8-A432-52F108CF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1F0D4-63BD-AEF4-3489-E5B1DEB9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E736A-655F-BD63-2977-8F29A0EE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8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06137E-0332-66EB-BA13-CF6502105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5D3A8-822D-5F99-7E77-0A2C072A8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F7A00-8BAD-629F-BA3B-962CC19F3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EF0A53-0DFF-0148-A23E-BC101EC1655A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13D42-AAAA-25BF-B2FC-E98E6475F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4541C-057B-DA97-BD13-55DB514AB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8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0248F-6807-B345-9BF4-3E7F39D35B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Graduate Artificial Intelligence</a:t>
            </a:r>
            <a:br>
              <a:rPr lang="en-US"/>
            </a:br>
            <a:r>
              <a:rPr lang="en-US"/>
              <a:t>CS 640</a:t>
            </a:r>
            <a:br>
              <a:rPr lang="en-US"/>
            </a:br>
            <a:r>
              <a:rPr lang="en-US"/>
              <a:t>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A7B9F-F03C-066A-38CE-5D4D1345DC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Jeffrey Considine</a:t>
            </a:r>
          </a:p>
          <a:p>
            <a:r>
              <a:rPr lang="en-US" err="1"/>
              <a:t>jconsidi@bu.edu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36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A42F9-7E2E-F810-7FE8-7D13790E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78F66-452B-EB1C-0F33-3FA536407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number of all nodes might be too big to store in memory.</a:t>
            </a:r>
          </a:p>
        </p:txBody>
      </p:sp>
    </p:spTree>
    <p:extLst>
      <p:ext uri="{BB962C8B-B14F-4D97-AF65-F5344CB8AC3E}">
        <p14:creationId xmlns:p14="http://schemas.microsoft.com/office/powerpoint/2010/main" val="1655855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C7C4-B54F-3705-CD7B-92AEEA31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C8F6B-56BF-B511-AC48-0B6583E20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26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C15A1-E70A-FE11-976A-3D967BC2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 (BFS)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4B475-FC90-97BA-F3A8-7B1800A34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Follow edges from the earliest discovered nodes first.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2100493-EE31-71AA-271C-4ACDF258BF79}"/>
                  </a:ext>
                </a:extLst>
              </p14:cNvPr>
              <p14:cNvContentPartPr/>
              <p14:nvPr/>
            </p14:nvContentPartPr>
            <p14:xfrm>
              <a:off x="544320" y="2189880"/>
              <a:ext cx="11538720" cy="442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2100493-EE31-71AA-271C-4ACDF258BF7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4960" y="2180520"/>
                <a:ext cx="11557440" cy="444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6696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CEBE-4447-6610-BD83-C799D65CA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Breadth-First Search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0AC5C-6B10-B934-7722-6063AA07D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Assuming a FIFO queue for implementation…</a:t>
            </a:r>
          </a:p>
          <a:p>
            <a:r>
              <a:rPr lang="en-US"/>
              <a:t>How much time to search a graph?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How much memory to search a graph?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CF0169-CFEB-B648-647A-AFF52B40AA9B}"/>
                  </a:ext>
                </a:extLst>
              </p14:cNvPr>
              <p14:cNvContentPartPr/>
              <p14:nvPr/>
            </p14:nvContentPartPr>
            <p14:xfrm>
              <a:off x="671400" y="2109240"/>
              <a:ext cx="11486520" cy="470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CF0169-CFEB-B648-647A-AFF52B40AA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62040" y="2099880"/>
                <a:ext cx="11505240" cy="472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2630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CA92F-CD72-35C2-7CE2-2B4DB436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 (DFS)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1C582-0B87-8993-2F02-3AA46836A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Follow edges from the most recently discovered nodes first.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2D7B41-3A65-8A8A-C5A2-6F365873D192}"/>
                  </a:ext>
                </a:extLst>
              </p14:cNvPr>
              <p14:cNvContentPartPr/>
              <p14:nvPr/>
            </p14:nvContentPartPr>
            <p14:xfrm>
              <a:off x="1120680" y="2149560"/>
              <a:ext cx="10927800" cy="4554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2D7B41-3A65-8A8A-C5A2-6F365873D19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1320" y="2140200"/>
                <a:ext cx="10946520" cy="457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4095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8376-6739-B698-4675-B6022DDC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Depth-First Search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345EE-1A33-24BA-B5EE-24CBE1F61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Assuming a stack for implementation…</a:t>
            </a:r>
          </a:p>
          <a:p>
            <a:r>
              <a:rPr lang="en-US"/>
              <a:t>How much time to search a graph?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How much memory to search a graph?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D716EC-F91C-4A91-9084-15E47D7C72F4}"/>
                  </a:ext>
                </a:extLst>
              </p14:cNvPr>
              <p14:cNvContentPartPr/>
              <p14:nvPr/>
            </p14:nvContentPartPr>
            <p14:xfrm>
              <a:off x="1795680" y="40320"/>
              <a:ext cx="10136880" cy="660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D716EC-F91C-4A91-9084-15E47D7C72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86320" y="30960"/>
                <a:ext cx="10155600" cy="662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08896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CD43B-27BE-7FCE-811F-9C976B4B9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Deepening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567B0-DD69-52DC-31A3-6B4C4C69CB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Depth-bounded DFS with increasing depth bounds.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E8DE4F-DDC9-6CA1-A74F-E28105B31C99}"/>
                  </a:ext>
                </a:extLst>
              </p14:cNvPr>
              <p14:cNvContentPartPr/>
              <p14:nvPr/>
            </p14:nvContentPartPr>
            <p14:xfrm>
              <a:off x="564840" y="69120"/>
              <a:ext cx="11466360" cy="6621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E8DE4F-DDC9-6CA1-A74F-E28105B31C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5480" y="59760"/>
                <a:ext cx="11485080" cy="6640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85347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66165-7A25-E116-7AC1-52FEF71E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Deepening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A27AC-D862-65AA-70CA-ABEE36191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much time to search a graph?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How much memory to search a graph?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E9A799-4E7F-668C-1C95-362B4D554970}"/>
                  </a:ext>
                </a:extLst>
              </p14:cNvPr>
              <p14:cNvContentPartPr/>
              <p14:nvPr/>
            </p14:nvContentPartPr>
            <p14:xfrm>
              <a:off x="639720" y="1337760"/>
              <a:ext cx="11345040" cy="5295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E9A799-4E7F-668C-1C95-362B4D55497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360" y="1328400"/>
                <a:ext cx="11363760" cy="5314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7984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9E27-9A7C-E7D3-7A59-775CBC36C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Bidirectional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3C58C-3E00-CEDF-7DEC-BA950F1866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Search alternates expanding from start and from goal states.</a:t>
            </a:r>
          </a:p>
          <a:p>
            <a:pPr lvl="1"/>
            <a:r>
              <a:rPr lang="en-US"/>
              <a:t>Stop when overlap found.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6B5603C-222D-AAF9-0C0B-67180DC9FCCB}"/>
                  </a:ext>
                </a:extLst>
              </p14:cNvPr>
              <p14:cNvContentPartPr/>
              <p14:nvPr/>
            </p14:nvContentPartPr>
            <p14:xfrm>
              <a:off x="1014120" y="46080"/>
              <a:ext cx="10595520" cy="658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6B5603C-222D-AAF9-0C0B-67180DC9FC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4760" y="36720"/>
                <a:ext cx="10614240" cy="659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57164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622F-8368-B240-50CD-33FEE5A93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Bidirectional Search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47FCA-3F40-1F6D-E923-F466DCD83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much time to search a graph?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How much memory to search a graph?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B7BB26-CAA3-0744-CAA0-F9600D078423}"/>
                  </a:ext>
                </a:extLst>
              </p14:cNvPr>
              <p14:cNvContentPartPr/>
              <p14:nvPr/>
            </p14:nvContentPartPr>
            <p14:xfrm>
              <a:off x="6781680" y="1994040"/>
              <a:ext cx="5191560" cy="4063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B7BB26-CAA3-0744-CAA0-F9600D07842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2320" y="1984680"/>
                <a:ext cx="5210280" cy="408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5598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F0B0-AAB3-D7FE-8048-454D7B9A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9A00-9B8A-75C5-A9F7-08ABDCA38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Search as a universal algorithm?</a:t>
            </a:r>
          </a:p>
          <a:p>
            <a:r>
              <a:rPr lang="en-US"/>
              <a:t>Basic search algorithms</a:t>
            </a:r>
          </a:p>
          <a:p>
            <a:r>
              <a:rPr lang="en-US"/>
              <a:t>Search with costs</a:t>
            </a:r>
          </a:p>
          <a:p>
            <a:r>
              <a:rPr lang="en-US"/>
              <a:t>Search with heuristics</a:t>
            </a:r>
          </a:p>
          <a:p>
            <a:r>
              <a:rPr lang="en-US"/>
              <a:t>Search with admissible heuristics</a:t>
            </a:r>
          </a:p>
          <a:p>
            <a:r>
              <a:rPr lang="en-US"/>
              <a:t>Memory-bounded search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1ACC2ED-D964-C523-FB32-8A2C125DE269}"/>
                  </a:ext>
                </a:extLst>
              </p14:cNvPr>
              <p14:cNvContentPartPr/>
              <p14:nvPr/>
            </p14:nvContentPartPr>
            <p14:xfrm>
              <a:off x="6469920" y="3915720"/>
              <a:ext cx="1923840" cy="110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1ACC2ED-D964-C523-FB32-8A2C125DE2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0560" y="3906360"/>
                <a:ext cx="1942560" cy="112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9448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B5F6-EDCA-ACBF-BD70-038FB2E2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Limitations of Uninformed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F9CDE-BA2E-6CE1-C646-EDA19D089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>
                <a:solidFill>
                  <a:srgbClr val="7030A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6036186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EF1CD-C419-D5CA-BAF5-1C8A6EED0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5A49-558C-49D7-5A1E-A0F48BB16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52B93-7A22-9985-3C1F-5B3B7C0EB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97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CC27-0FAD-BB00-64DB-D04A288E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with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079CB-8751-33E0-C599-A0FB046D6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So far, just searched for any path from start state to a goal state.</a:t>
            </a:r>
          </a:p>
          <a:p>
            <a:r>
              <a:rPr lang="en-US"/>
              <a:t>What if some edges (actions) are more expensive?</a:t>
            </a:r>
          </a:p>
          <a:p>
            <a:pPr lvl="1"/>
            <a:r>
              <a:rPr lang="en-US"/>
              <a:t>Shorter/cheaper paths may be preferable.</a:t>
            </a:r>
          </a:p>
        </p:txBody>
      </p:sp>
    </p:spTree>
    <p:extLst>
      <p:ext uri="{BB962C8B-B14F-4D97-AF65-F5344CB8AC3E}">
        <p14:creationId xmlns:p14="http://schemas.microsoft.com/office/powerpoint/2010/main" val="17116595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9D78E-F701-8BBA-D360-5AD42D76C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C0969-D054-8991-07B4-2B0972106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Common single source shortest path algorithm…</a:t>
            </a:r>
          </a:p>
        </p:txBody>
      </p:sp>
    </p:spTree>
    <p:extLst>
      <p:ext uri="{BB962C8B-B14F-4D97-AF65-F5344CB8AC3E}">
        <p14:creationId xmlns:p14="http://schemas.microsoft.com/office/powerpoint/2010/main" val="437715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626E3-D491-73EE-B347-1B97B6EC9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Dijkstra’s Algorithm as Uniform Cost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AAF80-9BCB-4A37-FA3C-B5AB956CE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Dijkstra’s algorithm finishes vertices in increasing order of cost.</a:t>
            </a:r>
          </a:p>
        </p:txBody>
      </p:sp>
    </p:spTree>
    <p:extLst>
      <p:ext uri="{BB962C8B-B14F-4D97-AF65-F5344CB8AC3E}">
        <p14:creationId xmlns:p14="http://schemas.microsoft.com/office/powerpoint/2010/main" val="16498607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038E8-3338-43BC-BAF5-05EDF5AA1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Unit Costs and Breadth-First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74B7C-95CB-B6B1-1245-DD48ED1ADB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all edge costs are the same, then BFS give also gives us minimum cost paths.</a:t>
            </a:r>
          </a:p>
        </p:txBody>
      </p:sp>
    </p:spTree>
    <p:extLst>
      <p:ext uri="{BB962C8B-B14F-4D97-AF65-F5344CB8AC3E}">
        <p14:creationId xmlns:p14="http://schemas.microsoft.com/office/powerpoint/2010/main" val="1065421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76D9E-C1C4-3475-8361-7F46A864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Bidirectional Search with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1186C-9B8C-C714-F66B-12B26FF4D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Does this work?</a:t>
            </a:r>
          </a:p>
        </p:txBody>
      </p:sp>
    </p:spTree>
    <p:extLst>
      <p:ext uri="{BB962C8B-B14F-4D97-AF65-F5344CB8AC3E}">
        <p14:creationId xmlns:p14="http://schemas.microsoft.com/office/powerpoint/2010/main" val="4013778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D565C-44A7-2B6A-FC25-50297502E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18C1-3AA1-E6A0-BC60-8DE0286A0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E4119-5647-AD0A-BBEE-841157E4B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27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A203E-1796-07CD-201F-35CE6315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Informed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50CF3-363A-3C64-D55F-B9BDDF70A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How can we do better than brute force searching all nodes?</a:t>
            </a:r>
          </a:p>
        </p:txBody>
      </p:sp>
    </p:spTree>
    <p:extLst>
      <p:ext uri="{BB962C8B-B14F-4D97-AF65-F5344CB8AC3E}">
        <p14:creationId xmlns:p14="http://schemas.microsoft.com/office/powerpoint/2010/main" val="4159758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52C2-93A5-926C-CF9D-97CF87A2A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4F059-0BC0-11F1-7324-47B66F367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we know about our problem, can we use that for a performance edge?</a:t>
            </a:r>
          </a:p>
        </p:txBody>
      </p:sp>
    </p:spTree>
    <p:extLst>
      <p:ext uri="{BB962C8B-B14F-4D97-AF65-F5344CB8AC3E}">
        <p14:creationId xmlns:p14="http://schemas.microsoft.com/office/powerpoint/2010/main" val="1974269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F42D-BB87-F5C9-63C4-9CF0964E4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Search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F9F3A-DC31-DB57-4260-3153AAD62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Typical abstraction models problem as graph.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Nodes are states.</a:t>
            </a:r>
          </a:p>
          <a:p>
            <a:pPr lvl="1"/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Edges are possible transitions between states.</a:t>
            </a:r>
          </a:p>
          <a:p>
            <a:pPr lvl="1"/>
            <a:r>
              <a:rPr lang="en-US"/>
              <a:t>Maybe labeled by action causing transition.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4A95BC7-11DA-9AC6-15F3-44FE8FA00B53}"/>
                  </a:ext>
                </a:extLst>
              </p14:cNvPr>
              <p14:cNvContentPartPr/>
              <p14:nvPr/>
            </p14:nvContentPartPr>
            <p14:xfrm>
              <a:off x="2852280" y="2818080"/>
              <a:ext cx="8688960" cy="335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4A95BC7-11DA-9AC6-15F3-44FE8FA00B5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42920" y="2808720"/>
                <a:ext cx="8707680" cy="337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66330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4442A-9601-041C-7E7B-22531A186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Heuristic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AB067-78AA-3F23-84C8-EC4823812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 heuristic is a best guess about which nodes are better or worse.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>
                <a:solidFill>
                  <a:srgbClr val="FF0000"/>
                </a:solidFill>
              </a:rPr>
              <a:t>No guarantees!</a:t>
            </a:r>
          </a:p>
        </p:txBody>
      </p:sp>
    </p:spTree>
    <p:extLst>
      <p:ext uri="{BB962C8B-B14F-4D97-AF65-F5344CB8AC3E}">
        <p14:creationId xmlns:p14="http://schemas.microsoft.com/office/powerpoint/2010/main" val="18435888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E9363-6008-9E38-C5B9-C9FA40A38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Best-First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FFC61-32FF-E0FA-25AB-205261D09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Generic best-first search: Prioritize search with a plug-in function to order nodes.</a:t>
            </a:r>
          </a:p>
          <a:p>
            <a:endParaRPr lang="en-US"/>
          </a:p>
          <a:p>
            <a:r>
              <a:rPr lang="en-US"/>
              <a:t>Breadth first search: best-first ordered by increasing discovery order.</a:t>
            </a:r>
          </a:p>
          <a:p>
            <a:r>
              <a:rPr lang="en-US"/>
              <a:t>Depth first search: best-first ordered by decreasing discovery order.</a:t>
            </a:r>
          </a:p>
          <a:p>
            <a:endParaRPr lang="en-US"/>
          </a:p>
          <a:p>
            <a:r>
              <a:rPr lang="en-US"/>
              <a:t>Generic implementation uses a priority queue…</a:t>
            </a:r>
          </a:p>
        </p:txBody>
      </p:sp>
    </p:spTree>
    <p:extLst>
      <p:ext uri="{BB962C8B-B14F-4D97-AF65-F5344CB8AC3E}">
        <p14:creationId xmlns:p14="http://schemas.microsoft.com/office/powerpoint/2010/main" val="126934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A2175-18FD-3A8C-4841-C64656A81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Greedy Best-First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B789E-BD7C-1B5B-912D-624A4BFEA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Best-first search using a heuristic to order nodes.</a:t>
            </a:r>
          </a:p>
        </p:txBody>
      </p:sp>
    </p:spTree>
    <p:extLst>
      <p:ext uri="{BB962C8B-B14F-4D97-AF65-F5344CB8AC3E}">
        <p14:creationId xmlns:p14="http://schemas.microsoft.com/office/powerpoint/2010/main" val="792728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C694C-7B07-8C91-8AE9-9BF48979C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5E9AB-D914-73B2-A05D-FFCF35676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A0B50-6AC3-EB5E-FC5F-1E0080099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55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1959C-0EE1-0A28-6F5C-ABF58B480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if our heuristics are better than a guess?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8D0B6-DF6E-5616-8180-341F105B1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Can we start making guarantees?</a:t>
            </a:r>
          </a:p>
        </p:txBody>
      </p:sp>
    </p:spTree>
    <p:extLst>
      <p:ext uri="{BB962C8B-B14F-4D97-AF65-F5344CB8AC3E}">
        <p14:creationId xmlns:p14="http://schemas.microsoft.com/office/powerpoint/2010/main" val="24092923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4B89-52CC-CFA6-5DCC-ED7DE94B1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A*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6078C-31C0-70A7-3354-471773B5B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Best first search where</a:t>
            </a:r>
            <a:br>
              <a:rPr lang="en-US"/>
            </a:br>
            <a:br>
              <a:rPr lang="en-US"/>
            </a:br>
            <a:r>
              <a:rPr lang="en-US"/>
              <a:t>heuristic = (best distance to node) + (estimated distance to goal)</a:t>
            </a:r>
          </a:p>
          <a:p>
            <a:endParaRPr lang="en-US"/>
          </a:p>
          <a:p>
            <a:r>
              <a:rPr lang="en-US"/>
              <a:t>What can we do with this?</a:t>
            </a:r>
          </a:p>
        </p:txBody>
      </p:sp>
    </p:spTree>
    <p:extLst>
      <p:ext uri="{BB962C8B-B14F-4D97-AF65-F5344CB8AC3E}">
        <p14:creationId xmlns:p14="http://schemas.microsoft.com/office/powerpoint/2010/main" val="1815537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51C74-9B25-1C37-EA61-CAC03513D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Admissible Heuristics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20B28-309A-FA6E-6278-51A44989E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admissible heuristic returns a lower bound on the remaining cost from a node to a goal state.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How does this work with A*?</a:t>
            </a:r>
            <a:br>
              <a:rPr lang="en-US"/>
            </a:br>
            <a:br>
              <a:rPr lang="en-US"/>
            </a:br>
            <a:r>
              <a:rPr lang="en-US"/>
              <a:t>heuristic = (best distance to node) + (lower bound to goal)</a:t>
            </a:r>
          </a:p>
        </p:txBody>
      </p:sp>
    </p:spTree>
    <p:extLst>
      <p:ext uri="{BB962C8B-B14F-4D97-AF65-F5344CB8AC3E}">
        <p14:creationId xmlns:p14="http://schemas.microsoft.com/office/powerpoint/2010/main" val="29424822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5ED1F-D8A5-01C5-4847-D89450DF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Optimality of A*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3B2FD-1C3E-94CC-A82D-2E2B99B94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can we guarantee with A*?</a:t>
            </a:r>
          </a:p>
        </p:txBody>
      </p:sp>
    </p:spTree>
    <p:extLst>
      <p:ext uri="{BB962C8B-B14F-4D97-AF65-F5344CB8AC3E}">
        <p14:creationId xmlns:p14="http://schemas.microsoft.com/office/powerpoint/2010/main" val="3648592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8B09-7344-153F-52C8-BBBC88C05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A* vs Dijkstra’s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CD211-2FC6-805E-4548-700995E0B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>
                <a:solidFill>
                  <a:srgbClr val="7030A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04071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80825-4BBB-DAFB-7673-56243B4A0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Satisficing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EF11C-10DC-04DF-7D6B-55B945EC6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What if heuristic is not admissible, but close? </a:t>
            </a:r>
          </a:p>
        </p:txBody>
      </p:sp>
    </p:spTree>
    <p:extLst>
      <p:ext uri="{BB962C8B-B14F-4D97-AF65-F5344CB8AC3E}">
        <p14:creationId xmlns:p14="http://schemas.microsoft.com/office/powerpoint/2010/main" val="3775295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2900-BABC-D501-3127-A37728EA8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as a Path-Finding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5B208-19A9-F7C4-E466-62DF05451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Search finds reachable nodes.</a:t>
            </a:r>
          </a:p>
          <a:p>
            <a:r>
              <a:rPr lang="en-US"/>
              <a:t>So, finding a node implies a path.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4325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FF61F-53C7-3B23-ABB3-D5A996F10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AD10C-B207-B2F4-B39B-BD5A881FD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89CE0-0214-FDB4-9200-525F8A5CC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118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C4AC9-6FE7-EC56-54F2-45452A9B9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Memory-Bounded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5183E-0BA5-1E87-CFF4-03B2AA49E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Previous challenge: too many nodes for memory.</a:t>
            </a:r>
          </a:p>
          <a:p>
            <a:r>
              <a:rPr lang="en-US"/>
              <a:t>Previous answer: iterative deepening.</a:t>
            </a:r>
          </a:p>
          <a:p>
            <a:endParaRPr lang="en-US"/>
          </a:p>
          <a:p>
            <a:r>
              <a:rPr lang="en-US"/>
              <a:t>Can we handle cost-bounded searches with memory bounds?</a:t>
            </a:r>
          </a:p>
        </p:txBody>
      </p:sp>
    </p:spTree>
    <p:extLst>
      <p:ext uri="{BB962C8B-B14F-4D97-AF65-F5344CB8AC3E}">
        <p14:creationId xmlns:p14="http://schemas.microsoft.com/office/powerpoint/2010/main" val="17245227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2F18-461E-D175-BDD9-4286EA6C2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Beam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C6A8F-7BC1-E6FC-12D7-91B5E8DF6A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/>
                  <a:t>Idea: Keep best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 at each depth.</a:t>
                </a:r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endParaRPr lang="en-US"/>
              </a:p>
              <a:p>
                <a:r>
                  <a:rPr lang="en-US"/>
                  <a:t>This was a common practice for early large language models.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5C6A8F-7BC1-E6FC-12D7-91B5E8DF6A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57994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71E9-4140-D3CA-4668-E171D69B3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Iterative-Deepening A* (IDA*)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BC82-E9C8-DE5A-25F2-C206BE903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Idea: iterative deepening, but use increasing cost bounds instead of depth bounds.</a:t>
            </a:r>
          </a:p>
        </p:txBody>
      </p:sp>
    </p:spTree>
    <p:extLst>
      <p:ext uri="{BB962C8B-B14F-4D97-AF65-F5344CB8AC3E}">
        <p14:creationId xmlns:p14="http://schemas.microsoft.com/office/powerpoint/2010/main" val="20111253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E9403-B666-3CD4-16A4-3B11CBC29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07670-20F9-C2B9-1726-71AB1B4C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EE8E1-E387-F5A2-675E-604EEDD88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01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68B46-D70C-75A0-56ED-1BF9187AE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as a Planning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9095F-964F-1759-140B-6EDA837E8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Each node represents a state with all problem-relevant information.</a:t>
            </a:r>
          </a:p>
          <a:p>
            <a:r>
              <a:rPr lang="en-US"/>
              <a:t>Each action represented by an edge to the next state.</a:t>
            </a:r>
          </a:p>
          <a:p>
            <a:r>
              <a:rPr lang="en-US"/>
              <a:t>Can search find a path from the start state to a goal state?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r>
              <a:rPr lang="en-US"/>
              <a:t>If we find a path to the goal, what is the plan to achieve the goal?</a:t>
            </a:r>
          </a:p>
        </p:txBody>
      </p:sp>
    </p:spTree>
    <p:extLst>
      <p:ext uri="{BB962C8B-B14F-4D97-AF65-F5344CB8AC3E}">
        <p14:creationId xmlns:p14="http://schemas.microsoft.com/office/powerpoint/2010/main" val="1356688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F9F45-9D1E-89CC-E2FA-7CB0A9B9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as Solving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04E52-4481-9B93-7525-E7BAB4A34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Can search find a path from the start state to a state that represents a solution?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BF4436-2692-B6A8-B239-10020100F410}"/>
                  </a:ext>
                </a:extLst>
              </p14:cNvPr>
              <p14:cNvContentPartPr/>
              <p14:nvPr/>
            </p14:nvContentPartPr>
            <p14:xfrm>
              <a:off x="622440" y="2437920"/>
              <a:ext cx="11561040" cy="442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BF4436-2692-B6A8-B239-10020100F4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3080" y="2428560"/>
                <a:ext cx="11579760" cy="443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1668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FAA92-8EF3-216E-58B4-216AB182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and Rule-based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5046C-2AB4-8454-B684-91D35A8E9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Each node represents set of known/proven facts.</a:t>
            </a:r>
          </a:p>
          <a:p>
            <a:r>
              <a:rPr lang="en-US"/>
              <a:t>Each edge represents adding a new fact.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Is this a good fit?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86E7EA-8BC1-D25F-D20A-217DBD0B9692}"/>
                  </a:ext>
                </a:extLst>
              </p14:cNvPr>
              <p14:cNvContentPartPr/>
              <p14:nvPr/>
            </p14:nvContentPartPr>
            <p14:xfrm>
              <a:off x="663120" y="1394640"/>
              <a:ext cx="11350800" cy="5388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86E7EA-8BC1-D25F-D20A-217DBD0B96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3760" y="1385280"/>
                <a:ext cx="11369520" cy="540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95934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B6399-0A4C-6A05-531B-62FE0E29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Typical Search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452EAC-DA00-04EC-F65E-66F012674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Start node is known.</a:t>
            </a:r>
          </a:p>
          <a:p>
            <a:endParaRPr lang="en-US"/>
          </a:p>
          <a:p>
            <a:r>
              <a:rPr lang="en-US"/>
              <a:t>If you see a goal state’s node, you recognize it as a goal state.</a:t>
            </a:r>
          </a:p>
          <a:p>
            <a:endParaRPr lang="en-US"/>
          </a:p>
          <a:p>
            <a:r>
              <a:rPr lang="en-US"/>
              <a:t>From any node, you can identify all possible...</a:t>
            </a:r>
          </a:p>
          <a:p>
            <a:endParaRPr lang="en-US"/>
          </a:p>
          <a:p>
            <a:r>
              <a:rPr lang="en-US"/>
              <a:t>But do not necessarily have list of all nodes up front.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B18162-C1C9-5AE1-F1CC-88A49CB2DDDD}"/>
                  </a:ext>
                </a:extLst>
              </p14:cNvPr>
              <p14:cNvContentPartPr/>
              <p14:nvPr/>
            </p14:nvContentPartPr>
            <p14:xfrm>
              <a:off x="2756160" y="3607560"/>
              <a:ext cx="9298080" cy="3027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B18162-C1C9-5AE1-F1CC-88A49CB2DDD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6800" y="3598200"/>
                <a:ext cx="9316800" cy="3046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27203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E5BEE-17C6-1AEA-1616-2582D1AC3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Explicit vs Implicit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2A177-1270-A8C6-23B4-56E7B88AE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An </a:t>
            </a:r>
            <a:r>
              <a:rPr lang="en-US">
                <a:solidFill>
                  <a:srgbClr val="7030A0"/>
                </a:solidFill>
              </a:rPr>
              <a:t>explicit</a:t>
            </a:r>
            <a:r>
              <a:rPr lang="en-US"/>
              <a:t> graph representation usually makes search easy.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What if we are given an </a:t>
            </a:r>
            <a:r>
              <a:rPr lang="en-US">
                <a:solidFill>
                  <a:srgbClr val="7030A0"/>
                </a:solidFill>
              </a:rPr>
              <a:t>implicit</a:t>
            </a:r>
            <a:r>
              <a:rPr lang="en-US"/>
              <a:t> representation, like a function returning edges for a node?</a:t>
            </a:r>
          </a:p>
        </p:txBody>
      </p:sp>
    </p:spTree>
    <p:extLst>
      <p:ext uri="{BB962C8B-B14F-4D97-AF65-F5344CB8AC3E}">
        <p14:creationId xmlns:p14="http://schemas.microsoft.com/office/powerpoint/2010/main" val="3049071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 640" id="{4886B1D9-2A0B-B840-ABF8-451FD60AED90}" vid="{09E56D24-B4B0-9447-9993-B21D436BF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44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Office Theme</vt:lpstr>
      <vt:lpstr>Graduate Artificial Intelligence CS 640 Search</vt:lpstr>
      <vt:lpstr>Plan for Today</vt:lpstr>
      <vt:lpstr>Modeling Search Problems</vt:lpstr>
      <vt:lpstr>Search as a Path-Finding Algorithm</vt:lpstr>
      <vt:lpstr>Search as a Planning Algorithm</vt:lpstr>
      <vt:lpstr>Search as Solving Algorithm</vt:lpstr>
      <vt:lpstr>Search and Rule-based Systems</vt:lpstr>
      <vt:lpstr>Typical Search Assumptions</vt:lpstr>
      <vt:lpstr>Explicit vs Implicit Graphs</vt:lpstr>
      <vt:lpstr>Search Challenges</vt:lpstr>
      <vt:lpstr>Any Questions?</vt:lpstr>
      <vt:lpstr>Breadth-First Search (BFS)</vt:lpstr>
      <vt:lpstr>Breadth-First Search Performance</vt:lpstr>
      <vt:lpstr>Depth-First Search (DFS)</vt:lpstr>
      <vt:lpstr>Depth-First Search Performance</vt:lpstr>
      <vt:lpstr>Iterative Deepening</vt:lpstr>
      <vt:lpstr>Iterative Deepening Performance</vt:lpstr>
      <vt:lpstr>Bidirectional Search</vt:lpstr>
      <vt:lpstr>Bidirectional Search Performance</vt:lpstr>
      <vt:lpstr>Limitations of Uninformed Search</vt:lpstr>
      <vt:lpstr>Any Questions?</vt:lpstr>
      <vt:lpstr>Search with Costs</vt:lpstr>
      <vt:lpstr>Dijkstra’s Algorithm</vt:lpstr>
      <vt:lpstr>Dijkstra’s Algorithm as Uniform Cost Search</vt:lpstr>
      <vt:lpstr>Unit Costs and Breadth-First Search</vt:lpstr>
      <vt:lpstr>Bidirectional Search with Costs</vt:lpstr>
      <vt:lpstr>Any Questions?</vt:lpstr>
      <vt:lpstr>Informed Search</vt:lpstr>
      <vt:lpstr>Domain Knowledge</vt:lpstr>
      <vt:lpstr>Heuristic Functions</vt:lpstr>
      <vt:lpstr>Best-First Search</vt:lpstr>
      <vt:lpstr>Greedy Best-First Search</vt:lpstr>
      <vt:lpstr>Any Questions?</vt:lpstr>
      <vt:lpstr>What if our heuristics are better than a guess?</vt:lpstr>
      <vt:lpstr>A* Algorithm</vt:lpstr>
      <vt:lpstr>Admissible Heuristics</vt:lpstr>
      <vt:lpstr>Optimality of A*</vt:lpstr>
      <vt:lpstr>A* vs Dijkstra’s Algorithm</vt:lpstr>
      <vt:lpstr>Satisficing Search</vt:lpstr>
      <vt:lpstr>Any Questions?</vt:lpstr>
      <vt:lpstr>Memory-Bounded Search</vt:lpstr>
      <vt:lpstr>Beam Search</vt:lpstr>
      <vt:lpstr>Iterative-Deepening A* (IDA*)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Graduate Artificial Intelligence CS 640 Search</dc:title>
  <dc:creator>Considine, Jeffrey</dc:creator>
  <cp:lastModifiedBy>Considine, Jeffrey</cp:lastModifiedBy>
  <cp:revision>1</cp:revision>
  <dcterms:created xsi:type="dcterms:W3CDTF">2025-09-08T13:28:06Z</dcterms:created>
  <dcterms:modified xsi:type="dcterms:W3CDTF">2025-09-16T16:15:53Z</dcterms:modified>
</cp:coreProperties>
</file>