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5" r:id="rId2"/>
    <p:sldId id="360" r:id="rId3"/>
    <p:sldId id="354" r:id="rId4"/>
    <p:sldId id="353" r:id="rId5"/>
    <p:sldId id="352" r:id="rId6"/>
    <p:sldId id="351" r:id="rId7"/>
    <p:sldId id="350" r:id="rId8"/>
    <p:sldId id="346" r:id="rId9"/>
    <p:sldId id="349" r:id="rId10"/>
    <p:sldId id="348" r:id="rId11"/>
    <p:sldId id="359" r:id="rId12"/>
    <p:sldId id="361" r:id="rId13"/>
    <p:sldId id="355" r:id="rId14"/>
    <p:sldId id="3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594CD-8C53-4E20-9812-E46FC4933EFB}" v="7" dt="2023-12-04T18:56:3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6" autoAdjust="0"/>
    <p:restoredTop sz="88293" autoAdjust="0"/>
  </p:normalViewPr>
  <p:slideViewPr>
    <p:cSldViewPr snapToGrid="0" snapToObjects="1">
      <p:cViewPr varScale="1">
        <p:scale>
          <a:sx n="81" d="100"/>
          <a:sy n="81" d="100"/>
        </p:scale>
        <p:origin x="582" y="42"/>
      </p:cViewPr>
      <p:guideLst>
        <p:guide orient="horz" pos="1878"/>
        <p:guide pos="3840"/>
      </p:guideLst>
    </p:cSldViewPr>
  </p:slideViewPr>
  <p:outlineViewPr>
    <p:cViewPr>
      <p:scale>
        <a:sx n="33" d="100"/>
        <a:sy n="33" d="100"/>
      </p:scale>
      <p:origin x="0" y="-16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634"/>
    </p:cViewPr>
  </p:sorterViewPr>
  <p:notesViewPr>
    <p:cSldViewPr snapToGrid="0" snapToObjects="1">
      <p:cViewPr varScale="1">
        <p:scale>
          <a:sx n="73" d="100"/>
          <a:sy n="73" d="100"/>
        </p:scale>
        <p:origin x="2694" y="2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ke, Margrit" userId="13a7a078-73c0-472a-bd45-3c78194b1838" providerId="ADAL" clId="{A0C594CD-8C53-4E20-9812-E46FC4933EFB}"/>
    <pc:docChg chg="custSel addSld modSld">
      <pc:chgData name="Betke, Margrit" userId="13a7a078-73c0-472a-bd45-3c78194b1838" providerId="ADAL" clId="{A0C594CD-8C53-4E20-9812-E46FC4933EFB}" dt="2023-12-04T19:00:14.762" v="856" actId="1076"/>
      <pc:docMkLst>
        <pc:docMk/>
      </pc:docMkLst>
      <pc:sldChg chg="addSp modSp new mod">
        <pc:chgData name="Betke, Margrit" userId="13a7a078-73c0-472a-bd45-3c78194b1838" providerId="ADAL" clId="{A0C594CD-8C53-4E20-9812-E46FC4933EFB}" dt="2023-12-04T19:00:14.762" v="856" actId="1076"/>
        <pc:sldMkLst>
          <pc:docMk/>
          <pc:sldMk cId="875145929" sldId="365"/>
        </pc:sldMkLst>
        <pc:spChg chg="mod">
          <ac:chgData name="Betke, Margrit" userId="13a7a078-73c0-472a-bd45-3c78194b1838" providerId="ADAL" clId="{A0C594CD-8C53-4E20-9812-E46FC4933EFB}" dt="2023-12-04T18:49:19.434" v="42" actId="20577"/>
          <ac:spMkLst>
            <pc:docMk/>
            <pc:sldMk cId="875145929" sldId="365"/>
            <ac:spMk id="2" creationId="{CF73A48A-C1B9-ED92-FEAC-3C2665A2CB4C}"/>
          </ac:spMkLst>
        </pc:spChg>
        <pc:spChg chg="mod">
          <ac:chgData name="Betke, Margrit" userId="13a7a078-73c0-472a-bd45-3c78194b1838" providerId="ADAL" clId="{A0C594CD-8C53-4E20-9812-E46FC4933EFB}" dt="2023-12-04T19:00:14.762" v="856" actId="1076"/>
          <ac:spMkLst>
            <pc:docMk/>
            <pc:sldMk cId="875145929" sldId="365"/>
            <ac:spMk id="3" creationId="{6D96B2EF-FD99-F71D-5084-EF8EA528210D}"/>
          </ac:spMkLst>
        </pc:spChg>
        <pc:spChg chg="add mod">
          <ac:chgData name="Betke, Margrit" userId="13a7a078-73c0-472a-bd45-3c78194b1838" providerId="ADAL" clId="{A0C594CD-8C53-4E20-9812-E46FC4933EFB}" dt="2023-12-04T19:00:09.066" v="855" actId="1076"/>
          <ac:spMkLst>
            <pc:docMk/>
            <pc:sldMk cId="875145929" sldId="365"/>
            <ac:spMk id="5" creationId="{F5B1A733-A5D7-E922-A295-A8694C9E1DCE}"/>
          </ac:spMkLst>
        </pc:spChg>
      </pc:sldChg>
    </pc:docChg>
  </pc:docChgLst>
  <pc:docChgLst>
    <pc:chgData name="Betke, Margrit" userId="13a7a078-73c0-472a-bd45-3c78194b1838" providerId="ADAL" clId="{EFD0BCF5-DF53-4859-8BD8-52280E3321A1}"/>
    <pc:docChg chg="undo redo custSel addSld delSld modSld sldOrd">
      <pc:chgData name="Betke, Margrit" userId="13a7a078-73c0-472a-bd45-3c78194b1838" providerId="ADAL" clId="{EFD0BCF5-DF53-4859-8BD8-52280E3321A1}" dt="2023-11-28T15:56:18.260" v="5514" actId="1035"/>
      <pc:docMkLst>
        <pc:docMk/>
      </pc:docMkLst>
      <pc:sldChg chg="modSp mod">
        <pc:chgData name="Betke, Margrit" userId="13a7a078-73c0-472a-bd45-3c78194b1838" providerId="ADAL" clId="{EFD0BCF5-DF53-4859-8BD8-52280E3321A1}" dt="2023-11-28T01:03:49.120" v="4114" actId="20577"/>
        <pc:sldMkLst>
          <pc:docMk/>
          <pc:sldMk cId="933492238" sldId="260"/>
        </pc:sldMkLst>
        <pc:spChg chg="mod">
          <ac:chgData name="Betke, Margrit" userId="13a7a078-73c0-472a-bd45-3c78194b1838" providerId="ADAL" clId="{EFD0BCF5-DF53-4859-8BD8-52280E3321A1}" dt="2023-11-28T01:03:43.811" v="4100" actId="1076"/>
          <ac:spMkLst>
            <pc:docMk/>
            <pc:sldMk cId="933492238" sldId="260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1:03:49.120" v="4114" actId="20577"/>
          <ac:spMkLst>
            <pc:docMk/>
            <pc:sldMk cId="933492238" sldId="260"/>
            <ac:spMk id="6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4:29:21.780" v="3" actId="20577"/>
        <pc:sldMkLst>
          <pc:docMk/>
          <pc:sldMk cId="301265839" sldId="273"/>
        </pc:sldMkLst>
        <pc:spChg chg="mod">
          <ac:chgData name="Betke, Margrit" userId="13a7a078-73c0-472a-bd45-3c78194b1838" providerId="ADAL" clId="{EFD0BCF5-DF53-4859-8BD8-52280E3321A1}" dt="2023-11-21T14:29:21.780" v="3" actId="20577"/>
          <ac:spMkLst>
            <pc:docMk/>
            <pc:sldMk cId="301265839" sldId="273"/>
            <ac:spMk id="3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4:30:35.835" v="49" actId="404"/>
        <pc:sldMkLst>
          <pc:docMk/>
          <pc:sldMk cId="3706847954" sldId="274"/>
        </pc:sldMkLst>
        <pc:spChg chg="mod">
          <ac:chgData name="Betke, Margrit" userId="13a7a078-73c0-472a-bd45-3c78194b1838" providerId="ADAL" clId="{EFD0BCF5-DF53-4859-8BD8-52280E3321A1}" dt="2023-11-21T14:30:35.835" v="49" actId="404"/>
          <ac:spMkLst>
            <pc:docMk/>
            <pc:sldMk cId="3706847954" sldId="274"/>
            <ac:spMk id="2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4:31:39.622" v="55" actId="403"/>
        <pc:sldMkLst>
          <pc:docMk/>
          <pc:sldMk cId="1556687473" sldId="275"/>
        </pc:sldMkLst>
        <pc:spChg chg="mod">
          <ac:chgData name="Betke, Margrit" userId="13a7a078-73c0-472a-bd45-3c78194b1838" providerId="ADAL" clId="{EFD0BCF5-DF53-4859-8BD8-52280E3321A1}" dt="2023-11-21T14:31:39.622" v="55" actId="403"/>
          <ac:spMkLst>
            <pc:docMk/>
            <pc:sldMk cId="1556687473" sldId="275"/>
            <ac:spMk id="6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4:32:14.590" v="59" actId="12"/>
        <pc:sldMkLst>
          <pc:docMk/>
          <pc:sldMk cId="2998880865" sldId="276"/>
        </pc:sldMkLst>
        <pc:spChg chg="mod">
          <ac:chgData name="Betke, Margrit" userId="13a7a078-73c0-472a-bd45-3c78194b1838" providerId="ADAL" clId="{EFD0BCF5-DF53-4859-8BD8-52280E3321A1}" dt="2023-11-21T14:32:14.590" v="59" actId="12"/>
          <ac:spMkLst>
            <pc:docMk/>
            <pc:sldMk cId="2998880865" sldId="276"/>
            <ac:spMk id="3" creationId="{00000000-0000-0000-0000-000000000000}"/>
          </ac:spMkLst>
        </pc:spChg>
      </pc:sldChg>
      <pc:sldChg chg="addSp modSp mod">
        <pc:chgData name="Betke, Margrit" userId="13a7a078-73c0-472a-bd45-3c78194b1838" providerId="ADAL" clId="{EFD0BCF5-DF53-4859-8BD8-52280E3321A1}" dt="2023-11-21T14:42:12.694" v="132" actId="20577"/>
        <pc:sldMkLst>
          <pc:docMk/>
          <pc:sldMk cId="3294325076" sldId="280"/>
        </pc:sldMkLst>
        <pc:spChg chg="mod">
          <ac:chgData name="Betke, Margrit" userId="13a7a078-73c0-472a-bd45-3c78194b1838" providerId="ADAL" clId="{EFD0BCF5-DF53-4859-8BD8-52280E3321A1}" dt="2023-11-21T14:42:12.694" v="132" actId="20577"/>
          <ac:spMkLst>
            <pc:docMk/>
            <pc:sldMk cId="3294325076" sldId="280"/>
            <ac:spMk id="3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1T14:41:22.507" v="106" actId="1076"/>
          <ac:spMkLst>
            <pc:docMk/>
            <pc:sldMk cId="3294325076" sldId="280"/>
            <ac:spMk id="6" creationId="{4BF9ECF7-57F9-8857-0A51-508755968591}"/>
          </ac:spMkLst>
        </pc:spChg>
        <pc:spChg chg="add mod">
          <ac:chgData name="Betke, Margrit" userId="13a7a078-73c0-472a-bd45-3c78194b1838" providerId="ADAL" clId="{EFD0BCF5-DF53-4859-8BD8-52280E3321A1}" dt="2023-11-21T14:41:30.125" v="110" actId="20577"/>
          <ac:spMkLst>
            <pc:docMk/>
            <pc:sldMk cId="3294325076" sldId="280"/>
            <ac:spMk id="8" creationId="{A58762B5-7970-C4FB-3B03-22DE79DBC8FE}"/>
          </ac:spMkLst>
        </pc:spChg>
        <pc:spChg chg="add mod">
          <ac:chgData name="Betke, Margrit" userId="13a7a078-73c0-472a-bd45-3c78194b1838" providerId="ADAL" clId="{EFD0BCF5-DF53-4859-8BD8-52280E3321A1}" dt="2023-11-21T14:41:46.591" v="115" actId="1076"/>
          <ac:spMkLst>
            <pc:docMk/>
            <pc:sldMk cId="3294325076" sldId="280"/>
            <ac:spMk id="9" creationId="{B197D5FE-543B-4418-50DF-3F370F73CE21}"/>
          </ac:spMkLst>
        </pc:spChg>
        <pc:picChg chg="add mod">
          <ac:chgData name="Betke, Margrit" userId="13a7a078-73c0-472a-bd45-3c78194b1838" providerId="ADAL" clId="{EFD0BCF5-DF53-4859-8BD8-52280E3321A1}" dt="2023-11-21T14:40:07.240" v="62" actId="1076"/>
          <ac:picMkLst>
            <pc:docMk/>
            <pc:sldMk cId="3294325076" sldId="280"/>
            <ac:picMk id="5" creationId="{CCA93503-1BC5-1FC6-36A4-6CE9DAEF0CCF}"/>
          </ac:picMkLst>
        </pc:picChg>
        <pc:picChg chg="add mod">
          <ac:chgData name="Betke, Margrit" userId="13a7a078-73c0-472a-bd45-3c78194b1838" providerId="ADAL" clId="{EFD0BCF5-DF53-4859-8BD8-52280E3321A1}" dt="2023-11-21T14:41:15.231" v="105" actId="1076"/>
          <ac:picMkLst>
            <pc:docMk/>
            <pc:sldMk cId="3294325076" sldId="280"/>
            <ac:picMk id="7" creationId="{9D22A400-A71C-151C-4E99-5DF8AE251FB7}"/>
          </ac:picMkLst>
        </pc:picChg>
      </pc:sldChg>
      <pc:sldChg chg="modSp mod">
        <pc:chgData name="Betke, Margrit" userId="13a7a078-73c0-472a-bd45-3c78194b1838" providerId="ADAL" clId="{EFD0BCF5-DF53-4859-8BD8-52280E3321A1}" dt="2023-11-21T14:42:22.541" v="134" actId="20577"/>
        <pc:sldMkLst>
          <pc:docMk/>
          <pc:sldMk cId="3360285172" sldId="281"/>
        </pc:sldMkLst>
        <pc:spChg chg="mod">
          <ac:chgData name="Betke, Margrit" userId="13a7a078-73c0-472a-bd45-3c78194b1838" providerId="ADAL" clId="{EFD0BCF5-DF53-4859-8BD8-52280E3321A1}" dt="2023-11-21T14:42:22.541" v="134" actId="20577"/>
          <ac:spMkLst>
            <pc:docMk/>
            <pc:sldMk cId="3360285172" sldId="281"/>
            <ac:spMk id="3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5:19:56.347" v="1053" actId="207"/>
        <pc:sldMkLst>
          <pc:docMk/>
          <pc:sldMk cId="2888707750" sldId="282"/>
        </pc:sldMkLst>
        <pc:spChg chg="mod">
          <ac:chgData name="Betke, Margrit" userId="13a7a078-73c0-472a-bd45-3c78194b1838" providerId="ADAL" clId="{EFD0BCF5-DF53-4859-8BD8-52280E3321A1}" dt="2023-11-21T15:19:56.347" v="1053" actId="207"/>
          <ac:spMkLst>
            <pc:docMk/>
            <pc:sldMk cId="2888707750" sldId="282"/>
            <ac:spMk id="3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5:22:05.705" v="1058" actId="20577"/>
        <pc:sldMkLst>
          <pc:docMk/>
          <pc:sldMk cId="938579364" sldId="283"/>
        </pc:sldMkLst>
        <pc:spChg chg="mod">
          <ac:chgData name="Betke, Margrit" userId="13a7a078-73c0-472a-bd45-3c78194b1838" providerId="ADAL" clId="{EFD0BCF5-DF53-4859-8BD8-52280E3321A1}" dt="2023-11-21T15:22:05.705" v="1058" actId="20577"/>
          <ac:spMkLst>
            <pc:docMk/>
            <pc:sldMk cId="938579364" sldId="283"/>
            <ac:spMk id="3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7T22:48:01.861" v="2038" actId="20577"/>
        <pc:sldMkLst>
          <pc:docMk/>
          <pc:sldMk cId="1008173754" sldId="284"/>
        </pc:sldMkLst>
        <pc:spChg chg="mod">
          <ac:chgData name="Betke, Margrit" userId="13a7a078-73c0-472a-bd45-3c78194b1838" providerId="ADAL" clId="{EFD0BCF5-DF53-4859-8BD8-52280E3321A1}" dt="2023-11-27T22:48:01.861" v="2038" actId="20577"/>
          <ac:spMkLst>
            <pc:docMk/>
            <pc:sldMk cId="1008173754" sldId="284"/>
            <ac:spMk id="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53:30.919" v="1638" actId="20577"/>
          <ac:spMkLst>
            <pc:docMk/>
            <pc:sldMk cId="1008173754" sldId="284"/>
            <ac:spMk id="3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8T01:40:43.020" v="4675" actId="20577"/>
        <pc:sldMkLst>
          <pc:docMk/>
          <pc:sldMk cId="3267115921" sldId="285"/>
        </pc:sldMkLst>
        <pc:spChg chg="mod">
          <ac:chgData name="Betke, Margrit" userId="13a7a078-73c0-472a-bd45-3c78194b1838" providerId="ADAL" clId="{EFD0BCF5-DF53-4859-8BD8-52280E3321A1}" dt="2023-11-28T01:24:04.924" v="4200" actId="20577"/>
          <ac:spMkLst>
            <pc:docMk/>
            <pc:sldMk cId="3267115921" sldId="285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1:40:43.020" v="4675" actId="20577"/>
          <ac:spMkLst>
            <pc:docMk/>
            <pc:sldMk cId="3267115921" sldId="285"/>
            <ac:spMk id="4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1T15:53:41.935" v="1639" actId="404"/>
        <pc:sldMkLst>
          <pc:docMk/>
          <pc:sldMk cId="2058038580" sldId="286"/>
        </pc:sldMkLst>
        <pc:spChg chg="mod">
          <ac:chgData name="Betke, Margrit" userId="13a7a078-73c0-472a-bd45-3c78194b1838" providerId="ADAL" clId="{EFD0BCF5-DF53-4859-8BD8-52280E3321A1}" dt="2023-11-21T15:53:41.935" v="1639" actId="404"/>
          <ac:spMkLst>
            <pc:docMk/>
            <pc:sldMk cId="2058038580" sldId="286"/>
            <ac:spMk id="2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8T01:26:19.112" v="4339" actId="20577"/>
        <pc:sldMkLst>
          <pc:docMk/>
          <pc:sldMk cId="4234629594" sldId="288"/>
        </pc:sldMkLst>
        <pc:spChg chg="mod">
          <ac:chgData name="Betke, Margrit" userId="13a7a078-73c0-472a-bd45-3c78194b1838" providerId="ADAL" clId="{EFD0BCF5-DF53-4859-8BD8-52280E3321A1}" dt="2023-11-28T01:25:25.353" v="4231" actId="20577"/>
          <ac:spMkLst>
            <pc:docMk/>
            <pc:sldMk cId="4234629594" sldId="288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1:26:19.112" v="4339" actId="20577"/>
          <ac:spMkLst>
            <pc:docMk/>
            <pc:sldMk cId="4234629594" sldId="288"/>
            <ac:spMk id="4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8T01:26:41.110" v="4414" actId="20577"/>
        <pc:sldMkLst>
          <pc:docMk/>
          <pc:sldMk cId="3358725993" sldId="292"/>
        </pc:sldMkLst>
        <pc:spChg chg="mod">
          <ac:chgData name="Betke, Margrit" userId="13a7a078-73c0-472a-bd45-3c78194b1838" providerId="ADAL" clId="{EFD0BCF5-DF53-4859-8BD8-52280E3321A1}" dt="2023-11-28T01:26:41.110" v="4414" actId="20577"/>
          <ac:spMkLst>
            <pc:docMk/>
            <pc:sldMk cId="3358725993" sldId="292"/>
            <ac:spMk id="4" creationId="{00000000-0000-0000-0000-000000000000}"/>
          </ac:spMkLst>
        </pc:spChg>
      </pc:sldChg>
      <pc:sldChg chg="modSp mod">
        <pc:chgData name="Betke, Margrit" userId="13a7a078-73c0-472a-bd45-3c78194b1838" providerId="ADAL" clId="{EFD0BCF5-DF53-4859-8BD8-52280E3321A1}" dt="2023-11-27T22:08:14.952" v="1640" actId="20577"/>
        <pc:sldMkLst>
          <pc:docMk/>
          <pc:sldMk cId="4246996135" sldId="299"/>
        </pc:sldMkLst>
        <pc:spChg chg="mod">
          <ac:chgData name="Betke, Margrit" userId="13a7a078-73c0-472a-bd45-3c78194b1838" providerId="ADAL" clId="{EFD0BCF5-DF53-4859-8BD8-52280E3321A1}" dt="2023-11-27T22:08:14.952" v="1640" actId="20577"/>
          <ac:spMkLst>
            <pc:docMk/>
            <pc:sldMk cId="4246996135" sldId="299"/>
            <ac:spMk id="54" creationId="{00000000-0000-0000-0000-000000000000}"/>
          </ac:spMkLst>
        </pc:spChg>
      </pc:sldChg>
      <pc:sldChg chg="addSp modSp mod">
        <pc:chgData name="Betke, Margrit" userId="13a7a078-73c0-472a-bd45-3c78194b1838" providerId="ADAL" clId="{EFD0BCF5-DF53-4859-8BD8-52280E3321A1}" dt="2023-11-28T01:05:41.916" v="4124" actId="1076"/>
        <pc:sldMkLst>
          <pc:docMk/>
          <pc:sldMk cId="3529260337" sldId="313"/>
        </pc:sldMkLst>
        <pc:spChg chg="add mod">
          <ac:chgData name="Betke, Margrit" userId="13a7a078-73c0-472a-bd45-3c78194b1838" providerId="ADAL" clId="{EFD0BCF5-DF53-4859-8BD8-52280E3321A1}" dt="2023-11-28T01:05:41.916" v="4124" actId="1076"/>
          <ac:spMkLst>
            <pc:docMk/>
            <pc:sldMk cId="3529260337" sldId="313"/>
            <ac:spMk id="3" creationId="{5EE8FCEF-B398-64C6-00EC-96C7AE8FAE5F}"/>
          </ac:spMkLst>
        </pc:spChg>
      </pc:sldChg>
      <pc:sldChg chg="del">
        <pc:chgData name="Betke, Margrit" userId="13a7a078-73c0-472a-bd45-3c78194b1838" providerId="ADAL" clId="{EFD0BCF5-DF53-4859-8BD8-52280E3321A1}" dt="2023-11-28T00:30:51.009" v="3419" actId="47"/>
        <pc:sldMkLst>
          <pc:docMk/>
          <pc:sldMk cId="455509662" sldId="314"/>
        </pc:sldMkLst>
      </pc:sldChg>
      <pc:sldChg chg="addSp modSp del">
        <pc:chgData name="Betke, Margrit" userId="13a7a078-73c0-472a-bd45-3c78194b1838" providerId="ADAL" clId="{EFD0BCF5-DF53-4859-8BD8-52280E3321A1}" dt="2023-11-21T15:33:33.419" v="1251" actId="47"/>
        <pc:sldMkLst>
          <pc:docMk/>
          <pc:sldMk cId="1147605647" sldId="315"/>
        </pc:sldMkLst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1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4:33.938" v="139" actId="164"/>
          <ac:spMkLst>
            <pc:docMk/>
            <pc:sldMk cId="1147605647" sldId="315"/>
            <ac:spMk id="33" creationId="{00000000-0000-0000-0000-000000000000}"/>
          </ac:spMkLst>
        </pc:spChg>
        <pc:grpChg chg="add mod">
          <ac:chgData name="Betke, Margrit" userId="13a7a078-73c0-472a-bd45-3c78194b1838" providerId="ADAL" clId="{EFD0BCF5-DF53-4859-8BD8-52280E3321A1}" dt="2023-11-21T14:44:33.938" v="139" actId="164"/>
          <ac:grpSpMkLst>
            <pc:docMk/>
            <pc:sldMk cId="1147605647" sldId="315"/>
            <ac:grpSpMk id="2" creationId="{633473CA-0255-8628-81E4-54F63A7DBC8A}"/>
          </ac:grpSpMkLst>
        </pc:grp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1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4:44:33.938" v="139" actId="164"/>
          <ac:cxnSpMkLst>
            <pc:docMk/>
            <pc:sldMk cId="1147605647" sldId="315"/>
            <ac:cxnSpMk id="22" creationId="{00000000-0000-0000-0000-000000000000}"/>
          </ac:cxnSpMkLst>
        </pc:cxnChg>
      </pc:sldChg>
      <pc:sldChg chg="addSp modSp mod">
        <pc:chgData name="Betke, Margrit" userId="13a7a078-73c0-472a-bd45-3c78194b1838" providerId="ADAL" clId="{EFD0BCF5-DF53-4859-8BD8-52280E3321A1}" dt="2023-11-28T15:35:20.671" v="5266" actId="20577"/>
        <pc:sldMkLst>
          <pc:docMk/>
          <pc:sldMk cId="2452719554" sldId="316"/>
        </pc:sldMkLst>
        <pc:spChg chg="add mod">
          <ac:chgData name="Betke, Margrit" userId="13a7a078-73c0-472a-bd45-3c78194b1838" providerId="ADAL" clId="{EFD0BCF5-DF53-4859-8BD8-52280E3321A1}" dt="2023-11-21T15:36:10.072" v="1269"/>
          <ac:spMkLst>
            <pc:docMk/>
            <pc:sldMk cId="2452719554" sldId="316"/>
            <ac:spMk id="2" creationId="{A31AA4A5-DED7-FCA1-5588-CA247AA7D69A}"/>
          </ac:spMkLst>
        </pc:spChg>
        <pc:spChg chg="mod">
          <ac:chgData name="Betke, Margrit" userId="13a7a078-73c0-472a-bd45-3c78194b1838" providerId="ADAL" clId="{EFD0BCF5-DF53-4859-8BD8-52280E3321A1}" dt="2023-11-28T15:35:20.671" v="5266" actId="20577"/>
          <ac:spMkLst>
            <pc:docMk/>
            <pc:sldMk cId="2452719554" sldId="316"/>
            <ac:spMk id="4" creationId="{00000000-0000-0000-0000-000000000000}"/>
          </ac:spMkLst>
        </pc:spChg>
      </pc:sldChg>
      <pc:sldChg chg="delSp modSp del mod">
        <pc:chgData name="Betke, Margrit" userId="13a7a078-73c0-472a-bd45-3c78194b1838" providerId="ADAL" clId="{EFD0BCF5-DF53-4859-8BD8-52280E3321A1}" dt="2023-11-21T15:51:34.528" v="1588" actId="47"/>
        <pc:sldMkLst>
          <pc:docMk/>
          <pc:sldMk cId="4237421812" sldId="317"/>
        </pc:sldMkLst>
        <pc:spChg chg="del">
          <ac:chgData name="Betke, Margrit" userId="13a7a078-73c0-472a-bd45-3c78194b1838" providerId="ADAL" clId="{EFD0BCF5-DF53-4859-8BD8-52280E3321A1}" dt="2023-11-21T15:42:42.230" v="1341" actId="478"/>
          <ac:spMkLst>
            <pc:docMk/>
            <pc:sldMk cId="4237421812" sldId="317"/>
            <ac:spMk id="5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2:41.430" v="1340" actId="478"/>
          <ac:spMkLst>
            <pc:docMk/>
            <pc:sldMk cId="4237421812" sldId="317"/>
            <ac:spMk id="6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8:57.618" v="1566" actId="1076"/>
          <ac:spMkLst>
            <pc:docMk/>
            <pc:sldMk cId="4237421812" sldId="317"/>
            <ac:spMk id="101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42:43.379" v="1342" actId="478"/>
          <ac:cxnSpMkLst>
            <pc:docMk/>
            <pc:sldMk cId="4237421812" sldId="317"/>
            <ac:cxnSpMk id="55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42:45.863" v="1344" actId="478"/>
          <ac:cxnSpMkLst>
            <pc:docMk/>
            <pc:sldMk cId="4237421812" sldId="317"/>
            <ac:cxnSpMk id="67" creationId="{00000000-0000-0000-0000-000000000000}"/>
          </ac:cxnSpMkLst>
        </pc:cxnChg>
      </pc:sldChg>
      <pc:sldChg chg="addSp delSp modSp del mod">
        <pc:chgData name="Betke, Margrit" userId="13a7a078-73c0-472a-bd45-3c78194b1838" providerId="ADAL" clId="{EFD0BCF5-DF53-4859-8BD8-52280E3321A1}" dt="2023-11-21T15:51:51.163" v="1591" actId="47"/>
        <pc:sldMkLst>
          <pc:docMk/>
          <pc:sldMk cId="3956575943" sldId="318"/>
        </pc:sldMkLst>
        <pc:spChg chg="add mod">
          <ac:chgData name="Betke, Margrit" userId="13a7a078-73c0-472a-bd45-3c78194b1838" providerId="ADAL" clId="{EFD0BCF5-DF53-4859-8BD8-52280E3321A1}" dt="2023-11-21T15:43:47.302" v="1380" actId="20577"/>
          <ac:spMkLst>
            <pc:docMk/>
            <pc:sldMk cId="3956575943" sldId="318"/>
            <ac:spMk id="2" creationId="{95799E11-5BC5-677A-57D1-469350D60BFE}"/>
          </ac:spMkLst>
        </pc:spChg>
        <pc:spChg chg="add mod">
          <ac:chgData name="Betke, Margrit" userId="13a7a078-73c0-472a-bd45-3c78194b1838" providerId="ADAL" clId="{EFD0BCF5-DF53-4859-8BD8-52280E3321A1}" dt="2023-11-21T15:43:54.618" v="1384" actId="20577"/>
          <ac:spMkLst>
            <pc:docMk/>
            <pc:sldMk cId="3956575943" sldId="318"/>
            <ac:spMk id="3" creationId="{EFBA0A7B-B806-B0DF-3A4D-CE0EE2606C38}"/>
          </ac:spMkLst>
        </pc:spChg>
        <pc:spChg chg="del mod">
          <ac:chgData name="Betke, Margrit" userId="13a7a078-73c0-472a-bd45-3c78194b1838" providerId="ADAL" clId="{EFD0BCF5-DF53-4859-8BD8-52280E3321A1}" dt="2023-11-21T15:43:24.782" v="1363" actId="478"/>
          <ac:spMkLst>
            <pc:docMk/>
            <pc:sldMk cId="3956575943" sldId="318"/>
            <ac:spMk id="5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3:12.564" v="1356" actId="478"/>
          <ac:spMkLst>
            <pc:docMk/>
            <pc:sldMk cId="3956575943" sldId="318"/>
            <ac:spMk id="6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3:15.497" v="1357" actId="478"/>
          <ac:spMkLst>
            <pc:docMk/>
            <pc:sldMk cId="3956575943" sldId="318"/>
            <ac:spMk id="6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3:19.115" v="1359" actId="478"/>
          <ac:spMkLst>
            <pc:docMk/>
            <pc:sldMk cId="3956575943" sldId="318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3:22.056" v="1360" actId="478"/>
          <ac:spMkLst>
            <pc:docMk/>
            <pc:sldMk cId="3956575943" sldId="318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3:17.675" v="1358" actId="478"/>
          <ac:spMkLst>
            <pc:docMk/>
            <pc:sldMk cId="3956575943" sldId="318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3:29.266" v="1375" actId="20577"/>
          <ac:spMkLst>
            <pc:docMk/>
            <pc:sldMk cId="3956575943" sldId="318"/>
            <ac:spMk id="101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43:22.982" v="1361" actId="478"/>
          <ac:cxnSpMkLst>
            <pc:docMk/>
            <pc:sldMk cId="3956575943" sldId="318"/>
            <ac:cxnSpMk id="55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43:30.949" v="1376" actId="478"/>
          <ac:cxnSpMkLst>
            <pc:docMk/>
            <pc:sldMk cId="3956575943" sldId="318"/>
            <ac:cxnSpMk id="67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1T15:06:31.580" v="647" actId="20577"/>
        <pc:sldMkLst>
          <pc:docMk/>
          <pc:sldMk cId="2407354979" sldId="319"/>
        </pc:sldMkLst>
        <pc:spChg chg="mod">
          <ac:chgData name="Betke, Margrit" userId="13a7a078-73c0-472a-bd45-3c78194b1838" providerId="ADAL" clId="{EFD0BCF5-DF53-4859-8BD8-52280E3321A1}" dt="2023-11-21T15:06:31.580" v="647" actId="20577"/>
          <ac:spMkLst>
            <pc:docMk/>
            <pc:sldMk cId="2407354979" sldId="319"/>
            <ac:spMk id="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2:50.878" v="138" actId="20577"/>
          <ac:spMkLst>
            <pc:docMk/>
            <pc:sldMk cId="2407354979" sldId="319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6" creationId="{F835B3F3-88F9-3979-B251-479282BAF6FC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7" creationId="{8B5CAFD4-FC79-4C59-90C5-F62D69F8C1D7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8" creationId="{E7FDA8CD-8C39-D5A5-E4ED-092622CFC81F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9" creationId="{E8359C6F-E364-9456-7B00-9C9225B536B7}"/>
          </ac:spMkLst>
        </pc:spChg>
        <pc:spChg chg="mod">
          <ac:chgData name="Betke, Margrit" userId="13a7a078-73c0-472a-bd45-3c78194b1838" providerId="ADAL" clId="{EFD0BCF5-DF53-4859-8BD8-52280E3321A1}" dt="2023-11-21T14:49:29.161" v="562" actId="20577"/>
          <ac:spMkLst>
            <pc:docMk/>
            <pc:sldMk cId="2407354979" sldId="319"/>
            <ac:spMk id="10" creationId="{FC4680E6-1A5F-0C31-528F-1640DE3742BA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11" creationId="{C74BBCD4-170B-4F37-1DD6-584736053B66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19" creationId="{3671A281-0337-473D-A6F3-4D988AD4E362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0" creationId="{AB0DA0C9-88BD-65CF-BBAB-B663E71644F9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1" creationId="{1789CB58-F289-E207-F718-D36481BC4687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2" creationId="{30A70241-FBC6-D07F-E703-139BE95CCE2F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3" creationId="{1040E0F5-6864-352E-9696-CE36DA99C44B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4" creationId="{164C7317-D0F6-FCAE-A73D-265907651152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5" creationId="{9E4CF9F0-0875-739E-4614-B49447E1FEE3}"/>
          </ac:spMkLst>
        </pc:spChg>
        <pc:spChg chg="mod">
          <ac:chgData name="Betke, Margrit" userId="13a7a078-73c0-472a-bd45-3c78194b1838" providerId="ADAL" clId="{EFD0BCF5-DF53-4859-8BD8-52280E3321A1}" dt="2023-11-21T14:45:03.761" v="140"/>
          <ac:spMkLst>
            <pc:docMk/>
            <pc:sldMk cId="2407354979" sldId="319"/>
            <ac:spMk id="26" creationId="{98B4D1D4-3142-7DD3-8963-20DE975B7B5B}"/>
          </ac:spMkLst>
        </pc:spChg>
        <pc:spChg chg="del mod">
          <ac:chgData name="Betke, Margrit" userId="13a7a078-73c0-472a-bd45-3c78194b1838" providerId="ADAL" clId="{EFD0BCF5-DF53-4859-8BD8-52280E3321A1}" dt="2023-11-21T14:49:25.244" v="561" actId="478"/>
          <ac:spMkLst>
            <pc:docMk/>
            <pc:sldMk cId="2407354979" sldId="319"/>
            <ac:spMk id="27" creationId="{AB1CDD43-C8E1-AC11-9BF8-A57B2078A795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29" creationId="{4374E80A-D93B-3734-7A97-A785945C0785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0" creationId="{A7393F48-BBCD-B692-C613-227FA3D4E7A6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1" creationId="{D3646AB9-7A8C-EA01-0A6F-EC151E96F9CA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2" creationId="{63074044-460B-8C65-E619-375A720D6314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5" creationId="{4B42F0C2-135F-A375-6CFC-C8FA8D06D53C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6" creationId="{17A10215-3B26-AAA3-C3AE-119107744303}"/>
          </ac:spMkLst>
        </pc:spChg>
        <pc:spChg chg="add mod">
          <ac:chgData name="Betke, Margrit" userId="13a7a078-73c0-472a-bd45-3c78194b1838" providerId="ADAL" clId="{EFD0BCF5-DF53-4859-8BD8-52280E3321A1}" dt="2023-11-21T14:45:41.912" v="259" actId="1038"/>
          <ac:spMkLst>
            <pc:docMk/>
            <pc:sldMk cId="2407354979" sldId="319"/>
            <ac:spMk id="37" creationId="{07B58A2E-0EDE-C687-4DB5-7B81C840340E}"/>
          </ac:spMkLst>
        </pc:spChg>
        <pc:spChg chg="add mod">
          <ac:chgData name="Betke, Margrit" userId="13a7a078-73c0-472a-bd45-3c78194b1838" providerId="ADAL" clId="{EFD0BCF5-DF53-4859-8BD8-52280E3321A1}" dt="2023-11-21T15:02:49.600" v="589"/>
          <ac:spMkLst>
            <pc:docMk/>
            <pc:sldMk cId="2407354979" sldId="319"/>
            <ac:spMk id="41" creationId="{9DE497BB-3A4D-179A-A5DB-5070A97EC59C}"/>
          </ac:spMkLst>
        </pc:spChg>
        <pc:grpChg chg="add mod">
          <ac:chgData name="Betke, Margrit" userId="13a7a078-73c0-472a-bd45-3c78194b1838" providerId="ADAL" clId="{EFD0BCF5-DF53-4859-8BD8-52280E3321A1}" dt="2023-11-21T14:45:07.020" v="141" actId="1076"/>
          <ac:grpSpMkLst>
            <pc:docMk/>
            <pc:sldMk cId="2407354979" sldId="319"/>
            <ac:grpSpMk id="5" creationId="{4A2B4E31-38F0-8067-CC70-886ABE8E4FA1}"/>
          </ac:grpSpMkLst>
        </pc:grp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2" creationId="{A3943E44-8161-3CF6-74B5-188FC8236F17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3" creationId="{2E950C56-3858-1321-177B-8633FC3D6E9A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4" creationId="{B9768B0F-BD3C-2458-099A-6B56CEDBA8E6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5" creationId="{A243CF85-BCA2-F0F6-59A6-31BFFF01FF31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6" creationId="{56C62A77-3DDC-D69D-C957-4332F9BF4B71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7" creationId="{87204614-50DA-2E89-46E5-AFACA4CE0D19}"/>
          </ac:cxnSpMkLst>
        </pc:cxnChg>
        <pc:cxnChg chg="mod">
          <ac:chgData name="Betke, Margrit" userId="13a7a078-73c0-472a-bd45-3c78194b1838" providerId="ADAL" clId="{EFD0BCF5-DF53-4859-8BD8-52280E3321A1}" dt="2023-11-21T14:45:03.761" v="140"/>
          <ac:cxnSpMkLst>
            <pc:docMk/>
            <pc:sldMk cId="2407354979" sldId="319"/>
            <ac:cxnSpMk id="18" creationId="{36C47208-0529-3A20-1190-0F06FA99D482}"/>
          </ac:cxnSpMkLst>
        </pc:cxnChg>
        <pc:cxnChg chg="add del mod">
          <ac:chgData name="Betke, Margrit" userId="13a7a078-73c0-472a-bd45-3c78194b1838" providerId="ADAL" clId="{EFD0BCF5-DF53-4859-8BD8-52280E3321A1}" dt="2023-11-21T14:45:09.308" v="142" actId="478"/>
          <ac:cxnSpMkLst>
            <pc:docMk/>
            <pc:sldMk cId="2407354979" sldId="319"/>
            <ac:cxnSpMk id="28" creationId="{6F3402E7-E51D-5495-0B75-BFA5149F2B0B}"/>
          </ac:cxnSpMkLst>
        </pc:cxnChg>
        <pc:cxnChg chg="add mod">
          <ac:chgData name="Betke, Margrit" userId="13a7a078-73c0-472a-bd45-3c78194b1838" providerId="ADAL" clId="{EFD0BCF5-DF53-4859-8BD8-52280E3321A1}" dt="2023-11-21T14:45:41.912" v="259" actId="1038"/>
          <ac:cxnSpMkLst>
            <pc:docMk/>
            <pc:sldMk cId="2407354979" sldId="319"/>
            <ac:cxnSpMk id="33" creationId="{B2E4CD02-B3FF-28CA-CB2A-2A94CE2C8226}"/>
          </ac:cxnSpMkLst>
        </pc:cxnChg>
        <pc:cxnChg chg="add mod">
          <ac:chgData name="Betke, Margrit" userId="13a7a078-73c0-472a-bd45-3c78194b1838" providerId="ADAL" clId="{EFD0BCF5-DF53-4859-8BD8-52280E3321A1}" dt="2023-11-21T14:45:41.912" v="259" actId="1038"/>
          <ac:cxnSpMkLst>
            <pc:docMk/>
            <pc:sldMk cId="2407354979" sldId="319"/>
            <ac:cxnSpMk id="34" creationId="{422DE11E-E281-27D9-919A-8D484F2166E5}"/>
          </ac:cxnSpMkLst>
        </pc:cxnChg>
        <pc:cxnChg chg="add del mod">
          <ac:chgData name="Betke, Margrit" userId="13a7a078-73c0-472a-bd45-3c78194b1838" providerId="ADAL" clId="{EFD0BCF5-DF53-4859-8BD8-52280E3321A1}" dt="2023-11-21T14:49:44.870" v="565" actId="478"/>
          <ac:cxnSpMkLst>
            <pc:docMk/>
            <pc:sldMk cId="2407354979" sldId="319"/>
            <ac:cxnSpMk id="38" creationId="{647F6732-7A36-2155-C313-F532C442792E}"/>
          </ac:cxnSpMkLst>
        </pc:cxnChg>
        <pc:cxnChg chg="add mod">
          <ac:chgData name="Betke, Margrit" userId="13a7a078-73c0-472a-bd45-3c78194b1838" providerId="ADAL" clId="{EFD0BCF5-DF53-4859-8BD8-52280E3321A1}" dt="2023-11-21T14:49:53.899" v="568" actId="14100"/>
          <ac:cxnSpMkLst>
            <pc:docMk/>
            <pc:sldMk cId="2407354979" sldId="319"/>
            <ac:cxnSpMk id="39" creationId="{7933A26D-DF1D-9D38-018F-767A3F04287B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1T15:06:44.734" v="648"/>
        <pc:sldMkLst>
          <pc:docMk/>
          <pc:sldMk cId="1754701854" sldId="320"/>
        </pc:sldMkLst>
        <pc:spChg chg="mod">
          <ac:chgData name="Betke, Margrit" userId="13a7a078-73c0-472a-bd45-3c78194b1838" providerId="ADAL" clId="{EFD0BCF5-DF53-4859-8BD8-52280E3321A1}" dt="2023-11-21T15:06:44.734" v="648"/>
          <ac:spMkLst>
            <pc:docMk/>
            <pc:sldMk cId="1754701854" sldId="320"/>
            <ac:spMk id="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00:35.467" v="570" actId="20577"/>
          <ac:spMkLst>
            <pc:docMk/>
            <pc:sldMk cId="1754701854" sldId="320"/>
            <ac:spMk id="10" creationId="{FC4680E6-1A5F-0C31-528F-1640DE3742BA}"/>
          </ac:spMkLst>
        </pc:spChg>
        <pc:spChg chg="del">
          <ac:chgData name="Betke, Margrit" userId="13a7a078-73c0-472a-bd45-3c78194b1838" providerId="ADAL" clId="{EFD0BCF5-DF53-4859-8BD8-52280E3321A1}" dt="2023-11-21T15:00:32.452" v="569" actId="478"/>
          <ac:spMkLst>
            <pc:docMk/>
            <pc:sldMk cId="1754701854" sldId="320"/>
            <ac:spMk id="27" creationId="{AB1CDD43-C8E1-AC11-9BF8-A57B2078A795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28" creationId="{485EA3C4-B59D-FF15-E7E2-269BF7724EA3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38" creationId="{53533E53-B248-8524-AC77-F7D198F6F194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39" creationId="{10A24CA3-C6A3-BB22-6093-639F5F73A22E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40" creationId="{8A75B568-FB6C-609C-DDD4-D8C30820298C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41" creationId="{9DADF9F9-703E-1C13-83F6-BDF1A7C4227D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42" creationId="{0653FE1F-519C-F30B-DCB1-AB9B210892E1}"/>
          </ac:spMkLst>
        </pc:spChg>
        <pc:spChg chg="add del mod">
          <ac:chgData name="Betke, Margrit" userId="13a7a078-73c0-472a-bd45-3c78194b1838" providerId="ADAL" clId="{EFD0BCF5-DF53-4859-8BD8-52280E3321A1}" dt="2023-11-21T15:01:41.071" v="579" actId="478"/>
          <ac:spMkLst>
            <pc:docMk/>
            <pc:sldMk cId="1754701854" sldId="320"/>
            <ac:spMk id="47" creationId="{21867AEA-6E27-0379-2CF2-F43D4407EFB4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48" creationId="{F8F1B163-4009-2E32-C293-CE4D889F07BA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49" creationId="{965A8346-A6C4-29EC-AAE9-4A1C5FF46795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50" creationId="{D33690FA-F16B-508F-503F-9D56536FB34C}"/>
          </ac:spMkLst>
        </pc:spChg>
        <pc:spChg chg="add mod">
          <ac:chgData name="Betke, Margrit" userId="13a7a078-73c0-472a-bd45-3c78194b1838" providerId="ADAL" clId="{EFD0BCF5-DF53-4859-8BD8-52280E3321A1}" dt="2023-11-21T14:46:19.562" v="370" actId="1038"/>
          <ac:spMkLst>
            <pc:docMk/>
            <pc:sldMk cId="1754701854" sldId="320"/>
            <ac:spMk id="51" creationId="{EDA68CCF-E2B1-A81D-2599-7D9FA817AF17}"/>
          </ac:spMkLst>
        </pc:spChg>
        <pc:spChg chg="add mod">
          <ac:chgData name="Betke, Margrit" userId="13a7a078-73c0-472a-bd45-3c78194b1838" providerId="ADAL" clId="{EFD0BCF5-DF53-4859-8BD8-52280E3321A1}" dt="2023-11-21T15:02:04.297" v="588" actId="57"/>
          <ac:spMkLst>
            <pc:docMk/>
            <pc:sldMk cId="1754701854" sldId="320"/>
            <ac:spMk id="52" creationId="{82927617-1297-253D-3F37-215A22378DF8}"/>
          </ac:spMkLst>
        </pc:spChg>
        <pc:spChg chg="add mod">
          <ac:chgData name="Betke, Margrit" userId="13a7a078-73c0-472a-bd45-3c78194b1838" providerId="ADAL" clId="{EFD0BCF5-DF53-4859-8BD8-52280E3321A1}" dt="2023-11-21T15:01:36.590" v="578" actId="1076"/>
          <ac:spMkLst>
            <pc:docMk/>
            <pc:sldMk cId="1754701854" sldId="320"/>
            <ac:spMk id="54" creationId="{21689EFD-9BA6-DC1D-DCBB-BE390446F6CC}"/>
          </ac:spMkLst>
        </pc:spChg>
        <pc:spChg chg="add mod">
          <ac:chgData name="Betke, Margrit" userId="13a7a078-73c0-472a-bd45-3c78194b1838" providerId="ADAL" clId="{EFD0BCF5-DF53-4859-8BD8-52280E3321A1}" dt="2023-11-21T15:01:52.960" v="580"/>
          <ac:spMkLst>
            <pc:docMk/>
            <pc:sldMk cId="1754701854" sldId="320"/>
            <ac:spMk id="55" creationId="{8D3524E6-F7C6-F456-77F2-9F6DF879F83F}"/>
          </ac:spMkLst>
        </pc:spChg>
        <pc:cxnChg chg="add mod">
          <ac:chgData name="Betke, Margrit" userId="13a7a078-73c0-472a-bd45-3c78194b1838" providerId="ADAL" clId="{EFD0BCF5-DF53-4859-8BD8-52280E3321A1}" dt="2023-11-21T14:46:19.562" v="370" actId="1038"/>
          <ac:cxnSpMkLst>
            <pc:docMk/>
            <pc:sldMk cId="1754701854" sldId="320"/>
            <ac:cxnSpMk id="43" creationId="{F72BB42C-1EFF-3F90-C9DE-312FAE16B48B}"/>
          </ac:cxnSpMkLst>
        </pc:cxnChg>
        <pc:cxnChg chg="add mod">
          <ac:chgData name="Betke, Margrit" userId="13a7a078-73c0-472a-bd45-3c78194b1838" providerId="ADAL" clId="{EFD0BCF5-DF53-4859-8BD8-52280E3321A1}" dt="2023-11-21T14:46:19.562" v="370" actId="1038"/>
          <ac:cxnSpMkLst>
            <pc:docMk/>
            <pc:sldMk cId="1754701854" sldId="320"/>
            <ac:cxnSpMk id="44" creationId="{A7F76215-8E09-10E6-032B-DA7BE9961495}"/>
          </ac:cxnSpMkLst>
        </pc:cxnChg>
        <pc:cxnChg chg="add mod">
          <ac:chgData name="Betke, Margrit" userId="13a7a078-73c0-472a-bd45-3c78194b1838" providerId="ADAL" clId="{EFD0BCF5-DF53-4859-8BD8-52280E3321A1}" dt="2023-11-21T14:46:19.562" v="370" actId="1038"/>
          <ac:cxnSpMkLst>
            <pc:docMk/>
            <pc:sldMk cId="1754701854" sldId="320"/>
            <ac:cxnSpMk id="45" creationId="{6954B9B9-FF91-0FFE-7353-B0438D26F16F}"/>
          </ac:cxnSpMkLst>
        </pc:cxnChg>
        <pc:cxnChg chg="add mod">
          <ac:chgData name="Betke, Margrit" userId="13a7a078-73c0-472a-bd45-3c78194b1838" providerId="ADAL" clId="{EFD0BCF5-DF53-4859-8BD8-52280E3321A1}" dt="2023-11-21T14:46:19.562" v="370" actId="1038"/>
          <ac:cxnSpMkLst>
            <pc:docMk/>
            <pc:sldMk cId="1754701854" sldId="320"/>
            <ac:cxnSpMk id="46" creationId="{4216D056-1C23-6B0E-A214-29411F7BB997}"/>
          </ac:cxnSpMkLst>
        </pc:cxnChg>
        <pc:cxnChg chg="add mod">
          <ac:chgData name="Betke, Margrit" userId="13a7a078-73c0-472a-bd45-3c78194b1838" providerId="ADAL" clId="{EFD0BCF5-DF53-4859-8BD8-52280E3321A1}" dt="2023-11-21T15:00:41.895" v="571"/>
          <ac:cxnSpMkLst>
            <pc:docMk/>
            <pc:sldMk cId="1754701854" sldId="320"/>
            <ac:cxnSpMk id="53" creationId="{9C985026-A563-1BE1-822F-8235BB3E16F9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1T15:07:01.420" v="650" actId="478"/>
        <pc:sldMkLst>
          <pc:docMk/>
          <pc:sldMk cId="984820354" sldId="321"/>
        </pc:sldMkLst>
        <pc:spChg chg="mod">
          <ac:chgData name="Betke, Margrit" userId="13a7a078-73c0-472a-bd45-3c78194b1838" providerId="ADAL" clId="{EFD0BCF5-DF53-4859-8BD8-52280E3321A1}" dt="2023-11-21T15:06:48.379" v="649"/>
          <ac:spMkLst>
            <pc:docMk/>
            <pc:sldMk cId="984820354" sldId="321"/>
            <ac:spMk id="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00:52.780" v="574" actId="20577"/>
          <ac:spMkLst>
            <pc:docMk/>
            <pc:sldMk cId="984820354" sldId="321"/>
            <ac:spMk id="10" creationId="{FC4680E6-1A5F-0C31-528F-1640DE3742BA}"/>
          </ac:spMkLst>
        </pc:spChg>
        <pc:spChg chg="del">
          <ac:chgData name="Betke, Margrit" userId="13a7a078-73c0-472a-bd45-3c78194b1838" providerId="ADAL" clId="{EFD0BCF5-DF53-4859-8BD8-52280E3321A1}" dt="2023-11-21T15:07:01.420" v="650" actId="478"/>
          <ac:spMkLst>
            <pc:docMk/>
            <pc:sldMk cId="984820354" sldId="321"/>
            <ac:spMk id="27" creationId="{AB1CDD43-C8E1-AC11-9BF8-A57B2078A795}"/>
          </ac:spMkLst>
        </pc:spChg>
        <pc:spChg chg="mod">
          <ac:chgData name="Betke, Margrit" userId="13a7a078-73c0-472a-bd45-3c78194b1838" providerId="ADAL" clId="{EFD0BCF5-DF53-4859-8BD8-52280E3321A1}" dt="2023-11-21T15:04:47.125" v="609" actId="1076"/>
          <ac:spMkLst>
            <pc:docMk/>
            <pc:sldMk cId="984820354" sldId="321"/>
            <ac:spMk id="51" creationId="{EDA68CCF-E2B1-A81D-2599-7D9FA817AF17}"/>
          </ac:spMkLst>
        </pc:spChg>
        <pc:spChg chg="add mod">
          <ac:chgData name="Betke, Margrit" userId="13a7a078-73c0-472a-bd45-3c78194b1838" providerId="ADAL" clId="{EFD0BCF5-DF53-4859-8BD8-52280E3321A1}" dt="2023-11-21T15:04:04.752" v="601" actId="1076"/>
          <ac:spMkLst>
            <pc:docMk/>
            <pc:sldMk cId="984820354" sldId="321"/>
            <ac:spMk id="53" creationId="{C6C15E1D-F83C-EA82-1215-AFD085F43B33}"/>
          </ac:spMkLst>
        </pc:spChg>
        <pc:spChg chg="add del mod">
          <ac:chgData name="Betke, Margrit" userId="13a7a078-73c0-472a-bd45-3c78194b1838" providerId="ADAL" clId="{EFD0BCF5-DF53-4859-8BD8-52280E3321A1}" dt="2023-11-21T15:03:41.206" v="591" actId="478"/>
          <ac:spMkLst>
            <pc:docMk/>
            <pc:sldMk cId="984820354" sldId="321"/>
            <ac:spMk id="54" creationId="{A7170E48-7C0A-07D7-EC48-F67F647A82DE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55" creationId="{37115180-5B3D-6570-046C-BA6FD562DFF2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56" creationId="{EE8D71B1-8E66-35BA-4375-44E5DE9F55CA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57" creationId="{8150A02B-2939-EDE0-CDCA-2221228DAF8D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58" creationId="{BB8E046A-F931-B4BA-EE85-81CCE12C9443}"/>
          </ac:spMkLst>
        </pc:spChg>
        <pc:spChg chg="add del mod">
          <ac:chgData name="Betke, Margrit" userId="13a7a078-73c0-472a-bd45-3c78194b1838" providerId="ADAL" clId="{EFD0BCF5-DF53-4859-8BD8-52280E3321A1}" dt="2023-11-21T15:04:02.596" v="600" actId="478"/>
          <ac:spMkLst>
            <pc:docMk/>
            <pc:sldMk cId="984820354" sldId="321"/>
            <ac:spMk id="59" creationId="{0961E557-148A-DC45-2244-4A98EFADE46D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60" creationId="{03D69D1C-87D5-D3BF-67AF-8746B0C96288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61" creationId="{E027AFBA-1DA2-F42E-C1D9-F6B4FEFE1115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62" creationId="{F01BE0DD-1CCA-E78D-9EC1-5B1ACE229530}"/>
          </ac:spMkLst>
        </pc:spChg>
        <pc:spChg chg="add del mod">
          <ac:chgData name="Betke, Margrit" userId="13a7a078-73c0-472a-bd45-3c78194b1838" providerId="ADAL" clId="{EFD0BCF5-DF53-4859-8BD8-52280E3321A1}" dt="2023-11-21T15:03:56.355" v="597" actId="478"/>
          <ac:spMkLst>
            <pc:docMk/>
            <pc:sldMk cId="984820354" sldId="321"/>
            <ac:spMk id="63" creationId="{1B287CDF-0614-1EA6-BB19-CC5C57F6B31F}"/>
          </ac:spMkLst>
        </pc:spChg>
        <pc:spChg chg="add del mod">
          <ac:chgData name="Betke, Margrit" userId="13a7a078-73c0-472a-bd45-3c78194b1838" providerId="ADAL" clId="{EFD0BCF5-DF53-4859-8BD8-52280E3321A1}" dt="2023-11-21T15:03:35.960" v="590" actId="478"/>
          <ac:spMkLst>
            <pc:docMk/>
            <pc:sldMk cId="984820354" sldId="321"/>
            <ac:spMk id="72" creationId="{522CF8EC-07C7-2FA7-DCDD-70F91996CA59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73" creationId="{42D816CB-EFCF-0054-9E38-858CF1631EA5}"/>
          </ac:spMkLst>
        </pc:spChg>
        <pc:spChg chg="add del mod">
          <ac:chgData name="Betke, Margrit" userId="13a7a078-73c0-472a-bd45-3c78194b1838" providerId="ADAL" clId="{EFD0BCF5-DF53-4859-8BD8-52280E3321A1}" dt="2023-11-21T15:03:59.541" v="598" actId="478"/>
          <ac:spMkLst>
            <pc:docMk/>
            <pc:sldMk cId="984820354" sldId="321"/>
            <ac:spMk id="74" creationId="{26856347-B177-4754-B9D0-BF8CFF48AB1F}"/>
          </ac:spMkLst>
        </pc:spChg>
        <pc:spChg chg="add del mod">
          <ac:chgData name="Betke, Margrit" userId="13a7a078-73c0-472a-bd45-3c78194b1838" providerId="ADAL" clId="{EFD0BCF5-DF53-4859-8BD8-52280E3321A1}" dt="2023-11-21T15:03:52.286" v="594" actId="478"/>
          <ac:spMkLst>
            <pc:docMk/>
            <pc:sldMk cId="984820354" sldId="321"/>
            <ac:spMk id="75" creationId="{8DF1D767-5087-064F-58D1-1362701F7C4E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76" creationId="{23EAF3A1-CF53-A7E8-4ECD-75175777AC6C}"/>
          </ac:spMkLst>
        </pc:spChg>
        <pc:spChg chg="add mod">
          <ac:chgData name="Betke, Margrit" userId="13a7a078-73c0-472a-bd45-3c78194b1838" providerId="ADAL" clId="{EFD0BCF5-DF53-4859-8BD8-52280E3321A1}" dt="2023-11-21T14:47:49.584" v="487" actId="1038"/>
          <ac:spMkLst>
            <pc:docMk/>
            <pc:sldMk cId="984820354" sldId="321"/>
            <ac:spMk id="77" creationId="{0F5E6064-DB79-FBDF-5BC3-5FDDF8E27E03}"/>
          </ac:spMkLst>
        </pc:spChg>
        <pc:spChg chg="add del mod">
          <ac:chgData name="Betke, Margrit" userId="13a7a078-73c0-472a-bd45-3c78194b1838" providerId="ADAL" clId="{EFD0BCF5-DF53-4859-8BD8-52280E3321A1}" dt="2023-11-21T14:47:55.407" v="488" actId="478"/>
          <ac:spMkLst>
            <pc:docMk/>
            <pc:sldMk cId="984820354" sldId="321"/>
            <ac:spMk id="78" creationId="{4D599719-0AB8-B99D-8CDA-D3B58831CD5D}"/>
          </ac:spMkLst>
        </pc:spChg>
        <pc:spChg chg="add mod">
          <ac:chgData name="Betke, Margrit" userId="13a7a078-73c0-472a-bd45-3c78194b1838" providerId="ADAL" clId="{EFD0BCF5-DF53-4859-8BD8-52280E3321A1}" dt="2023-11-21T15:04:24.153" v="606" actId="1076"/>
          <ac:spMkLst>
            <pc:docMk/>
            <pc:sldMk cId="984820354" sldId="321"/>
            <ac:spMk id="79" creationId="{99AB8673-A878-9711-5799-C47084F1042D}"/>
          </ac:spMkLst>
        </pc:spChg>
        <pc:spChg chg="add del mod">
          <ac:chgData name="Betke, Margrit" userId="13a7a078-73c0-472a-bd45-3c78194b1838" providerId="ADAL" clId="{EFD0BCF5-DF53-4859-8BD8-52280E3321A1}" dt="2023-11-21T15:03:42.471" v="592" actId="478"/>
          <ac:spMkLst>
            <pc:docMk/>
            <pc:sldMk cId="984820354" sldId="321"/>
            <ac:spMk id="80" creationId="{0B920AAA-B171-5F09-F4CA-08CDF3371786}"/>
          </ac:spMkLst>
        </pc:spChg>
        <pc:spChg chg="add del mod">
          <ac:chgData name="Betke, Margrit" userId="13a7a078-73c0-472a-bd45-3c78194b1838" providerId="ADAL" clId="{EFD0BCF5-DF53-4859-8BD8-52280E3321A1}" dt="2023-11-21T15:05:54.983" v="614" actId="478"/>
          <ac:spMkLst>
            <pc:docMk/>
            <pc:sldMk cId="984820354" sldId="321"/>
            <ac:spMk id="82" creationId="{AB656893-0101-D5DD-7ECF-B25CA0A2B225}"/>
          </ac:spMkLst>
        </pc:spChg>
        <pc:spChg chg="add mod">
          <ac:chgData name="Betke, Margrit" userId="13a7a078-73c0-472a-bd45-3c78194b1838" providerId="ADAL" clId="{EFD0BCF5-DF53-4859-8BD8-52280E3321A1}" dt="2023-11-21T15:04:44.228" v="608" actId="1076"/>
          <ac:spMkLst>
            <pc:docMk/>
            <pc:sldMk cId="984820354" sldId="321"/>
            <ac:spMk id="83" creationId="{E98E4059-0F51-8417-157E-1F972DE9C999}"/>
          </ac:spMkLst>
        </pc:spChg>
        <pc:spChg chg="add mod">
          <ac:chgData name="Betke, Margrit" userId="13a7a078-73c0-472a-bd45-3c78194b1838" providerId="ADAL" clId="{EFD0BCF5-DF53-4859-8BD8-52280E3321A1}" dt="2023-11-21T15:05:59.090" v="615" actId="1076"/>
          <ac:spMkLst>
            <pc:docMk/>
            <pc:sldMk cId="984820354" sldId="321"/>
            <ac:spMk id="84" creationId="{025C1B7D-8883-1813-9785-0B676C5E4C32}"/>
          </ac:spMkLst>
        </pc:spChg>
        <pc:spChg chg="add mod">
          <ac:chgData name="Betke, Margrit" userId="13a7a078-73c0-472a-bd45-3c78194b1838" providerId="ADAL" clId="{EFD0BCF5-DF53-4859-8BD8-52280E3321A1}" dt="2023-11-21T15:06:09.965" v="616"/>
          <ac:spMkLst>
            <pc:docMk/>
            <pc:sldMk cId="984820354" sldId="321"/>
            <ac:spMk id="85" creationId="{505BE43D-D1D7-EEC1-6CE2-8959F9948DDC}"/>
          </ac:spMkLst>
        </pc:sp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4" creationId="{4AFD10D2-6056-56B2-3228-7A39338368B5}"/>
          </ac:cxnSpMkLst>
        </pc:cxn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5" creationId="{7E410CD6-010D-E4D8-0700-F3B986404549}"/>
          </ac:cxnSpMkLst>
        </pc:cxn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6" creationId="{A70329EF-DB44-1446-8B84-540C6940DB2B}"/>
          </ac:cxnSpMkLst>
        </pc:cxn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7" creationId="{4D8D3041-6CFA-B83A-F9CC-ED517D92C7D8}"/>
          </ac:cxnSpMkLst>
        </pc:cxn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8" creationId="{920F8F30-A293-3FB7-7B81-73B726D13B10}"/>
          </ac:cxnSpMkLst>
        </pc:cxnChg>
        <pc:cxnChg chg="add mod">
          <ac:chgData name="Betke, Margrit" userId="13a7a078-73c0-472a-bd45-3c78194b1838" providerId="ADAL" clId="{EFD0BCF5-DF53-4859-8BD8-52280E3321A1}" dt="2023-11-21T14:47:49.584" v="487" actId="1038"/>
          <ac:cxnSpMkLst>
            <pc:docMk/>
            <pc:sldMk cId="984820354" sldId="321"/>
            <ac:cxnSpMk id="69" creationId="{3CD09A8A-EAF5-4797-BCA8-F656C7F3F6D2}"/>
          </ac:cxnSpMkLst>
        </pc:cxnChg>
        <pc:cxnChg chg="add del mod">
          <ac:chgData name="Betke, Margrit" userId="13a7a078-73c0-472a-bd45-3c78194b1838" providerId="ADAL" clId="{EFD0BCF5-DF53-4859-8BD8-52280E3321A1}" dt="2023-11-21T15:03:55.636" v="596" actId="478"/>
          <ac:cxnSpMkLst>
            <pc:docMk/>
            <pc:sldMk cId="984820354" sldId="321"/>
            <ac:cxnSpMk id="70" creationId="{0A406EBB-8C55-ACF5-532C-7D021B6E1F86}"/>
          </ac:cxnSpMkLst>
        </pc:cxnChg>
        <pc:cxnChg chg="add del mod">
          <ac:chgData name="Betke, Margrit" userId="13a7a078-73c0-472a-bd45-3c78194b1838" providerId="ADAL" clId="{EFD0BCF5-DF53-4859-8BD8-52280E3321A1}" dt="2023-11-21T15:03:50.380" v="593" actId="478"/>
          <ac:cxnSpMkLst>
            <pc:docMk/>
            <pc:sldMk cId="984820354" sldId="321"/>
            <ac:cxnSpMk id="71" creationId="{0D8880BC-19FB-8FC9-45DD-7E696AA008DD}"/>
          </ac:cxnSpMkLst>
        </pc:cxnChg>
        <pc:cxnChg chg="add mod">
          <ac:chgData name="Betke, Margrit" userId="13a7a078-73c0-472a-bd45-3c78194b1838" providerId="ADAL" clId="{EFD0BCF5-DF53-4859-8BD8-52280E3321A1}" dt="2023-11-21T15:00:49.649" v="572"/>
          <ac:cxnSpMkLst>
            <pc:docMk/>
            <pc:sldMk cId="984820354" sldId="321"/>
            <ac:cxnSpMk id="81" creationId="{D4FFDF48-48B2-1076-3388-8776C4F37DE4}"/>
          </ac:cxnSpMkLst>
        </pc:cxnChg>
      </pc:sldChg>
      <pc:sldChg chg="modSp add mod">
        <pc:chgData name="Betke, Margrit" userId="13a7a078-73c0-472a-bd45-3c78194b1838" providerId="ADAL" clId="{EFD0BCF5-DF53-4859-8BD8-52280E3321A1}" dt="2023-11-21T15:11:57.634" v="905" actId="207"/>
        <pc:sldMkLst>
          <pc:docMk/>
          <pc:sldMk cId="149727986" sldId="322"/>
        </pc:sldMkLst>
        <pc:spChg chg="mod">
          <ac:chgData name="Betke, Margrit" userId="13a7a078-73c0-472a-bd45-3c78194b1838" providerId="ADAL" clId="{EFD0BCF5-DF53-4859-8BD8-52280E3321A1}" dt="2023-11-21T15:11:57.634" v="905" actId="207"/>
          <ac:spMkLst>
            <pc:docMk/>
            <pc:sldMk cId="149727986" sldId="322"/>
            <ac:spMk id="3" creationId="{00000000-0000-0000-0000-000000000000}"/>
          </ac:spMkLst>
        </pc:spChg>
      </pc:sldChg>
      <pc:sldChg chg="modSp add mod">
        <pc:chgData name="Betke, Margrit" userId="13a7a078-73c0-472a-bd45-3c78194b1838" providerId="ADAL" clId="{EFD0BCF5-DF53-4859-8BD8-52280E3321A1}" dt="2023-11-21T15:12:05.868" v="906" actId="207"/>
        <pc:sldMkLst>
          <pc:docMk/>
          <pc:sldMk cId="2806347587" sldId="323"/>
        </pc:sldMkLst>
        <pc:spChg chg="mod">
          <ac:chgData name="Betke, Margrit" userId="13a7a078-73c0-472a-bd45-3c78194b1838" providerId="ADAL" clId="{EFD0BCF5-DF53-4859-8BD8-52280E3321A1}" dt="2023-11-21T15:11:32.467" v="904" actId="20577"/>
          <ac:spMkLst>
            <pc:docMk/>
            <pc:sldMk cId="2806347587" sldId="323"/>
            <ac:spMk id="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12:05.868" v="906" actId="207"/>
          <ac:spMkLst>
            <pc:docMk/>
            <pc:sldMk cId="2806347587" sldId="323"/>
            <ac:spMk id="3" creationId="{00000000-0000-0000-0000-000000000000}"/>
          </ac:spMkLst>
        </pc:spChg>
      </pc:sldChg>
      <pc:sldChg chg="modSp add mod">
        <pc:chgData name="Betke, Margrit" userId="13a7a078-73c0-472a-bd45-3c78194b1838" providerId="ADAL" clId="{EFD0BCF5-DF53-4859-8BD8-52280E3321A1}" dt="2023-11-21T15:19:16.729" v="1052" actId="207"/>
        <pc:sldMkLst>
          <pc:docMk/>
          <pc:sldMk cId="978204402" sldId="324"/>
        </pc:sldMkLst>
        <pc:spChg chg="mod">
          <ac:chgData name="Betke, Margrit" userId="13a7a078-73c0-472a-bd45-3c78194b1838" providerId="ADAL" clId="{EFD0BCF5-DF53-4859-8BD8-52280E3321A1}" dt="2023-11-21T15:19:16.729" v="1052" actId="207"/>
          <ac:spMkLst>
            <pc:docMk/>
            <pc:sldMk cId="978204402" sldId="324"/>
            <ac:spMk id="3" creationId="{00000000-0000-0000-0000-000000000000}"/>
          </ac:spMkLst>
        </pc:spChg>
      </pc:sldChg>
      <pc:sldChg chg="add">
        <pc:chgData name="Betke, Margrit" userId="13a7a078-73c0-472a-bd45-3c78194b1838" providerId="ADAL" clId="{EFD0BCF5-DF53-4859-8BD8-52280E3321A1}" dt="2023-11-21T15:21:14.618" v="1054"/>
        <pc:sldMkLst>
          <pc:docMk/>
          <pc:sldMk cId="989396308" sldId="325"/>
        </pc:sldMkLst>
      </pc:sldChg>
      <pc:sldChg chg="modSp add mod">
        <pc:chgData name="Betke, Margrit" userId="13a7a078-73c0-472a-bd45-3c78194b1838" providerId="ADAL" clId="{EFD0BCF5-DF53-4859-8BD8-52280E3321A1}" dt="2023-11-21T15:21:28.287" v="1057" actId="207"/>
        <pc:sldMkLst>
          <pc:docMk/>
          <pc:sldMk cId="1221708707" sldId="326"/>
        </pc:sldMkLst>
        <pc:spChg chg="mod">
          <ac:chgData name="Betke, Margrit" userId="13a7a078-73c0-472a-bd45-3c78194b1838" providerId="ADAL" clId="{EFD0BCF5-DF53-4859-8BD8-52280E3321A1}" dt="2023-11-21T15:21:28.287" v="1057" actId="207"/>
          <ac:spMkLst>
            <pc:docMk/>
            <pc:sldMk cId="1221708707" sldId="326"/>
            <ac:spMk id="3" creationId="{00000000-0000-0000-0000-000000000000}"/>
          </ac:spMkLst>
        </pc:spChg>
      </pc:sldChg>
      <pc:sldChg chg="delSp modSp add mod ord">
        <pc:chgData name="Betke, Margrit" userId="13a7a078-73c0-472a-bd45-3c78194b1838" providerId="ADAL" clId="{EFD0BCF5-DF53-4859-8BD8-52280E3321A1}" dt="2023-11-28T15:34:48.398" v="5226" actId="20577"/>
        <pc:sldMkLst>
          <pc:docMk/>
          <pc:sldMk cId="779116980" sldId="327"/>
        </pc:sldMkLst>
        <pc:spChg chg="mod">
          <ac:chgData name="Betke, Margrit" userId="13a7a078-73c0-472a-bd45-3c78194b1838" providerId="ADAL" clId="{EFD0BCF5-DF53-4859-8BD8-52280E3321A1}" dt="2023-11-28T15:34:48.398" v="5226" actId="20577"/>
          <ac:spMkLst>
            <pc:docMk/>
            <pc:sldMk cId="779116980" sldId="327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3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4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6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6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6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6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6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7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7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80" creationId="{00000000-0000-0000-0000-000000000000}"/>
          </ac:spMkLst>
        </pc:spChg>
        <pc:spChg chg="mod ord">
          <ac:chgData name="Betke, Margrit" userId="13a7a078-73c0-472a-bd45-3c78194b1838" providerId="ADAL" clId="{EFD0BCF5-DF53-4859-8BD8-52280E3321A1}" dt="2023-11-21T15:25:58.185" v="1083" actId="167"/>
          <ac:spMkLst>
            <pc:docMk/>
            <pc:sldMk cId="779116980" sldId="327"/>
            <ac:spMk id="8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8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8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8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8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6:00.737" v="1084" actId="478"/>
          <ac:spMkLst>
            <pc:docMk/>
            <pc:sldMk cId="779116980" sldId="327"/>
            <ac:spMk id="9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9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9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5:45.500" v="1081" actId="478"/>
          <ac:spMkLst>
            <pc:docMk/>
            <pc:sldMk cId="779116980" sldId="327"/>
            <ac:spMk id="9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10.692" v="1061" actId="478"/>
          <ac:spMkLst>
            <pc:docMk/>
            <pc:sldMk cId="779116980" sldId="327"/>
            <ac:spMk id="10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10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07.475" v="1060" actId="478"/>
          <ac:spMkLst>
            <pc:docMk/>
            <pc:sldMk cId="779116980" sldId="327"/>
            <ac:spMk id="10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6:17.936" v="1087" actId="207"/>
          <ac:spMkLst>
            <pc:docMk/>
            <pc:sldMk cId="779116980" sldId="327"/>
            <ac:spMk id="103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48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0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1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2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6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7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8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07.475" v="1060" actId="478"/>
          <ac:cxnSpMkLst>
            <pc:docMk/>
            <pc:sldMk cId="779116980" sldId="327"/>
            <ac:cxnSpMk id="59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10.692" v="1061" actId="478"/>
          <ac:cxnSpMkLst>
            <pc:docMk/>
            <pc:sldMk cId="779116980" sldId="327"/>
            <ac:cxnSpMk id="73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10.692" v="1061" actId="478"/>
          <ac:cxnSpMkLst>
            <pc:docMk/>
            <pc:sldMk cId="779116980" sldId="327"/>
            <ac:cxnSpMk id="74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10.692" v="1061" actId="478"/>
          <ac:cxnSpMkLst>
            <pc:docMk/>
            <pc:sldMk cId="779116980" sldId="327"/>
            <ac:cxnSpMk id="75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10.692" v="1061" actId="478"/>
          <ac:cxnSpMkLst>
            <pc:docMk/>
            <pc:sldMk cId="779116980" sldId="327"/>
            <ac:cxnSpMk id="76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15:34:57.693" v="5238" actId="20577"/>
        <pc:sldMkLst>
          <pc:docMk/>
          <pc:sldMk cId="2494227392" sldId="328"/>
        </pc:sldMkLst>
        <pc:spChg chg="add mod">
          <ac:chgData name="Betke, Margrit" userId="13a7a078-73c0-472a-bd45-3c78194b1838" providerId="ADAL" clId="{EFD0BCF5-DF53-4859-8BD8-52280E3321A1}" dt="2023-11-21T15:23:48.107" v="1068" actId="1076"/>
          <ac:spMkLst>
            <pc:docMk/>
            <pc:sldMk cId="2494227392" sldId="328"/>
            <ac:spMk id="3" creationId="{2091EE6A-8EB6-DBE0-231E-9D31B4BB288C}"/>
          </ac:spMkLst>
        </pc:spChg>
        <pc:spChg chg="mod">
          <ac:chgData name="Betke, Margrit" userId="13a7a078-73c0-472a-bd45-3c78194b1838" providerId="ADAL" clId="{EFD0BCF5-DF53-4859-8BD8-52280E3321A1}" dt="2023-11-28T15:34:57.693" v="5238" actId="20577"/>
          <ac:spMkLst>
            <pc:docMk/>
            <pc:sldMk cId="2494227392" sldId="328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3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4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6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5.093" v="1066" actId="478"/>
          <ac:spMkLst>
            <pc:docMk/>
            <pc:sldMk cId="2494227392" sldId="328"/>
            <ac:spMk id="8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9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10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3:32.743" v="1065" actId="478"/>
          <ac:spMkLst>
            <pc:docMk/>
            <pc:sldMk cId="2494227392" sldId="328"/>
            <ac:spMk id="102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48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0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1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2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6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7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8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3:32.743" v="1065" actId="478"/>
          <ac:cxnSpMkLst>
            <pc:docMk/>
            <pc:sldMk cId="2494227392" sldId="328"/>
            <ac:cxnSpMk id="59" creationId="{00000000-0000-0000-0000-000000000000}"/>
          </ac:cxnSpMkLst>
        </pc:cxnChg>
      </pc:sldChg>
      <pc:sldChg chg="delSp modSp add mod ord">
        <pc:chgData name="Betke, Margrit" userId="13a7a078-73c0-472a-bd45-3c78194b1838" providerId="ADAL" clId="{EFD0BCF5-DF53-4859-8BD8-52280E3321A1}" dt="2023-11-28T15:34:51.487" v="5230" actId="20577"/>
        <pc:sldMkLst>
          <pc:docMk/>
          <pc:sldMk cId="3348703304" sldId="329"/>
        </pc:sldMkLst>
        <pc:spChg chg="mod">
          <ac:chgData name="Betke, Margrit" userId="13a7a078-73c0-472a-bd45-3c78194b1838" providerId="ADAL" clId="{EFD0BCF5-DF53-4859-8BD8-52280E3321A1}" dt="2023-11-28T15:34:51.487" v="5230" actId="20577"/>
          <ac:spMkLst>
            <pc:docMk/>
            <pc:sldMk cId="3348703304" sldId="329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4:48.997" v="1073" actId="1076"/>
          <ac:spMkLst>
            <pc:docMk/>
            <pc:sldMk cId="3348703304" sldId="329"/>
            <ac:spMk id="8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5:25.317" v="1077" actId="207"/>
          <ac:spMkLst>
            <pc:docMk/>
            <pc:sldMk cId="3348703304" sldId="329"/>
            <ac:spMk id="8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4:46.664" v="1072" actId="478"/>
          <ac:spMkLst>
            <pc:docMk/>
            <pc:sldMk cId="3348703304" sldId="329"/>
            <ac:spMk id="9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4:41.315" v="1070" actId="478"/>
          <ac:spMkLst>
            <pc:docMk/>
            <pc:sldMk cId="3348703304" sldId="329"/>
            <ac:spMk id="10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4:55.481" v="1074" actId="207"/>
          <ac:spMkLst>
            <pc:docMk/>
            <pc:sldMk cId="3348703304" sldId="329"/>
            <ac:spMk id="103" creationId="{00000000-0000-0000-0000-000000000000}"/>
          </ac:spMkLst>
        </pc:spChg>
      </pc:sldChg>
      <pc:sldChg chg="modSp add mod">
        <pc:chgData name="Betke, Margrit" userId="13a7a078-73c0-472a-bd45-3c78194b1838" providerId="ADAL" clId="{EFD0BCF5-DF53-4859-8BD8-52280E3321A1}" dt="2023-11-28T15:34:54.319" v="5234" actId="20577"/>
        <pc:sldMkLst>
          <pc:docMk/>
          <pc:sldMk cId="4285522190" sldId="330"/>
        </pc:sldMkLst>
        <pc:spChg chg="mod">
          <ac:chgData name="Betke, Margrit" userId="13a7a078-73c0-472a-bd45-3c78194b1838" providerId="ADAL" clId="{EFD0BCF5-DF53-4859-8BD8-52280E3321A1}" dt="2023-11-28T15:34:54.319" v="5234" actId="20577"/>
          <ac:spMkLst>
            <pc:docMk/>
            <pc:sldMk cId="4285522190" sldId="330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6:31.087" v="1088" actId="207"/>
          <ac:spMkLst>
            <pc:docMk/>
            <pc:sldMk cId="4285522190" sldId="330"/>
            <ac:spMk id="81" creationId="{00000000-0000-0000-0000-000000000000}"/>
          </ac:spMkLst>
        </pc:spChg>
      </pc:sldChg>
      <pc:sldChg chg="delSp modSp add mod">
        <pc:chgData name="Betke, Margrit" userId="13a7a078-73c0-472a-bd45-3c78194b1838" providerId="ADAL" clId="{EFD0BCF5-DF53-4859-8BD8-52280E3321A1}" dt="2023-11-28T15:35:11.019" v="5250" actId="20577"/>
        <pc:sldMkLst>
          <pc:docMk/>
          <pc:sldMk cId="1999543384" sldId="331"/>
        </pc:sldMkLst>
        <pc:spChg chg="mod">
          <ac:chgData name="Betke, Margrit" userId="13a7a078-73c0-472a-bd45-3c78194b1838" providerId="ADAL" clId="{EFD0BCF5-DF53-4859-8BD8-52280E3321A1}" dt="2023-11-28T15:35:11.019" v="5250" actId="20577"/>
          <ac:spMkLst>
            <pc:docMk/>
            <pc:sldMk cId="1999543384" sldId="331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30:32.286" v="1129" actId="1076"/>
          <ac:spMkLst>
            <pc:docMk/>
            <pc:sldMk cId="1999543384" sldId="331"/>
            <ac:spMk id="8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7:03.256" v="1092" actId="478"/>
          <ac:spMkLst>
            <pc:docMk/>
            <pc:sldMk cId="1999543384" sldId="331"/>
            <ac:spMk id="9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6:59.879" v="1090" actId="478"/>
          <ac:spMkLst>
            <pc:docMk/>
            <pc:sldMk cId="1999543384" sldId="331"/>
            <ac:spMk id="9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9:17.197" v="1111" actId="478"/>
          <ac:spMkLst>
            <pc:docMk/>
            <pc:sldMk cId="1999543384" sldId="331"/>
            <ac:spMk id="10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7:01.583" v="1091" actId="478"/>
          <ac:spMkLst>
            <pc:docMk/>
            <pc:sldMk cId="1999543384" sldId="331"/>
            <ac:spMk id="102" creationId="{00000000-0000-0000-0000-000000000000}"/>
          </ac:spMkLst>
        </pc:spChg>
      </pc:sldChg>
      <pc:sldChg chg="addSp delSp modSp add mod">
        <pc:chgData name="Betke, Margrit" userId="13a7a078-73c0-472a-bd45-3c78194b1838" providerId="ADAL" clId="{EFD0BCF5-DF53-4859-8BD8-52280E3321A1}" dt="2023-11-28T15:35:00.169" v="5242" actId="20577"/>
        <pc:sldMkLst>
          <pc:docMk/>
          <pc:sldMk cId="1097506272" sldId="332"/>
        </pc:sldMkLst>
        <pc:spChg chg="add mod">
          <ac:chgData name="Betke, Margrit" userId="13a7a078-73c0-472a-bd45-3c78194b1838" providerId="ADAL" clId="{EFD0BCF5-DF53-4859-8BD8-52280E3321A1}" dt="2023-11-21T15:27:21.658" v="1095" actId="1076"/>
          <ac:spMkLst>
            <pc:docMk/>
            <pc:sldMk cId="1097506272" sldId="332"/>
            <ac:spMk id="3" creationId="{149C8CA9-BBBD-CCE8-021C-67FF14FB925B}"/>
          </ac:spMkLst>
        </pc:spChg>
        <pc:spChg chg="mod">
          <ac:chgData name="Betke, Margrit" userId="13a7a078-73c0-472a-bd45-3c78194b1838" providerId="ADAL" clId="{EFD0BCF5-DF53-4859-8BD8-52280E3321A1}" dt="2023-11-28T15:35:00.169" v="5242" actId="20577"/>
          <ac:spMkLst>
            <pc:docMk/>
            <pc:sldMk cId="1097506272" sldId="332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7:43.692" v="1097" actId="478"/>
          <ac:spMkLst>
            <pc:docMk/>
            <pc:sldMk cId="1097506272" sldId="332"/>
            <ac:spMk id="4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7:42.308" v="1096" actId="478"/>
          <ac:spMkLst>
            <pc:docMk/>
            <pc:sldMk cId="1097506272" sldId="332"/>
            <ac:spMk id="4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8:11.976" v="1105" actId="478"/>
          <ac:spMkLst>
            <pc:docMk/>
            <pc:sldMk cId="1097506272" sldId="332"/>
            <ac:spMk id="8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8:06.744" v="1102" actId="478"/>
          <ac:spMkLst>
            <pc:docMk/>
            <pc:sldMk cId="1097506272" sldId="332"/>
            <ac:spMk id="90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1T15:28:06.744" v="1104"/>
          <ac:spMkLst>
            <pc:docMk/>
            <pc:sldMk cId="1097506272" sldId="332"/>
            <ac:spMk id="9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28:23.212" v="1106" actId="1076"/>
          <ac:spMkLst>
            <pc:docMk/>
            <pc:sldMk cId="1097506272" sldId="332"/>
            <ac:spMk id="101" creationId="{00000000-0000-0000-0000-000000000000}"/>
          </ac:spMkLst>
        </pc:spChg>
        <pc:cxnChg chg="del">
          <ac:chgData name="Betke, Margrit" userId="13a7a078-73c0-472a-bd45-3c78194b1838" providerId="ADAL" clId="{EFD0BCF5-DF53-4859-8BD8-52280E3321A1}" dt="2023-11-21T15:28:01.576" v="1100" actId="478"/>
          <ac:cxnSpMkLst>
            <pc:docMk/>
            <pc:sldMk cId="1097506272" sldId="332"/>
            <ac:cxnSpMk id="58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27:47.825" v="1098" actId="478"/>
          <ac:cxnSpMkLst>
            <pc:docMk/>
            <pc:sldMk cId="1097506272" sldId="332"/>
            <ac:cxnSpMk id="59" creationId="{00000000-0000-0000-0000-000000000000}"/>
          </ac:cxnSpMkLst>
        </pc:cxnChg>
      </pc:sldChg>
      <pc:sldChg chg="delSp modSp add mod">
        <pc:chgData name="Betke, Margrit" userId="13a7a078-73c0-472a-bd45-3c78194b1838" providerId="ADAL" clId="{EFD0BCF5-DF53-4859-8BD8-52280E3321A1}" dt="2023-11-28T15:35:03.402" v="5246" actId="20577"/>
        <pc:sldMkLst>
          <pc:docMk/>
          <pc:sldMk cId="2834606639" sldId="333"/>
        </pc:sldMkLst>
        <pc:spChg chg="mod">
          <ac:chgData name="Betke, Margrit" userId="13a7a078-73c0-472a-bd45-3c78194b1838" providerId="ADAL" clId="{EFD0BCF5-DF53-4859-8BD8-52280E3321A1}" dt="2023-11-28T15:35:03.402" v="5246" actId="20577"/>
          <ac:spMkLst>
            <pc:docMk/>
            <pc:sldMk cId="2834606639" sldId="333"/>
            <ac:spMk id="4" creationId="{00000000-0000-0000-0000-000000000000}"/>
          </ac:spMkLst>
        </pc:spChg>
        <pc:spChg chg="ord">
          <ac:chgData name="Betke, Margrit" userId="13a7a078-73c0-472a-bd45-3c78194b1838" providerId="ADAL" clId="{EFD0BCF5-DF53-4859-8BD8-52280E3321A1}" dt="2023-11-21T15:28:43.680" v="1109" actId="167"/>
          <ac:spMkLst>
            <pc:docMk/>
            <pc:sldMk cId="2834606639" sldId="333"/>
            <ac:spMk id="6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8:45.678" v="1110" actId="478"/>
          <ac:spMkLst>
            <pc:docMk/>
            <pc:sldMk cId="2834606639" sldId="333"/>
            <ac:spMk id="9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28:33.329" v="1108" actId="478"/>
          <ac:spMkLst>
            <pc:docMk/>
            <pc:sldMk cId="2834606639" sldId="333"/>
            <ac:spMk id="101" creationId="{00000000-0000-0000-0000-000000000000}"/>
          </ac:spMkLst>
        </pc:spChg>
      </pc:sldChg>
      <pc:sldChg chg="addSp delSp modSp add del mod">
        <pc:chgData name="Betke, Margrit" userId="13a7a078-73c0-472a-bd45-3c78194b1838" providerId="ADAL" clId="{EFD0BCF5-DF53-4859-8BD8-52280E3321A1}" dt="2023-11-21T15:34:13.849" v="1256" actId="47"/>
        <pc:sldMkLst>
          <pc:docMk/>
          <pc:sldMk cId="1089360983" sldId="334"/>
        </pc:sldMkLst>
        <pc:spChg chg="add del mod">
          <ac:chgData name="Betke, Margrit" userId="13a7a078-73c0-472a-bd45-3c78194b1838" providerId="ADAL" clId="{EFD0BCF5-DF53-4859-8BD8-52280E3321A1}" dt="2023-11-21T15:32:24.759" v="1248" actId="478"/>
          <ac:spMkLst>
            <pc:docMk/>
            <pc:sldMk cId="1089360983" sldId="334"/>
            <ac:spMk id="2" creationId="{0AE4F44D-8FCC-A2BD-606C-26DD7DE5F15D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12" creationId="{B392AE70-ACA9-9DBD-6758-C66425B251D6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17" creationId="{8D0D5785-0A5E-483D-CFF2-4221B5EAAFA3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18" creationId="{F6C123F1-123E-A381-B2B4-DB25A96B19DA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19" creationId="{3B8A2402-05AF-269A-C96D-28CB9AC24A35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20" creationId="{E6060FCC-815D-F2BA-1E6E-FA2B3CCE5D5C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23" creationId="{8A5ADB42-DF2E-8F61-C94D-5A62E133B8FE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24" creationId="{32FA6751-D4AF-114F-86ED-55028E24A78A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34" creationId="{8B055DBD-D8B9-CB08-D763-2CFEC337C049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36" creationId="{A7AFCF8F-FE12-EA2C-A8B9-BE392A24120E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37" creationId="{5314A65A-1ADA-F204-91D3-B1F0146D15E1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3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4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60" creationId="{00000000-0000-0000-0000-000000000000}"/>
          </ac:spMkLst>
        </pc:spChg>
        <pc:spChg chg="add mod ord">
          <ac:chgData name="Betke, Margrit" userId="13a7a078-73c0-472a-bd45-3c78194b1838" providerId="ADAL" clId="{EFD0BCF5-DF53-4859-8BD8-52280E3321A1}" dt="2023-11-21T15:32:32.697" v="1249" actId="166"/>
          <ac:spMkLst>
            <pc:docMk/>
            <pc:sldMk cId="1089360983" sldId="334"/>
            <ac:spMk id="65" creationId="{4657A800-364C-D3B5-5A17-8CAC4AB6816D}"/>
          </ac:spMkLst>
        </pc:spChg>
        <pc:spChg chg="add mod">
          <ac:chgData name="Betke, Margrit" userId="13a7a078-73c0-472a-bd45-3c78194b1838" providerId="ADAL" clId="{EFD0BCF5-DF53-4859-8BD8-52280E3321A1}" dt="2023-11-21T15:31:58.478" v="1244" actId="1076"/>
          <ac:spMkLst>
            <pc:docMk/>
            <pc:sldMk cId="1089360983" sldId="334"/>
            <ac:spMk id="66" creationId="{CDF7A83A-F54B-588F-374B-B1952A74CB1C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67" creationId="{E5EB956B-6D2F-A513-7826-4B04AD6A2909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68" creationId="{DB30D841-7673-254A-A793-2BE84EF39FED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69" creationId="{6FB8F2C4-A996-34F2-3857-92635C5BD826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70" creationId="{DE86AA4B-DF77-E366-A786-31D1E48C1F0B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71" creationId="{582AFA00-95AD-C392-5E43-4BA6A1FBD69A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72" creationId="{4856EE19-827F-4F46-1079-CCA495FB932F}"/>
          </ac:spMkLst>
        </pc:spChg>
        <pc:spChg chg="add del mod">
          <ac:chgData name="Betke, Margrit" userId="13a7a078-73c0-472a-bd45-3c78194b1838" providerId="ADAL" clId="{EFD0BCF5-DF53-4859-8BD8-52280E3321A1}" dt="2023-11-21T15:31:53.156" v="1243" actId="478"/>
          <ac:spMkLst>
            <pc:docMk/>
            <pc:sldMk cId="1089360983" sldId="334"/>
            <ac:spMk id="73" creationId="{A65EBEE0-9924-5A14-6EBE-818CA1D45FAD}"/>
          </ac:spMkLst>
        </pc:spChg>
        <pc:spChg chg="add mod">
          <ac:chgData name="Betke, Margrit" userId="13a7a078-73c0-472a-bd45-3c78194b1838" providerId="ADAL" clId="{EFD0BCF5-DF53-4859-8BD8-52280E3321A1}" dt="2023-11-21T15:31:48.856" v="1242" actId="1037"/>
          <ac:spMkLst>
            <pc:docMk/>
            <pc:sldMk cId="1089360983" sldId="334"/>
            <ac:spMk id="74" creationId="{98B980A9-FA79-E11E-9963-1F697045A045}"/>
          </ac:spMkLst>
        </pc:spChg>
        <pc:spChg chg="mod">
          <ac:chgData name="Betke, Margrit" userId="13a7a078-73c0-472a-bd45-3c78194b1838" providerId="ADAL" clId="{EFD0BCF5-DF53-4859-8BD8-52280E3321A1}" dt="2023-11-21T15:31:31.140" v="1131" actId="1076"/>
          <ac:spMkLst>
            <pc:docMk/>
            <pc:sldMk cId="1089360983" sldId="334"/>
            <ac:spMk id="8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9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9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9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10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1:33.455" v="1132" actId="478"/>
          <ac:spMkLst>
            <pc:docMk/>
            <pc:sldMk cId="1089360983" sldId="334"/>
            <ac:spMk id="102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48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49" creationId="{50FB8243-B204-A3E8-C1C3-B0BC9F6C5FA5}"/>
          </ac:cxnSpMkLst>
        </pc:cxnChg>
        <pc:cxnChg chg="del mod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0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1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2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53" creationId="{FD41C6F2-A3C0-1EC7-B09D-03C737877064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54" creationId="{6EDD29A7-6646-D321-C37F-80B06B30071C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55" creationId="{6984BDEC-C624-DA28-86D0-C12DD820D817}"/>
          </ac:cxnSpMkLst>
        </pc:cxnChg>
        <pc:cxnChg chg="del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6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7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8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59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61" creationId="{55846A93-1A9C-0290-6F12-186F02BE53D3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62" creationId="{4AEB0442-F615-12BC-3966-D1C02A17888E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63" creationId="{8012FE7B-7B9A-76AC-5E58-331055447AC2}"/>
          </ac:cxnSpMkLst>
        </pc:cxnChg>
        <pc:cxnChg chg="add mod">
          <ac:chgData name="Betke, Margrit" userId="13a7a078-73c0-472a-bd45-3c78194b1838" providerId="ADAL" clId="{EFD0BCF5-DF53-4859-8BD8-52280E3321A1}" dt="2023-11-21T15:31:48.856" v="1242" actId="1037"/>
          <ac:cxnSpMkLst>
            <pc:docMk/>
            <pc:sldMk cId="1089360983" sldId="334"/>
            <ac:cxnSpMk id="64" creationId="{A5107D8E-55CC-FB0B-0188-8E3BB3CAF18F}"/>
          </ac:cxnSpMkLst>
        </pc:cxnChg>
        <pc:cxnChg chg="del mod">
          <ac:chgData name="Betke, Margrit" userId="13a7a078-73c0-472a-bd45-3c78194b1838" providerId="ADAL" clId="{EFD0BCF5-DF53-4859-8BD8-52280E3321A1}" dt="2023-11-21T15:31:33.455" v="1132" actId="478"/>
          <ac:cxnSpMkLst>
            <pc:docMk/>
            <pc:sldMk cId="1089360983" sldId="334"/>
            <ac:cxnSpMk id="100" creationId="{00000000-0000-0000-0000-000000000000}"/>
          </ac:cxnSpMkLst>
        </pc:cxnChg>
      </pc:sldChg>
      <pc:sldChg chg="addSp modSp add mod">
        <pc:chgData name="Betke, Margrit" userId="13a7a078-73c0-472a-bd45-3c78194b1838" providerId="ADAL" clId="{EFD0BCF5-DF53-4859-8BD8-52280E3321A1}" dt="2023-11-28T15:35:16.185" v="5258" actId="20577"/>
        <pc:sldMkLst>
          <pc:docMk/>
          <pc:sldMk cId="3303272242" sldId="335"/>
        </pc:sldMkLst>
        <pc:spChg chg="add mod">
          <ac:chgData name="Betke, Margrit" userId="13a7a078-73c0-472a-bd45-3c78194b1838" providerId="ADAL" clId="{EFD0BCF5-DF53-4859-8BD8-52280E3321A1}" dt="2023-11-21T15:35:39.688" v="1266" actId="1076"/>
          <ac:spMkLst>
            <pc:docMk/>
            <pc:sldMk cId="3303272242" sldId="335"/>
            <ac:spMk id="2" creationId="{2CD8CB85-6AD8-D98A-23E7-76597943ABF7}"/>
          </ac:spMkLst>
        </pc:spChg>
        <pc:spChg chg="mod">
          <ac:chgData name="Betke, Margrit" userId="13a7a078-73c0-472a-bd45-3c78194b1838" providerId="ADAL" clId="{EFD0BCF5-DF53-4859-8BD8-52280E3321A1}" dt="2023-11-21T15:35:03.885" v="1264" actId="207"/>
          <ac:spMkLst>
            <pc:docMk/>
            <pc:sldMk cId="3303272242" sldId="335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35:16.185" v="5258" actId="20577"/>
          <ac:spMkLst>
            <pc:docMk/>
            <pc:sldMk cId="3303272242" sldId="335"/>
            <ac:spMk id="4" creationId="{00000000-0000-0000-0000-000000000000}"/>
          </ac:spMkLst>
        </pc:spChg>
      </pc:sldChg>
      <pc:sldChg chg="delSp modSp add mod">
        <pc:chgData name="Betke, Margrit" userId="13a7a078-73c0-472a-bd45-3c78194b1838" providerId="ADAL" clId="{EFD0BCF5-DF53-4859-8BD8-52280E3321A1}" dt="2023-11-28T15:35:13.833" v="5254" actId="20577"/>
        <pc:sldMkLst>
          <pc:docMk/>
          <pc:sldMk cId="2451004750" sldId="336"/>
        </pc:sldMkLst>
        <pc:spChg chg="mod">
          <ac:chgData name="Betke, Margrit" userId="13a7a078-73c0-472a-bd45-3c78194b1838" providerId="ADAL" clId="{EFD0BCF5-DF53-4859-8BD8-52280E3321A1}" dt="2023-11-21T15:34:58.735" v="1263" actId="207"/>
          <ac:spMkLst>
            <pc:docMk/>
            <pc:sldMk cId="2451004750" sldId="336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35:13.833" v="5254" actId="20577"/>
          <ac:spMkLst>
            <pc:docMk/>
            <pc:sldMk cId="2451004750" sldId="336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3:47.201" v="1255" actId="478"/>
          <ac:spMkLst>
            <pc:docMk/>
            <pc:sldMk cId="2451004750" sldId="336"/>
            <ac:spMk id="12" creationId="{B392AE70-ACA9-9DBD-6758-C66425B251D6}"/>
          </ac:spMkLst>
        </pc:spChg>
        <pc:spChg chg="del">
          <ac:chgData name="Betke, Margrit" userId="13a7a078-73c0-472a-bd45-3c78194b1838" providerId="ADAL" clId="{EFD0BCF5-DF53-4859-8BD8-52280E3321A1}" dt="2023-11-21T15:33:41.846" v="1253" actId="478"/>
          <ac:spMkLst>
            <pc:docMk/>
            <pc:sldMk cId="2451004750" sldId="336"/>
            <ac:spMk id="72" creationId="{4856EE19-827F-4F46-1079-CCA495FB932F}"/>
          </ac:spMkLst>
        </pc:spChg>
        <pc:spChg chg="del">
          <ac:chgData name="Betke, Margrit" userId="13a7a078-73c0-472a-bd45-3c78194b1838" providerId="ADAL" clId="{EFD0BCF5-DF53-4859-8BD8-52280E3321A1}" dt="2023-11-21T15:33:43.680" v="1254" actId="478"/>
          <ac:spMkLst>
            <pc:docMk/>
            <pc:sldMk cId="2451004750" sldId="336"/>
            <ac:spMk id="74" creationId="{98B980A9-FA79-E11E-9963-1F697045A045}"/>
          </ac:spMkLst>
        </pc:spChg>
      </pc:sldChg>
      <pc:sldChg chg="addSp delSp modSp add mod">
        <pc:chgData name="Betke, Margrit" userId="13a7a078-73c0-472a-bd45-3c78194b1838" providerId="ADAL" clId="{EFD0BCF5-DF53-4859-8BD8-52280E3321A1}" dt="2023-11-28T15:35:18.531" v="5262" actId="20577"/>
        <pc:sldMkLst>
          <pc:docMk/>
          <pc:sldMk cId="3862917722" sldId="337"/>
        </pc:sldMkLst>
        <pc:spChg chg="add mod">
          <ac:chgData name="Betke, Margrit" userId="13a7a078-73c0-472a-bd45-3c78194b1838" providerId="ADAL" clId="{EFD0BCF5-DF53-4859-8BD8-52280E3321A1}" dt="2023-11-21T15:35:53.504" v="1268" actId="1076"/>
          <ac:spMkLst>
            <pc:docMk/>
            <pc:sldMk cId="3862917722" sldId="337"/>
            <ac:spMk id="2" creationId="{48F975F0-A560-757B-E3DD-6C506E75281F}"/>
          </ac:spMkLst>
        </pc:spChg>
        <pc:spChg chg="mod">
          <ac:chgData name="Betke, Margrit" userId="13a7a078-73c0-472a-bd45-3c78194b1838" providerId="ADAL" clId="{EFD0BCF5-DF53-4859-8BD8-52280E3321A1}" dt="2023-11-21T15:34:51.850" v="1262" actId="207"/>
          <ac:spMkLst>
            <pc:docMk/>
            <pc:sldMk cId="3862917722" sldId="337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35:18.531" v="5262" actId="20577"/>
          <ac:spMkLst>
            <pc:docMk/>
            <pc:sldMk cId="3862917722" sldId="337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34:47.665" v="1261" actId="1076"/>
          <ac:spMkLst>
            <pc:docMk/>
            <pc:sldMk cId="3862917722" sldId="337"/>
            <ac:spMk id="6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4:43.588" v="1259" actId="478"/>
          <ac:spMkLst>
            <pc:docMk/>
            <pc:sldMk cId="3862917722" sldId="337"/>
            <ac:spMk id="9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4:44.612" v="1260" actId="478"/>
          <ac:spMkLst>
            <pc:docMk/>
            <pc:sldMk cId="3862917722" sldId="337"/>
            <ac:spMk id="102" creationId="{00000000-0000-0000-0000-000000000000}"/>
          </ac:spMkLst>
        </pc:spChg>
      </pc:sldChg>
      <pc:sldChg chg="delSp modSp add del mod">
        <pc:chgData name="Betke, Margrit" userId="13a7a078-73c0-472a-bd45-3c78194b1838" providerId="ADAL" clId="{EFD0BCF5-DF53-4859-8BD8-52280E3321A1}" dt="2023-11-21T15:40:28.172" v="1301" actId="47"/>
        <pc:sldMkLst>
          <pc:docMk/>
          <pc:sldMk cId="1445745936" sldId="338"/>
        </pc:sldMkLst>
        <pc:spChg chg="del">
          <ac:chgData name="Betke, Margrit" userId="13a7a078-73c0-472a-bd45-3c78194b1838" providerId="ADAL" clId="{EFD0BCF5-DF53-4859-8BD8-52280E3321A1}" dt="2023-11-21T15:36:42.992" v="1275" actId="478"/>
          <ac:spMkLst>
            <pc:docMk/>
            <pc:sldMk cId="1445745936" sldId="338"/>
            <ac:spMk id="1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0:17.472" v="1300" actId="478"/>
          <ac:spMkLst>
            <pc:docMk/>
            <pc:sldMk cId="1445745936" sldId="338"/>
            <ac:spMk id="5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0:14.970" v="1298" actId="478"/>
          <ac:spMkLst>
            <pc:docMk/>
            <pc:sldMk cId="1445745936" sldId="338"/>
            <ac:spMk id="6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6:28.240" v="1271" actId="478"/>
          <ac:spMkLst>
            <pc:docMk/>
            <pc:sldMk cId="1445745936" sldId="338"/>
            <ac:spMk id="7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6:36.574" v="1273" actId="478"/>
          <ac:spMkLst>
            <pc:docMk/>
            <pc:sldMk cId="1445745936" sldId="338"/>
            <ac:spMk id="9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36:39.808" v="1274" actId="1076"/>
          <ac:spMkLst>
            <pc:docMk/>
            <pc:sldMk cId="1445745936" sldId="338"/>
            <ac:spMk id="101" creationId="{00000000-0000-0000-0000-000000000000}"/>
          </ac:spMkLst>
        </pc:spChg>
        <pc:cxnChg chg="del">
          <ac:chgData name="Betke, Margrit" userId="13a7a078-73c0-472a-bd45-3c78194b1838" providerId="ADAL" clId="{EFD0BCF5-DF53-4859-8BD8-52280E3321A1}" dt="2023-11-21T15:36:42.992" v="1275" actId="478"/>
          <ac:cxnSpMkLst>
            <pc:docMk/>
            <pc:sldMk cId="1445745936" sldId="338"/>
            <ac:cxnSpMk id="18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1T15:40:16.638" v="1299" actId="478"/>
          <ac:cxnSpMkLst>
            <pc:docMk/>
            <pc:sldMk cId="1445745936" sldId="338"/>
            <ac:cxnSpMk id="55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6:42.992" v="1275" actId="478"/>
          <ac:cxnSpMkLst>
            <pc:docMk/>
            <pc:sldMk cId="1445745936" sldId="338"/>
            <ac:cxnSpMk id="66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6:42.992" v="1275" actId="478"/>
          <ac:cxnSpMkLst>
            <pc:docMk/>
            <pc:sldMk cId="1445745936" sldId="338"/>
            <ac:cxnSpMk id="67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1T15:36:42.992" v="1275" actId="478"/>
          <ac:cxnSpMkLst>
            <pc:docMk/>
            <pc:sldMk cId="1445745936" sldId="338"/>
            <ac:cxnSpMk id="69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15:35:22.891" v="5270" actId="20577"/>
        <pc:sldMkLst>
          <pc:docMk/>
          <pc:sldMk cId="2270274240" sldId="339"/>
        </pc:sldMkLst>
        <pc:spChg chg="add mod">
          <ac:chgData name="Betke, Margrit" userId="13a7a078-73c0-472a-bd45-3c78194b1838" providerId="ADAL" clId="{EFD0BCF5-DF53-4859-8BD8-52280E3321A1}" dt="2023-11-21T15:38:37.315" v="1297" actId="1076"/>
          <ac:spMkLst>
            <pc:docMk/>
            <pc:sldMk cId="2270274240" sldId="339"/>
            <ac:spMk id="2" creationId="{2A7A4617-68E9-CD2E-FFB7-98B12AB8F615}"/>
          </ac:spMkLst>
        </pc:spChg>
        <pc:spChg chg="mod">
          <ac:chgData name="Betke, Margrit" userId="13a7a078-73c0-472a-bd45-3c78194b1838" providerId="ADAL" clId="{EFD0BCF5-DF53-4859-8BD8-52280E3321A1}" dt="2023-11-28T15:35:22.891" v="5270" actId="20577"/>
          <ac:spMkLst>
            <pc:docMk/>
            <pc:sldMk cId="2270274240" sldId="339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7:10.693" v="1277" actId="478"/>
          <ac:spMkLst>
            <pc:docMk/>
            <pc:sldMk cId="2270274240" sldId="339"/>
            <ac:spMk id="5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37:13.560" v="1278" actId="478"/>
          <ac:spMkLst>
            <pc:docMk/>
            <pc:sldMk cId="2270274240" sldId="339"/>
            <ac:spMk id="6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37:21.410" v="1291" actId="20577"/>
          <ac:spMkLst>
            <pc:docMk/>
            <pc:sldMk cId="2270274240" sldId="339"/>
            <ac:spMk id="101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1T15:37:14.726" v="1279" actId="478"/>
          <ac:cxnSpMkLst>
            <pc:docMk/>
            <pc:sldMk cId="2270274240" sldId="339"/>
            <ac:cxnSpMk id="55" creationId="{00000000-0000-0000-0000-000000000000}"/>
          </ac:cxnSpMkLst>
        </pc:cxnChg>
      </pc:sldChg>
      <pc:sldChg chg="add del">
        <pc:chgData name="Betke, Margrit" userId="13a7a078-73c0-472a-bd45-3c78194b1838" providerId="ADAL" clId="{EFD0BCF5-DF53-4859-8BD8-52280E3321A1}" dt="2023-11-21T15:38:21.863" v="1293"/>
        <pc:sldMkLst>
          <pc:docMk/>
          <pc:sldMk cId="2741014897" sldId="340"/>
        </pc:sldMkLst>
      </pc:sldChg>
      <pc:sldChg chg="addSp delSp modSp add mod ord">
        <pc:chgData name="Betke, Margrit" userId="13a7a078-73c0-472a-bd45-3c78194b1838" providerId="ADAL" clId="{EFD0BCF5-DF53-4859-8BD8-52280E3321A1}" dt="2023-11-28T15:35:25.243" v="5274" actId="20577"/>
        <pc:sldMkLst>
          <pc:docMk/>
          <pc:sldMk cId="3002501321" sldId="340"/>
        </pc:sldMkLst>
        <pc:spChg chg="add del mod">
          <ac:chgData name="Betke, Margrit" userId="13a7a078-73c0-472a-bd45-3c78194b1838" providerId="ADAL" clId="{EFD0BCF5-DF53-4859-8BD8-52280E3321A1}" dt="2023-11-21T15:48:50.950" v="1564" actId="478"/>
          <ac:spMkLst>
            <pc:docMk/>
            <pc:sldMk cId="3002501321" sldId="340"/>
            <ac:spMk id="3" creationId="{07672A1F-B79D-0031-B856-9C5681339ED1}"/>
          </ac:spMkLst>
        </pc:spChg>
        <pc:spChg chg="mod">
          <ac:chgData name="Betke, Margrit" userId="13a7a078-73c0-472a-bd45-3c78194b1838" providerId="ADAL" clId="{EFD0BCF5-DF53-4859-8BD8-52280E3321A1}" dt="2023-11-28T15:35:25.243" v="5274" actId="20577"/>
          <ac:spMkLst>
            <pc:docMk/>
            <pc:sldMk cId="3002501321" sldId="340"/>
            <ac:spMk id="4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1T15:48:53.451" v="1565" actId="1076"/>
          <ac:spMkLst>
            <pc:docMk/>
            <pc:sldMk cId="3002501321" sldId="340"/>
            <ac:spMk id="12" creationId="{439797BB-7F84-5DA0-ABD1-A9EAFD434122}"/>
          </ac:spMkLst>
        </pc:spChg>
        <pc:spChg chg="add mod ord">
          <ac:chgData name="Betke, Margrit" userId="13a7a078-73c0-472a-bd45-3c78194b1838" providerId="ADAL" clId="{EFD0BCF5-DF53-4859-8BD8-52280E3321A1}" dt="2023-11-21T15:49:09.533" v="1569" actId="167"/>
          <ac:spMkLst>
            <pc:docMk/>
            <pc:sldMk cId="3002501321" sldId="340"/>
            <ac:spMk id="17" creationId="{7F30D1BD-1B2A-D4A8-61B5-BBD41CE7D4F3}"/>
          </ac:spMkLst>
        </pc:spChg>
      </pc:sldChg>
      <pc:sldChg chg="delSp modSp add mod">
        <pc:chgData name="Betke, Margrit" userId="13a7a078-73c0-472a-bd45-3c78194b1838" providerId="ADAL" clId="{EFD0BCF5-DF53-4859-8BD8-52280E3321A1}" dt="2023-11-28T15:35:27.930" v="5278" actId="20577"/>
        <pc:sldMkLst>
          <pc:docMk/>
          <pc:sldMk cId="971118036" sldId="341"/>
        </pc:sldMkLst>
        <pc:spChg chg="mod">
          <ac:chgData name="Betke, Margrit" userId="13a7a078-73c0-472a-bd45-3c78194b1838" providerId="ADAL" clId="{EFD0BCF5-DF53-4859-8BD8-52280E3321A1}" dt="2023-11-28T15:35:27.930" v="5278" actId="20577"/>
          <ac:spMkLst>
            <pc:docMk/>
            <pc:sldMk cId="971118036" sldId="341"/>
            <ac:spMk id="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9:45.955" v="1572" actId="478"/>
          <ac:spMkLst>
            <pc:docMk/>
            <pc:sldMk cId="971118036" sldId="341"/>
            <ac:spMk id="7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49:51.771" v="1574" actId="478"/>
          <ac:spMkLst>
            <pc:docMk/>
            <pc:sldMk cId="971118036" sldId="341"/>
            <ac:spMk id="9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9:54.085" v="1575" actId="1076"/>
          <ac:spMkLst>
            <pc:docMk/>
            <pc:sldMk cId="971118036" sldId="341"/>
            <ac:spMk id="101" creationId="{00000000-0000-0000-0000-000000000000}"/>
          </ac:spMkLst>
        </pc:spChg>
      </pc:sldChg>
      <pc:sldChg chg="addSp delSp modSp add mod ord">
        <pc:chgData name="Betke, Margrit" userId="13a7a078-73c0-472a-bd45-3c78194b1838" providerId="ADAL" clId="{EFD0BCF5-DF53-4859-8BD8-52280E3321A1}" dt="2023-11-28T15:55:10.751" v="5486" actId="692"/>
        <pc:sldMkLst>
          <pc:docMk/>
          <pc:sldMk cId="627371737" sldId="342"/>
        </pc:sldMkLst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" creationId="{2A7A4617-68E9-CD2E-FFB7-98B12AB8F615}"/>
          </ac:spMkLst>
        </pc:spChg>
        <pc:spChg chg="add mod">
          <ac:chgData name="Betke, Margrit" userId="13a7a078-73c0-472a-bd45-3c78194b1838" providerId="ADAL" clId="{EFD0BCF5-DF53-4859-8BD8-52280E3321A1}" dt="2023-11-21T15:47:00.161" v="1549"/>
          <ac:spMkLst>
            <pc:docMk/>
            <pc:sldMk cId="627371737" sldId="342"/>
            <ac:spMk id="3" creationId="{15A8CC57-DF97-F624-EAEE-E651B58A6913}"/>
          </ac:spMkLst>
        </pc:spChg>
        <pc:spChg chg="mod">
          <ac:chgData name="Betke, Margrit" userId="13a7a078-73c0-472a-bd45-3c78194b1838" providerId="ADAL" clId="{EFD0BCF5-DF53-4859-8BD8-52280E3321A1}" dt="2023-11-28T15:35:34.471" v="5286" actId="20577"/>
          <ac:spMkLst>
            <pc:docMk/>
            <pc:sldMk cId="627371737" sldId="342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1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47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4:31.240" v="5465" actId="478"/>
          <ac:spMkLst>
            <pc:docMk/>
            <pc:sldMk cId="627371737" sldId="342"/>
            <ac:spMk id="6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6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6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8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85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4:30.357" v="5464" actId="478"/>
          <ac:spMkLst>
            <pc:docMk/>
            <pc:sldMk cId="627371737" sldId="342"/>
            <ac:spMk id="92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4:46.040" v="5474" actId="478"/>
          <ac:spMkLst>
            <pc:docMk/>
            <pc:sldMk cId="627371737" sldId="342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26.042" v="1441" actId="1036"/>
          <ac:spMkLst>
            <pc:docMk/>
            <pc:sldMk cId="627371737" sldId="342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38.054" v="5473" actId="20577"/>
          <ac:spMkLst>
            <pc:docMk/>
            <pc:sldMk cId="627371737" sldId="342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6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15:55:10.751" v="5486" actId="692"/>
          <ac:cxnSpMkLst>
            <pc:docMk/>
            <pc:sldMk cId="627371737" sldId="342"/>
            <ac:cxnSpMk id="17" creationId="{1E0FD12D-C777-6873-9F0B-CA2AE4E82FBE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2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3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59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15:54:32.969" v="5466" actId="478"/>
          <ac:cxnSpMkLst>
            <pc:docMk/>
            <pc:sldMk cId="627371737" sldId="342"/>
            <ac:cxnSpMk id="6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26.042" v="1441" actId="1036"/>
          <ac:cxnSpMkLst>
            <pc:docMk/>
            <pc:sldMk cId="627371737" sldId="342"/>
            <ac:cxnSpMk id="100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15:55:44.798" v="5497"/>
        <pc:sldMkLst>
          <pc:docMk/>
          <pc:sldMk cId="3362357508" sldId="343"/>
        </pc:sldMkLst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" creationId="{2A7A4617-68E9-CD2E-FFB7-98B12AB8F615}"/>
          </ac:spMkLst>
        </pc:spChg>
        <pc:spChg chg="mod">
          <ac:chgData name="Betke, Margrit" userId="13a7a078-73c0-472a-bd45-3c78194b1838" providerId="ADAL" clId="{EFD0BCF5-DF53-4859-8BD8-52280E3321A1}" dt="2023-11-21T15:47:25.546" v="1562" actId="20577"/>
          <ac:spMkLst>
            <pc:docMk/>
            <pc:sldMk cId="3362357508" sldId="343"/>
            <ac:spMk id="3" creationId="{07672A1F-B79D-0031-B856-9C5681339ED1}"/>
          </ac:spMkLst>
        </pc:spChg>
        <pc:spChg chg="mod">
          <ac:chgData name="Betke, Margrit" userId="13a7a078-73c0-472a-bd45-3c78194b1838" providerId="ADAL" clId="{EFD0BCF5-DF53-4859-8BD8-52280E3321A1}" dt="2023-11-28T15:35:37.635" v="5290" actId="20577"/>
          <ac:spMkLst>
            <pc:docMk/>
            <pc:sldMk cId="3362357508" sldId="343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10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1T15:47:02.378" v="1550"/>
          <ac:spMkLst>
            <pc:docMk/>
            <pc:sldMk cId="3362357508" sldId="343"/>
            <ac:spMk id="12" creationId="{9DEB9143-F948-D969-E995-37C6DA562C04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47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5:37.162" v="5496" actId="478"/>
          <ac:spMkLst>
            <pc:docMk/>
            <pc:sldMk cId="3362357508" sldId="343"/>
            <ac:spMk id="6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6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6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8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85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5:34.867" v="5494" actId="478"/>
          <ac:spMkLst>
            <pc:docMk/>
            <pc:sldMk cId="3362357508" sldId="343"/>
            <ac:spMk id="9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37.261" v="1496" actId="1036"/>
          <ac:spMkLst>
            <pc:docMk/>
            <pc:sldMk cId="3362357508" sldId="343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5:31.203" v="5493" actId="20577"/>
          <ac:spMkLst>
            <pc:docMk/>
            <pc:sldMk cId="3362357508" sldId="343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6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15:55:44.798" v="5497"/>
          <ac:cxnSpMkLst>
            <pc:docMk/>
            <pc:sldMk cId="3362357508" sldId="343"/>
            <ac:cxnSpMk id="17" creationId="{E459F4F9-9B96-F81B-672C-36067838A649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2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3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59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15:55:36.129" v="5495" actId="478"/>
          <ac:cxnSpMkLst>
            <pc:docMk/>
            <pc:sldMk cId="3362357508" sldId="343"/>
            <ac:cxnSpMk id="6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37.261" v="1496" actId="1036"/>
          <ac:cxnSpMkLst>
            <pc:docMk/>
            <pc:sldMk cId="3362357508" sldId="343"/>
            <ac:cxnSpMk id="100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15:56:18.260" v="5514" actId="1035"/>
        <pc:sldMkLst>
          <pc:docMk/>
          <pc:sldMk cId="1418321311" sldId="344"/>
        </pc:sldMkLst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" creationId="{95799E11-5BC5-677A-57D1-469350D60BFE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" creationId="{EFBA0A7B-B806-B0DF-3A4D-CE0EE2606C38}"/>
          </ac:spMkLst>
        </pc:spChg>
        <pc:spChg chg="mod">
          <ac:chgData name="Betke, Margrit" userId="13a7a078-73c0-472a-bd45-3c78194b1838" providerId="ADAL" clId="{EFD0BCF5-DF53-4859-8BD8-52280E3321A1}" dt="2023-11-28T15:35:39.823" v="5294" actId="20577"/>
          <ac:spMkLst>
            <pc:docMk/>
            <pc:sldMk cId="1418321311" sldId="344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1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12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1T15:47:04.329" v="1551"/>
          <ac:spMkLst>
            <pc:docMk/>
            <pc:sldMk cId="1418321311" sldId="344"/>
            <ac:spMk id="17" creationId="{940C8D70-0683-1B0F-B533-F016C1FD6F01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47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15:56:02.268" v="5502" actId="478"/>
          <ac:spMkLst>
            <pc:docMk/>
            <pc:sldMk cId="1418321311" sldId="344"/>
            <ac:spMk id="6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65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1T15:52:13.747" v="1594" actId="478"/>
          <ac:spMkLst>
            <pc:docMk/>
            <pc:sldMk cId="1418321311" sldId="344"/>
            <ac:spMk id="7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82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1T15:52:10.997" v="1593" actId="478"/>
          <ac:spMkLst>
            <pc:docMk/>
            <pc:sldMk cId="1418321311" sldId="344"/>
            <ac:spMk id="9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46:45.844" v="1544" actId="1036"/>
          <ac:spMkLst>
            <pc:docMk/>
            <pc:sldMk cId="1418321311" sldId="344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6:07.209" v="5508" actId="20577"/>
          <ac:spMkLst>
            <pc:docMk/>
            <pc:sldMk cId="1418321311" sldId="344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8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7T22:22:00.418" v="1721" actId="1036"/>
          <ac:cxnSpMkLst>
            <pc:docMk/>
            <pc:sldMk cId="1418321311" sldId="344"/>
            <ac:cxnSpMk id="19" creationId="{7B571F4A-5CBE-5348-4D60-7BC7709CAE35}"/>
          </ac:cxnSpMkLst>
        </pc:cxnChg>
        <pc:cxnChg chg="add mod">
          <ac:chgData name="Betke, Margrit" userId="13a7a078-73c0-472a-bd45-3c78194b1838" providerId="ADAL" clId="{EFD0BCF5-DF53-4859-8BD8-52280E3321A1}" dt="2023-11-27T22:22:00.418" v="1721" actId="1036"/>
          <ac:cxnSpMkLst>
            <pc:docMk/>
            <pc:sldMk cId="1418321311" sldId="344"/>
            <ac:cxnSpMk id="20" creationId="{3638065B-03AF-5737-1547-DCCDF5229068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22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7T22:22:00.418" v="1721" actId="1036"/>
          <ac:cxnSpMkLst>
            <pc:docMk/>
            <pc:sldMk cId="1418321311" sldId="344"/>
            <ac:cxnSpMk id="23" creationId="{8A17469A-CAAA-0B37-C6B6-B2567FC2BBCE}"/>
          </ac:cxnSpMkLst>
        </pc:cxnChg>
        <pc:cxnChg chg="add mod">
          <ac:chgData name="Betke, Margrit" userId="13a7a078-73c0-472a-bd45-3c78194b1838" providerId="ADAL" clId="{EFD0BCF5-DF53-4859-8BD8-52280E3321A1}" dt="2023-11-28T15:56:18.260" v="5514" actId="1035"/>
          <ac:cxnSpMkLst>
            <pc:docMk/>
            <pc:sldMk cId="1418321311" sldId="344"/>
            <ac:cxnSpMk id="24" creationId="{CA0DD2F5-8832-D4E5-AB8D-F7E5D9177843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35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15:55:58.116" v="5500" actId="1076"/>
          <ac:cxnSpMkLst>
            <pc:docMk/>
            <pc:sldMk cId="1418321311" sldId="344"/>
            <ac:cxnSpMk id="37" creationId="{F90FD147-32DD-D144-524C-48F8F49FD3A5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59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15:56:13.536" v="5510" actId="478"/>
          <ac:cxnSpMkLst>
            <pc:docMk/>
            <pc:sldMk cId="1418321311" sldId="344"/>
            <ac:cxnSpMk id="62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15:56:09.769" v="5509" actId="478"/>
          <ac:cxnSpMkLst>
            <pc:docMk/>
            <pc:sldMk cId="1418321311" sldId="344"/>
            <ac:cxnSpMk id="6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69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46:45.844" v="1544" actId="1036"/>
          <ac:cxnSpMkLst>
            <pc:docMk/>
            <pc:sldMk cId="1418321311" sldId="344"/>
            <ac:cxnSpMk id="100" creationId="{00000000-0000-0000-0000-000000000000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15:35:30.270" v="5282" actId="20577"/>
        <pc:sldMkLst>
          <pc:docMk/>
          <pc:sldMk cId="3382778712" sldId="345"/>
        </pc:sldMkLst>
        <pc:spChg chg="add mod">
          <ac:chgData name="Betke, Margrit" userId="13a7a078-73c0-472a-bd45-3c78194b1838" providerId="ADAL" clId="{EFD0BCF5-DF53-4859-8BD8-52280E3321A1}" dt="2023-11-21T15:51:44.378" v="1589"/>
          <ac:spMkLst>
            <pc:docMk/>
            <pc:sldMk cId="3382778712" sldId="345"/>
            <ac:spMk id="2" creationId="{B7C089E7-D983-2774-E4F8-49E0850AB10D}"/>
          </ac:spMkLst>
        </pc:spChg>
        <pc:spChg chg="mod">
          <ac:chgData name="Betke, Margrit" userId="13a7a078-73c0-472a-bd45-3c78194b1838" providerId="ADAL" clId="{EFD0BCF5-DF53-4859-8BD8-52280E3321A1}" dt="2023-11-28T15:35:30.270" v="5282" actId="20577"/>
          <ac:spMkLst>
            <pc:docMk/>
            <pc:sldMk cId="3382778712" sldId="345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50:39.158" v="1578" actId="1076"/>
          <ac:spMkLst>
            <pc:docMk/>
            <pc:sldMk cId="3382778712" sldId="345"/>
            <ac:spMk id="6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50:40.808" v="1579" actId="478"/>
          <ac:spMkLst>
            <pc:docMk/>
            <pc:sldMk cId="3382778712" sldId="345"/>
            <ac:spMk id="6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50:58.342" v="1583" actId="208"/>
          <ac:spMkLst>
            <pc:docMk/>
            <pc:sldMk cId="3382778712" sldId="345"/>
            <ac:spMk id="6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50:44.582" v="1581" actId="478"/>
          <ac:spMkLst>
            <pc:docMk/>
            <pc:sldMk cId="3382778712" sldId="345"/>
            <ac:spMk id="8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50:35.892" v="1577" actId="1076"/>
          <ac:spMkLst>
            <pc:docMk/>
            <pc:sldMk cId="3382778712" sldId="345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1T15:50:42.592" v="1580" actId="478"/>
          <ac:spMkLst>
            <pc:docMk/>
            <pc:sldMk cId="3382778712" sldId="345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1T15:51:49.294" v="1590" actId="207"/>
          <ac:spMkLst>
            <pc:docMk/>
            <pc:sldMk cId="3382778712" sldId="345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7T22:21:23.649" v="1648" actId="692"/>
          <ac:cxnSpMkLst>
            <pc:docMk/>
            <pc:sldMk cId="3382778712" sldId="345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7T22:21:17.746" v="1647" actId="692"/>
          <ac:cxnSpMkLst>
            <pc:docMk/>
            <pc:sldMk cId="3382778712" sldId="345"/>
            <ac:cxnSpMk id="1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7T22:21:06.411" v="1646" actId="692"/>
          <ac:cxnSpMkLst>
            <pc:docMk/>
            <pc:sldMk cId="3382778712" sldId="345"/>
            <ac:cxnSpMk id="2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51:05.776" v="1584" actId="208"/>
          <ac:cxnSpMkLst>
            <pc:docMk/>
            <pc:sldMk cId="3382778712" sldId="345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51:12.160" v="1585" actId="208"/>
          <ac:cxnSpMkLst>
            <pc:docMk/>
            <pc:sldMk cId="3382778712" sldId="345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1T15:51:22.127" v="1586" actId="208"/>
          <ac:cxnSpMkLst>
            <pc:docMk/>
            <pc:sldMk cId="3382778712" sldId="345"/>
            <ac:cxnSpMk id="59" creationId="{00000000-0000-0000-0000-000000000000}"/>
          </ac:cxnSpMkLst>
        </pc:cxnChg>
      </pc:sldChg>
      <pc:sldChg chg="addSp delSp modSp add mod ord">
        <pc:chgData name="Betke, Margrit" userId="13a7a078-73c0-472a-bd45-3c78194b1838" providerId="ADAL" clId="{EFD0BCF5-DF53-4859-8BD8-52280E3321A1}" dt="2023-11-28T00:33:27.564" v="3442"/>
        <pc:sldMkLst>
          <pc:docMk/>
          <pc:sldMk cId="1969534980" sldId="346"/>
        </pc:sldMkLst>
        <pc:spChg chg="mod">
          <ac:chgData name="Betke, Margrit" userId="13a7a078-73c0-472a-bd45-3c78194b1838" providerId="ADAL" clId="{EFD0BCF5-DF53-4859-8BD8-52280E3321A1}" dt="2023-11-28T00:30:36.817" v="3412" actId="20577"/>
          <ac:spMkLst>
            <pc:docMk/>
            <pc:sldMk cId="1969534980" sldId="346"/>
            <ac:spMk id="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7T23:02:24.428" v="2420" actId="1076"/>
          <ac:spMkLst>
            <pc:docMk/>
            <pc:sldMk cId="1969534980" sldId="346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7T23:03:41.251" v="2432" actId="1076"/>
          <ac:spMkLst>
            <pc:docMk/>
            <pc:sldMk cId="1969534980" sldId="346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7T23:11:01.075" v="2463" actId="20577"/>
          <ac:spMkLst>
            <pc:docMk/>
            <pc:sldMk cId="1969534980" sldId="346"/>
            <ac:spMk id="31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7T23:06:27.790" v="2453" actId="20577"/>
          <ac:spMkLst>
            <pc:docMk/>
            <pc:sldMk cId="1969534980" sldId="346"/>
            <ac:spMk id="37" creationId="{BF6D5D9D-D7DC-0AD3-7308-65B2A8AB4842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5:13.683" v="3329" actId="1035"/>
          <ac:spMkLst>
            <pc:docMk/>
            <pc:sldMk cId="1969534980" sldId="346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5:13.683" v="3329" actId="1035"/>
          <ac:spMkLst>
            <pc:docMk/>
            <pc:sldMk cId="1969534980" sldId="346"/>
            <ac:spMk id="47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7T23:04:38.182" v="2442" actId="20577"/>
          <ac:spMkLst>
            <pc:docMk/>
            <pc:sldMk cId="1969534980" sldId="346"/>
            <ac:spMk id="49" creationId="{4345711B-08B1-7419-BDE5-3AB735124831}"/>
          </ac:spMkLst>
        </pc:spChg>
        <pc:spChg chg="add mod">
          <ac:chgData name="Betke, Margrit" userId="13a7a078-73c0-472a-bd45-3c78194b1838" providerId="ADAL" clId="{EFD0BCF5-DF53-4859-8BD8-52280E3321A1}" dt="2023-11-27T23:06:24.870" v="2451" actId="20577"/>
          <ac:spMkLst>
            <pc:docMk/>
            <pc:sldMk cId="1969534980" sldId="346"/>
            <ac:spMk id="53" creationId="{5C754135-C9FF-2C03-40A2-FE1D25F9AE73}"/>
          </ac:spMkLst>
        </pc:spChg>
        <pc:spChg chg="add mod">
          <ac:chgData name="Betke, Margrit" userId="13a7a078-73c0-472a-bd45-3c78194b1838" providerId="ADAL" clId="{EFD0BCF5-DF53-4859-8BD8-52280E3321A1}" dt="2023-11-27T23:07:52.815" v="2458" actId="20577"/>
          <ac:spMkLst>
            <pc:docMk/>
            <pc:sldMk cId="1969534980" sldId="346"/>
            <ac:spMk id="54" creationId="{52E21110-A8F9-CF16-5BDD-2EABE16D8A71}"/>
          </ac:spMkLst>
        </pc:spChg>
        <pc:spChg chg="add 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55" creationId="{345C803E-ACE1-F5C7-1FB4-79265B144144}"/>
          </ac:spMkLst>
        </pc:spChg>
        <pc:spChg chg="mod ord">
          <ac:chgData name="Betke, Margrit" userId="13a7a078-73c0-472a-bd45-3c78194b1838" providerId="ADAL" clId="{EFD0BCF5-DF53-4859-8BD8-52280E3321A1}" dt="2023-11-28T00:25:00.776" v="3298" actId="20577"/>
          <ac:spMkLst>
            <pc:docMk/>
            <pc:sldMk cId="1969534980" sldId="346"/>
            <ac:spMk id="6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6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6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6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6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13:42.197" v="2824" actId="478"/>
          <ac:spMkLst>
            <pc:docMk/>
            <pc:sldMk cId="1969534980" sldId="346"/>
            <ac:spMk id="6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6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69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70" creationId="{C1E93E02-F877-F867-3ABA-62C53E696336}"/>
          </ac:spMkLst>
        </pc:spChg>
        <pc:spChg chg="del">
          <ac:chgData name="Betke, Margrit" userId="13a7a078-73c0-472a-bd45-3c78194b1838" providerId="ADAL" clId="{EFD0BCF5-DF53-4859-8BD8-52280E3321A1}" dt="2023-11-28T00:13:42.197" v="2824" actId="478"/>
          <ac:spMkLst>
            <pc:docMk/>
            <pc:sldMk cId="1969534980" sldId="346"/>
            <ac:spMk id="71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77" creationId="{CF2CD0C4-FFA1-54E7-1860-D523C90DE372}"/>
          </ac:spMkLst>
        </pc:spChg>
        <pc:spChg chg="add 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78" creationId="{17AD02CC-3CCF-BCB7-8060-CC2306BE38C8}"/>
          </ac:spMkLst>
        </pc:spChg>
        <pc:spChg chg="mod">
          <ac:chgData name="Betke, Margrit" userId="13a7a078-73c0-472a-bd45-3c78194b1838" providerId="ADAL" clId="{EFD0BCF5-DF53-4859-8BD8-52280E3321A1}" dt="2023-11-28T00:24:06.825" v="3278" actId="1076"/>
          <ac:spMkLst>
            <pc:docMk/>
            <pc:sldMk cId="1969534980" sldId="346"/>
            <ac:spMk id="79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00:15:30.669" v="2848"/>
          <ac:spMkLst>
            <pc:docMk/>
            <pc:sldMk cId="1969534980" sldId="346"/>
            <ac:spMk id="80" creationId="{00000000-0000-0000-0000-000000000000}"/>
          </ac:spMkLst>
        </pc:spChg>
        <pc:spChg chg="mod or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8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27.634" v="3126" actId="1037"/>
          <ac:spMkLst>
            <pc:docMk/>
            <pc:sldMk cId="1969534980" sldId="346"/>
            <ac:spMk id="82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00:32:31.141" v="3437" actId="478"/>
          <ac:spMkLst>
            <pc:docMk/>
            <pc:sldMk cId="1969534980" sldId="346"/>
            <ac:spMk id="8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8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13:46.672" v="2826" actId="478"/>
          <ac:spMkLst>
            <pc:docMk/>
            <pc:sldMk cId="1969534980" sldId="346"/>
            <ac:spMk id="8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13:44.919" v="2825" actId="478"/>
          <ac:spMkLst>
            <pc:docMk/>
            <pc:sldMk cId="1969534980" sldId="346"/>
            <ac:spMk id="8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8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8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5:19.583" v="3330" actId="1076"/>
          <ac:spMkLst>
            <pc:docMk/>
            <pc:sldMk cId="1969534980" sldId="346"/>
            <ac:spMk id="9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5:13.683" v="3329" actId="1035"/>
          <ac:spMkLst>
            <pc:docMk/>
            <pc:sldMk cId="1969534980" sldId="346"/>
            <ac:spMk id="9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9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93" creationId="{00000000-0000-0000-0000-000000000000}"/>
          </ac:spMkLst>
        </pc:spChg>
        <pc:spChg chg="mod ord">
          <ac:chgData name="Betke, Margrit" userId="13a7a078-73c0-472a-bd45-3c78194b1838" providerId="ADAL" clId="{EFD0BCF5-DF53-4859-8BD8-52280E3321A1}" dt="2023-11-28T00:23:50.658" v="3243" actId="1037"/>
          <ac:spMkLst>
            <pc:docMk/>
            <pc:sldMk cId="1969534980" sldId="346"/>
            <ac:spMk id="9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95" creationId="{00000000-0000-0000-0000-000000000000}"/>
          </ac:spMkLst>
        </pc:spChg>
        <pc:spChg chg="del mod ord">
          <ac:chgData name="Betke, Margrit" userId="13a7a078-73c0-472a-bd45-3c78194b1838" providerId="ADAL" clId="{EFD0BCF5-DF53-4859-8BD8-52280E3321A1}" dt="2023-11-28T00:22:03.881" v="3164" actId="478"/>
          <ac:spMkLst>
            <pc:docMk/>
            <pc:sldMk cId="1969534980" sldId="346"/>
            <ac:spMk id="96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00:24:03.353" v="3277" actId="1038"/>
          <ac:spMkLst>
            <pc:docMk/>
            <pc:sldMk cId="1969534980" sldId="346"/>
            <ac:spMk id="98" creationId="{207AF9DA-5D36-40CF-0BE9-2647E351B11E}"/>
          </ac:spMkLst>
        </pc:spChg>
        <pc:spChg chg="mod">
          <ac:chgData name="Betke, Margrit" userId="13a7a078-73c0-472a-bd45-3c78194b1838" providerId="ADAL" clId="{EFD0BCF5-DF53-4859-8BD8-52280E3321A1}" dt="2023-11-28T00:23:54.228" v="3244" actId="1076"/>
          <ac:spMkLst>
            <pc:docMk/>
            <pc:sldMk cId="1969534980" sldId="346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00:24:12.914" v="3279" actId="1076"/>
          <ac:spMkLst>
            <pc:docMk/>
            <pc:sldMk cId="1969534980" sldId="346"/>
            <ac:spMk id="100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101" creationId="{B96489C5-AD18-3DA6-4104-B3283E81E5DE}"/>
          </ac:spMkLst>
        </pc:spChg>
        <pc:spChg chg="add mod">
          <ac:chgData name="Betke, Margrit" userId="13a7a078-73c0-472a-bd45-3c78194b1838" providerId="ADAL" clId="{EFD0BCF5-DF53-4859-8BD8-52280E3321A1}" dt="2023-11-28T00:20:19.832" v="3112" actId="1038"/>
          <ac:spMkLst>
            <pc:docMk/>
            <pc:sldMk cId="1969534980" sldId="346"/>
            <ac:spMk id="102" creationId="{3F8285B6-3EAE-A19C-2D98-B755912991C0}"/>
          </ac:spMkLst>
        </pc:spChg>
        <pc:spChg chg="mod">
          <ac:chgData name="Betke, Margrit" userId="13a7a078-73c0-472a-bd45-3c78194b1838" providerId="ADAL" clId="{EFD0BCF5-DF53-4859-8BD8-52280E3321A1}" dt="2023-11-28T00:28:25.674" v="3352" actId="1076"/>
          <ac:spMkLst>
            <pc:docMk/>
            <pc:sldMk cId="1969534980" sldId="346"/>
            <ac:spMk id="103" creationId="{00000000-0000-0000-0000-000000000000}"/>
          </ac:spMkLst>
        </pc:spChg>
        <pc:spChg chg="add mod ord">
          <ac:chgData name="Betke, Margrit" userId="13a7a078-73c0-472a-bd45-3c78194b1838" providerId="ADAL" clId="{EFD0BCF5-DF53-4859-8BD8-52280E3321A1}" dt="2023-11-28T00:26:12.058" v="3337" actId="167"/>
          <ac:spMkLst>
            <pc:docMk/>
            <pc:sldMk cId="1969534980" sldId="346"/>
            <ac:spMk id="104" creationId="{7C796E08-760D-11F4-A805-7645B07E0F92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05" creationId="{8F6468A6-1928-BBA7-CFFB-F2D7BB8A768E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06" creationId="{2696E4B8-5154-252B-AEDA-DBC9D080CF64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07" creationId="{F079442B-C533-D114-1A49-9FA51CC9AB87}"/>
          </ac:spMkLst>
        </pc:spChg>
        <pc:spChg chg="add mod">
          <ac:chgData name="Betke, Margrit" userId="13a7a078-73c0-472a-bd45-3c78194b1838" providerId="ADAL" clId="{EFD0BCF5-DF53-4859-8BD8-52280E3321A1}" dt="2023-11-28T00:26:44.168" v="3347" actId="20577"/>
          <ac:spMkLst>
            <pc:docMk/>
            <pc:sldMk cId="1969534980" sldId="346"/>
            <ac:spMk id="110" creationId="{2F01E142-3E55-CDFC-F14D-88DA037AC07A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1" creationId="{BA256A1F-10CF-0958-AC4E-D28A2575D180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2" creationId="{2708EB95-2488-BDD0-3B9A-493E5B844F04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3" creationId="{A37B1729-4C88-CBAA-C387-F554908C460F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4" creationId="{25AF9DFD-DE74-8A40-2D98-00E2AC13B76F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5" creationId="{B5893DE8-5DE4-2A9C-C317-567D941DD798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7" creationId="{81FA432D-4419-2470-FBFA-95B8F0D4DFAB}"/>
          </ac:spMkLst>
        </pc:spChg>
        <pc:spChg chg="add mod">
          <ac:chgData name="Betke, Margrit" userId="13a7a078-73c0-472a-bd45-3c78194b1838" providerId="ADAL" clId="{EFD0BCF5-DF53-4859-8BD8-52280E3321A1}" dt="2023-11-28T00:22:48.519" v="3217" actId="1037"/>
          <ac:spMkLst>
            <pc:docMk/>
            <pc:sldMk cId="1969534980" sldId="346"/>
            <ac:spMk id="118" creationId="{7DD488B8-314D-291A-C625-AB2C260CAEFD}"/>
          </ac:spMkLst>
        </pc:spChg>
        <pc:spChg chg="add del mod">
          <ac:chgData name="Betke, Margrit" userId="13a7a078-73c0-472a-bd45-3c78194b1838" providerId="ADAL" clId="{EFD0BCF5-DF53-4859-8BD8-52280E3321A1}" dt="2023-11-28T00:23:11.587" v="3219" actId="478"/>
          <ac:spMkLst>
            <pc:docMk/>
            <pc:sldMk cId="1969534980" sldId="346"/>
            <ac:spMk id="120" creationId="{A37E906A-6F24-8BCA-0C5D-91277022A064}"/>
          </ac:spMkLst>
        </pc:spChg>
        <pc:spChg chg="add mod">
          <ac:chgData name="Betke, Margrit" userId="13a7a078-73c0-472a-bd45-3c78194b1838" providerId="ADAL" clId="{EFD0BCF5-DF53-4859-8BD8-52280E3321A1}" dt="2023-11-28T00:23:34.456" v="3221" actId="1076"/>
          <ac:spMkLst>
            <pc:docMk/>
            <pc:sldMk cId="1969534980" sldId="346"/>
            <ac:spMk id="121" creationId="{A0B3F493-558F-8207-AA5F-B22867FF900E}"/>
          </ac:spMkLst>
        </pc:spChg>
        <pc:spChg chg="add mod">
          <ac:chgData name="Betke, Margrit" userId="13a7a078-73c0-472a-bd45-3c78194b1838" providerId="ADAL" clId="{EFD0BCF5-DF53-4859-8BD8-52280E3321A1}" dt="2023-11-28T00:23:34.456" v="3221" actId="1076"/>
          <ac:spMkLst>
            <pc:docMk/>
            <pc:sldMk cId="1969534980" sldId="346"/>
            <ac:spMk id="122" creationId="{34859E40-E167-D126-FC26-41458D1F23DF}"/>
          </ac:spMkLst>
        </pc:spChg>
        <pc:spChg chg="add mod">
          <ac:chgData name="Betke, Margrit" userId="13a7a078-73c0-472a-bd45-3c78194b1838" providerId="ADAL" clId="{EFD0BCF5-DF53-4859-8BD8-52280E3321A1}" dt="2023-11-28T00:23:34.456" v="3221" actId="1076"/>
          <ac:spMkLst>
            <pc:docMk/>
            <pc:sldMk cId="1969534980" sldId="346"/>
            <ac:spMk id="125" creationId="{AFFFA337-8445-7E2B-D0AE-BEC38728D3B1}"/>
          </ac:spMkLst>
        </pc:spChg>
        <pc:spChg chg="add mod">
          <ac:chgData name="Betke, Margrit" userId="13a7a078-73c0-472a-bd45-3c78194b1838" providerId="ADAL" clId="{EFD0BCF5-DF53-4859-8BD8-52280E3321A1}" dt="2023-11-28T00:26:39.499" v="3341" actId="1076"/>
          <ac:spMkLst>
            <pc:docMk/>
            <pc:sldMk cId="1969534980" sldId="346"/>
            <ac:spMk id="126" creationId="{C7A865F6-A9C9-B133-7FA9-84F56CECC2BA}"/>
          </ac:spMkLst>
        </pc:spChg>
        <pc:spChg chg="add mod">
          <ac:chgData name="Betke, Margrit" userId="13a7a078-73c0-472a-bd45-3c78194b1838" providerId="ADAL" clId="{EFD0BCF5-DF53-4859-8BD8-52280E3321A1}" dt="2023-11-28T00:25:30.452" v="3332" actId="1076"/>
          <ac:spMkLst>
            <pc:docMk/>
            <pc:sldMk cId="1969534980" sldId="346"/>
            <ac:spMk id="127" creationId="{725002D0-E459-BA3E-5144-4664A32D3A3D}"/>
          </ac:spMkLst>
        </pc:spChg>
        <pc:spChg chg="add del mod">
          <ac:chgData name="Betke, Margrit" userId="13a7a078-73c0-472a-bd45-3c78194b1838" providerId="ADAL" clId="{EFD0BCF5-DF53-4859-8BD8-52280E3321A1}" dt="2023-11-28T00:27:54.844" v="3350" actId="478"/>
          <ac:spMkLst>
            <pc:docMk/>
            <pc:sldMk cId="1969534980" sldId="346"/>
            <ac:spMk id="128" creationId="{51DB6799-83E3-FFE0-BA65-41DB18FA5DDF}"/>
          </ac:spMkLst>
        </pc:spChg>
        <pc:spChg chg="add mod">
          <ac:chgData name="Betke, Margrit" userId="13a7a078-73c0-472a-bd45-3c78194b1838" providerId="ADAL" clId="{EFD0BCF5-DF53-4859-8BD8-52280E3321A1}" dt="2023-11-28T00:26:49.333" v="3349" actId="20577"/>
          <ac:spMkLst>
            <pc:docMk/>
            <pc:sldMk cId="1969534980" sldId="346"/>
            <ac:spMk id="129" creationId="{49EAD812-9C80-7901-1710-6610C5D35598}"/>
          </ac:spMkLst>
        </pc:spChg>
        <pc:spChg chg="add del mod">
          <ac:chgData name="Betke, Margrit" userId="13a7a078-73c0-472a-bd45-3c78194b1838" providerId="ADAL" clId="{EFD0BCF5-DF53-4859-8BD8-52280E3321A1}" dt="2023-11-28T00:32:11.028" v="3435"/>
          <ac:spMkLst>
            <pc:docMk/>
            <pc:sldMk cId="1969534980" sldId="346"/>
            <ac:spMk id="131" creationId="{B57FF848-E850-1B86-4259-A19FF009DE03}"/>
          </ac:spMkLst>
        </pc:spChg>
        <pc:spChg chg="add mod">
          <ac:chgData name="Betke, Margrit" userId="13a7a078-73c0-472a-bd45-3c78194b1838" providerId="ADAL" clId="{EFD0BCF5-DF53-4859-8BD8-52280E3321A1}" dt="2023-11-28T00:31:13.048" v="3430" actId="20577"/>
          <ac:spMkLst>
            <pc:docMk/>
            <pc:sldMk cId="1969534980" sldId="346"/>
            <ac:spMk id="132" creationId="{933271D8-B664-2F0F-63E2-1CFE4FD30D1F}"/>
          </ac:spMkLst>
        </pc:spChg>
        <pc:cxnChg chg="add mod">
          <ac:chgData name="Betke, Margrit" userId="13a7a078-73c0-472a-bd45-3c78194b1838" providerId="ADAL" clId="{EFD0BCF5-DF53-4859-8BD8-52280E3321A1}" dt="2023-11-27T23:02:59.442" v="2426" actId="208"/>
          <ac:cxnSpMkLst>
            <pc:docMk/>
            <pc:sldMk cId="1969534980" sldId="346"/>
            <ac:cxnSpMk id="12" creationId="{0793259D-C979-4E17-6050-9639B0E2F37B}"/>
          </ac:cxnSpMkLst>
        </pc:cxnChg>
        <pc:cxnChg chg="add mod">
          <ac:chgData name="Betke, Margrit" userId="13a7a078-73c0-472a-bd45-3c78194b1838" providerId="ADAL" clId="{EFD0BCF5-DF53-4859-8BD8-52280E3321A1}" dt="2023-11-27T23:02:59.442" v="2426" actId="208"/>
          <ac:cxnSpMkLst>
            <pc:docMk/>
            <pc:sldMk cId="1969534980" sldId="346"/>
            <ac:cxnSpMk id="17" creationId="{5BA0FC3F-AC3B-5A11-9F00-768E3494B042}"/>
          </ac:cxnSpMkLst>
        </pc:cxnChg>
        <pc:cxnChg chg="add mod">
          <ac:chgData name="Betke, Margrit" userId="13a7a078-73c0-472a-bd45-3c78194b1838" providerId="ADAL" clId="{EFD0BCF5-DF53-4859-8BD8-52280E3321A1}" dt="2023-11-27T23:11:00.485" v="2462" actId="1076"/>
          <ac:cxnSpMkLst>
            <pc:docMk/>
            <pc:sldMk cId="1969534980" sldId="346"/>
            <ac:cxnSpMk id="19" creationId="{8BD97050-D1FD-FBF4-8ABE-693DBA9ABD69}"/>
          </ac:cxnSpMkLst>
        </pc:cxnChg>
        <pc:cxnChg chg="add del mod">
          <ac:chgData name="Betke, Margrit" userId="13a7a078-73c0-472a-bd45-3c78194b1838" providerId="ADAL" clId="{EFD0BCF5-DF53-4859-8BD8-52280E3321A1}" dt="2023-11-27T23:03:30.806" v="2431" actId="478"/>
          <ac:cxnSpMkLst>
            <pc:docMk/>
            <pc:sldMk cId="1969534980" sldId="346"/>
            <ac:cxnSpMk id="23" creationId="{C45FCD4B-9CC2-9900-ACB6-55089F8C0A2B}"/>
          </ac:cxnSpMkLst>
        </pc:cxnChg>
        <pc:cxnChg chg="add mod">
          <ac:chgData name="Betke, Margrit" userId="13a7a078-73c0-472a-bd45-3c78194b1838" providerId="ADAL" clId="{EFD0BCF5-DF53-4859-8BD8-52280E3321A1}" dt="2023-11-27T23:03:18.871" v="2429" actId="14100"/>
          <ac:cxnSpMkLst>
            <pc:docMk/>
            <pc:sldMk cId="1969534980" sldId="346"/>
            <ac:cxnSpMk id="24" creationId="{5378056C-CE86-6746-E78C-68901885F853}"/>
          </ac:cxnSpMkLst>
        </pc:cxnChg>
        <pc:cxnChg chg="add del mod">
          <ac:chgData name="Betke, Margrit" userId="13a7a078-73c0-472a-bd45-3c78194b1838" providerId="ADAL" clId="{EFD0BCF5-DF53-4859-8BD8-52280E3321A1}" dt="2023-11-27T23:03:29.094" v="2430" actId="478"/>
          <ac:cxnSpMkLst>
            <pc:docMk/>
            <pc:sldMk cId="1969534980" sldId="346"/>
            <ac:cxnSpMk id="34" creationId="{F88FDEDE-1081-1B45-8D23-A4CE4C1ACABE}"/>
          </ac:cxnSpMkLst>
        </pc:cxnChg>
        <pc:cxnChg chg="mod">
          <ac:chgData name="Betke, Margrit" userId="13a7a078-73c0-472a-bd45-3c78194b1838" providerId="ADAL" clId="{EFD0BCF5-DF53-4859-8BD8-52280E3321A1}" dt="2023-11-28T00:20:27.634" v="3126" actId="1037"/>
          <ac:cxnSpMkLst>
            <pc:docMk/>
            <pc:sldMk cId="1969534980" sldId="346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0:19.832" v="3112" actId="1038"/>
          <ac:cxnSpMkLst>
            <pc:docMk/>
            <pc:sldMk cId="1969534980" sldId="346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5:13.683" v="3329" actId="1035"/>
          <ac:cxnSpMkLst>
            <pc:docMk/>
            <pc:sldMk cId="1969534980" sldId="346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5:13.683" v="3329" actId="1035"/>
          <ac:cxnSpMkLst>
            <pc:docMk/>
            <pc:sldMk cId="1969534980" sldId="346"/>
            <ac:cxnSpMk id="59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3:50.658" v="3243" actId="1037"/>
          <ac:cxnSpMkLst>
            <pc:docMk/>
            <pc:sldMk cId="1969534980" sldId="346"/>
            <ac:cxnSpMk id="6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3:50.658" v="3243" actId="1037"/>
          <ac:cxnSpMkLst>
            <pc:docMk/>
            <pc:sldMk cId="1969534980" sldId="346"/>
            <ac:cxnSpMk id="65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00:24:03.353" v="3277" actId="1038"/>
          <ac:cxnSpMkLst>
            <pc:docMk/>
            <pc:sldMk cId="1969534980" sldId="346"/>
            <ac:cxnSpMk id="72" creationId="{D495FD33-00AF-1AEA-3432-231640AE4732}"/>
          </ac:cxnSpMkLst>
        </pc:cxnChg>
        <pc:cxnChg chg="mod">
          <ac:chgData name="Betke, Margrit" userId="13a7a078-73c0-472a-bd45-3c78194b1838" providerId="ADAL" clId="{EFD0BCF5-DF53-4859-8BD8-52280E3321A1}" dt="2023-11-28T00:24:03.353" v="3277" actId="1038"/>
          <ac:cxnSpMkLst>
            <pc:docMk/>
            <pc:sldMk cId="1969534980" sldId="346"/>
            <ac:cxnSpMk id="7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00:24:03.353" v="3277" actId="1038"/>
          <ac:cxnSpMkLst>
            <pc:docMk/>
            <pc:sldMk cId="1969534980" sldId="346"/>
            <ac:cxnSpMk id="74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13:42.197" v="2824" actId="478"/>
          <ac:cxnSpMkLst>
            <pc:docMk/>
            <pc:sldMk cId="1969534980" sldId="346"/>
            <ac:cxnSpMk id="75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13:42.197" v="2824" actId="478"/>
          <ac:cxnSpMkLst>
            <pc:docMk/>
            <pc:sldMk cId="1969534980" sldId="346"/>
            <ac:cxnSpMk id="76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00:24:03.353" v="3277" actId="1038"/>
          <ac:cxnSpMkLst>
            <pc:docMk/>
            <pc:sldMk cId="1969534980" sldId="346"/>
            <ac:cxnSpMk id="97" creationId="{32FBBF4D-A37D-A0F7-1B8B-B1FA19763C8D}"/>
          </ac:cxnSpMkLst>
        </pc:cxnChg>
        <pc:cxnChg chg="add mod">
          <ac:chgData name="Betke, Margrit" userId="13a7a078-73c0-472a-bd45-3c78194b1838" providerId="ADAL" clId="{EFD0BCF5-DF53-4859-8BD8-52280E3321A1}" dt="2023-11-28T00:22:48.519" v="3217" actId="1037"/>
          <ac:cxnSpMkLst>
            <pc:docMk/>
            <pc:sldMk cId="1969534980" sldId="346"/>
            <ac:cxnSpMk id="108" creationId="{B1C471FE-5E77-DD6D-5102-83DB32C9741D}"/>
          </ac:cxnSpMkLst>
        </pc:cxnChg>
        <pc:cxnChg chg="add mod">
          <ac:chgData name="Betke, Margrit" userId="13a7a078-73c0-472a-bd45-3c78194b1838" providerId="ADAL" clId="{EFD0BCF5-DF53-4859-8BD8-52280E3321A1}" dt="2023-11-28T00:22:48.519" v="3217" actId="1037"/>
          <ac:cxnSpMkLst>
            <pc:docMk/>
            <pc:sldMk cId="1969534980" sldId="346"/>
            <ac:cxnSpMk id="109" creationId="{E5FEFEBF-A3DB-2EF1-58A0-030510E037B9}"/>
          </ac:cxnSpMkLst>
        </pc:cxnChg>
        <pc:cxnChg chg="add mod">
          <ac:chgData name="Betke, Margrit" userId="13a7a078-73c0-472a-bd45-3c78194b1838" providerId="ADAL" clId="{EFD0BCF5-DF53-4859-8BD8-52280E3321A1}" dt="2023-11-28T00:22:48.519" v="3217" actId="1037"/>
          <ac:cxnSpMkLst>
            <pc:docMk/>
            <pc:sldMk cId="1969534980" sldId="346"/>
            <ac:cxnSpMk id="116" creationId="{4A94C958-5B61-1633-CDF9-E500D3F60DBD}"/>
          </ac:cxnSpMkLst>
        </pc:cxnChg>
        <pc:cxnChg chg="add mod">
          <ac:chgData name="Betke, Margrit" userId="13a7a078-73c0-472a-bd45-3c78194b1838" providerId="ADAL" clId="{EFD0BCF5-DF53-4859-8BD8-52280E3321A1}" dt="2023-11-28T00:22:48.519" v="3217" actId="1037"/>
          <ac:cxnSpMkLst>
            <pc:docMk/>
            <pc:sldMk cId="1969534980" sldId="346"/>
            <ac:cxnSpMk id="119" creationId="{D62EB4DC-822C-B0F8-3AF7-6B28C0E3157B}"/>
          </ac:cxnSpMkLst>
        </pc:cxnChg>
        <pc:cxnChg chg="add mod">
          <ac:chgData name="Betke, Margrit" userId="13a7a078-73c0-472a-bd45-3c78194b1838" providerId="ADAL" clId="{EFD0BCF5-DF53-4859-8BD8-52280E3321A1}" dt="2023-11-28T00:23:34.456" v="3221" actId="1076"/>
          <ac:cxnSpMkLst>
            <pc:docMk/>
            <pc:sldMk cId="1969534980" sldId="346"/>
            <ac:cxnSpMk id="123" creationId="{D7777048-5249-F712-BE83-9646F6D0B364}"/>
          </ac:cxnSpMkLst>
        </pc:cxnChg>
        <pc:cxnChg chg="add mod">
          <ac:chgData name="Betke, Margrit" userId="13a7a078-73c0-472a-bd45-3c78194b1838" providerId="ADAL" clId="{EFD0BCF5-DF53-4859-8BD8-52280E3321A1}" dt="2023-11-28T00:23:34.456" v="3221" actId="1076"/>
          <ac:cxnSpMkLst>
            <pc:docMk/>
            <pc:sldMk cId="1969534980" sldId="346"/>
            <ac:cxnSpMk id="124" creationId="{37F7049A-9194-F929-D9FC-8A4897DCC59A}"/>
          </ac:cxnSpMkLst>
        </pc:cxnChg>
      </pc:sldChg>
      <pc:sldChg chg="addSp delSp modSp new del mod">
        <pc:chgData name="Betke, Margrit" userId="13a7a078-73c0-472a-bd45-3c78194b1838" providerId="ADAL" clId="{EFD0BCF5-DF53-4859-8BD8-52280E3321A1}" dt="2023-11-27T22:29:33.708" v="2036" actId="47"/>
        <pc:sldMkLst>
          <pc:docMk/>
          <pc:sldMk cId="2111211874" sldId="346"/>
        </pc:sldMkLst>
        <pc:spChg chg="mod">
          <ac:chgData name="Betke, Margrit" userId="13a7a078-73c0-472a-bd45-3c78194b1838" providerId="ADAL" clId="{EFD0BCF5-DF53-4859-8BD8-52280E3321A1}" dt="2023-11-27T22:24:20.791" v="1775" actId="20577"/>
          <ac:spMkLst>
            <pc:docMk/>
            <pc:sldMk cId="2111211874" sldId="346"/>
            <ac:spMk id="2" creationId="{8D5CDBDD-199E-DFA2-D0D9-C84A7578C21C}"/>
          </ac:spMkLst>
        </pc:spChg>
        <pc:spChg chg="del">
          <ac:chgData name="Betke, Margrit" userId="13a7a078-73c0-472a-bd45-3c78194b1838" providerId="ADAL" clId="{EFD0BCF5-DF53-4859-8BD8-52280E3321A1}" dt="2023-11-27T22:24:17.463" v="1768" actId="478"/>
          <ac:spMkLst>
            <pc:docMk/>
            <pc:sldMk cId="2111211874" sldId="346"/>
            <ac:spMk id="3" creationId="{FF29FE91-2C55-ED99-46C4-6E33B6A0150A}"/>
          </ac:spMkLst>
        </pc:spChg>
        <pc:spChg chg="add del mod">
          <ac:chgData name="Betke, Margrit" userId="13a7a078-73c0-472a-bd45-3c78194b1838" providerId="ADAL" clId="{EFD0BCF5-DF53-4859-8BD8-52280E3321A1}" dt="2023-11-27T22:24:17.465" v="1770"/>
          <ac:spMkLst>
            <pc:docMk/>
            <pc:sldMk cId="2111211874" sldId="346"/>
            <ac:spMk id="5" creationId="{9EC0560C-A120-2F44-E357-1BED2AEBCD57}"/>
          </ac:spMkLst>
        </pc:spChg>
        <pc:spChg chg="add mod">
          <ac:chgData name="Betke, Margrit" userId="13a7a078-73c0-472a-bd45-3c78194b1838" providerId="ADAL" clId="{EFD0BCF5-DF53-4859-8BD8-52280E3321A1}" dt="2023-11-27T22:27:42.726" v="1931" actId="207"/>
          <ac:spMkLst>
            <pc:docMk/>
            <pc:sldMk cId="2111211874" sldId="346"/>
            <ac:spMk id="6" creationId="{CE012E41-5929-1844-C425-7BCDCFA0037A}"/>
          </ac:spMkLst>
        </pc:spChg>
        <pc:spChg chg="add mod">
          <ac:chgData name="Betke, Margrit" userId="13a7a078-73c0-472a-bd45-3c78194b1838" providerId="ADAL" clId="{EFD0BCF5-DF53-4859-8BD8-52280E3321A1}" dt="2023-11-27T22:28:52.065" v="2033" actId="14100"/>
          <ac:spMkLst>
            <pc:docMk/>
            <pc:sldMk cId="2111211874" sldId="346"/>
            <ac:spMk id="7" creationId="{163B517D-5383-362C-C888-8F0632E9B46B}"/>
          </ac:spMkLst>
        </pc:spChg>
        <pc:spChg chg="add del mod">
          <ac:chgData name="Betke, Margrit" userId="13a7a078-73c0-472a-bd45-3c78194b1838" providerId="ADAL" clId="{EFD0BCF5-DF53-4859-8BD8-52280E3321A1}" dt="2023-11-27T22:29:32.709" v="2035" actId="478"/>
          <ac:spMkLst>
            <pc:docMk/>
            <pc:sldMk cId="2111211874" sldId="346"/>
            <ac:spMk id="8" creationId="{E35DF456-D733-9BFD-6CC7-D11E5170815A}"/>
          </ac:spMkLst>
        </pc:spChg>
      </pc:sldChg>
      <pc:sldChg chg="modSp new mod">
        <pc:chgData name="Betke, Margrit" userId="13a7a078-73c0-472a-bd45-3c78194b1838" providerId="ADAL" clId="{EFD0BCF5-DF53-4859-8BD8-52280E3321A1}" dt="2023-11-28T00:30:42.920" v="3418" actId="20577"/>
        <pc:sldMkLst>
          <pc:docMk/>
          <pc:sldMk cId="1856257939" sldId="347"/>
        </pc:sldMkLst>
        <pc:spChg chg="mod">
          <ac:chgData name="Betke, Margrit" userId="13a7a078-73c0-472a-bd45-3c78194b1838" providerId="ADAL" clId="{EFD0BCF5-DF53-4859-8BD8-52280E3321A1}" dt="2023-11-27T23:01:08.793" v="2409" actId="20577"/>
          <ac:spMkLst>
            <pc:docMk/>
            <pc:sldMk cId="1856257939" sldId="347"/>
            <ac:spMk id="2" creationId="{B0E3A5D0-C232-735E-B8C1-9B6BFB9B22A8}"/>
          </ac:spMkLst>
        </pc:spChg>
        <pc:spChg chg="mod">
          <ac:chgData name="Betke, Margrit" userId="13a7a078-73c0-472a-bd45-3c78194b1838" providerId="ADAL" clId="{EFD0BCF5-DF53-4859-8BD8-52280E3321A1}" dt="2023-11-27T23:01:00.584" v="2395" actId="20577"/>
          <ac:spMkLst>
            <pc:docMk/>
            <pc:sldMk cId="1856257939" sldId="347"/>
            <ac:spMk id="3" creationId="{5AB3A056-F646-44FD-5A81-DD9660CF9339}"/>
          </ac:spMkLst>
        </pc:spChg>
        <pc:spChg chg="mod">
          <ac:chgData name="Betke, Margrit" userId="13a7a078-73c0-472a-bd45-3c78194b1838" providerId="ADAL" clId="{EFD0BCF5-DF53-4859-8BD8-52280E3321A1}" dt="2023-11-28T00:30:42.920" v="3418" actId="20577"/>
          <ac:spMkLst>
            <pc:docMk/>
            <pc:sldMk cId="1856257939" sldId="347"/>
            <ac:spMk id="4" creationId="{C57EAF98-1224-5FBA-6026-582347BE3BC3}"/>
          </ac:spMkLst>
        </pc:spChg>
      </pc:sldChg>
      <pc:sldChg chg="add">
        <pc:chgData name="Betke, Margrit" userId="13a7a078-73c0-472a-bd45-3c78194b1838" providerId="ADAL" clId="{EFD0BCF5-DF53-4859-8BD8-52280E3321A1}" dt="2023-11-28T00:31:16.772" v="3431"/>
        <pc:sldMkLst>
          <pc:docMk/>
          <pc:sldMk cId="1946080760" sldId="348"/>
        </pc:sldMkLst>
      </pc:sldChg>
      <pc:sldChg chg="delSp modSp add mod">
        <pc:chgData name="Betke, Margrit" userId="13a7a078-73c0-472a-bd45-3c78194b1838" providerId="ADAL" clId="{EFD0BCF5-DF53-4859-8BD8-52280E3321A1}" dt="2023-11-28T00:34:05.805" v="3446"/>
        <pc:sldMkLst>
          <pc:docMk/>
          <pc:sldMk cId="1382730292" sldId="349"/>
        </pc:sldMkLst>
        <pc:spChg chg="mod">
          <ac:chgData name="Betke, Margrit" userId="13a7a078-73c0-472a-bd45-3c78194b1838" providerId="ADAL" clId="{EFD0BCF5-DF53-4859-8BD8-52280E3321A1}" dt="2023-11-28T00:33:54.423" v="3443" actId="20577"/>
          <ac:spMkLst>
            <pc:docMk/>
            <pc:sldMk cId="1382730292" sldId="349"/>
            <ac:spMk id="83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00:34:05.805" v="3446"/>
          <ac:spMkLst>
            <pc:docMk/>
            <pc:sldMk cId="1382730292" sldId="349"/>
            <ac:spMk id="131" creationId="{B57FF848-E850-1B86-4259-A19FF009DE03}"/>
          </ac:spMkLst>
        </pc:spChg>
      </pc:sldChg>
      <pc:sldChg chg="delSp modSp add mod">
        <pc:chgData name="Betke, Margrit" userId="13a7a078-73c0-472a-bd45-3c78194b1838" providerId="ADAL" clId="{EFD0BCF5-DF53-4859-8BD8-52280E3321A1}" dt="2023-11-28T00:33:08.386" v="3440" actId="478"/>
        <pc:sldMkLst>
          <pc:docMk/>
          <pc:sldMk cId="1106116304" sldId="350"/>
        </pc:sldMkLst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3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47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6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90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9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9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9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101" creationId="{B96489C5-AD18-3DA6-4104-B3283E81E5DE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102" creationId="{3F8285B6-3EAE-A19C-2D98-B755912991C0}"/>
          </ac:spMkLst>
        </pc:spChg>
        <pc:spChg chg="del">
          <ac:chgData name="Betke, Margrit" userId="13a7a078-73c0-472a-bd45-3c78194b1838" providerId="ADAL" clId="{EFD0BCF5-DF53-4859-8BD8-52280E3321A1}" dt="2023-11-28T00:33:05.297" v="3439" actId="478"/>
          <ac:spMkLst>
            <pc:docMk/>
            <pc:sldMk cId="1106116304" sldId="350"/>
            <ac:spMk id="127" creationId="{725002D0-E459-BA3E-5144-4664A32D3A3D}"/>
          </ac:spMkLst>
        </pc:spChg>
        <pc:spChg chg="del">
          <ac:chgData name="Betke, Margrit" userId="13a7a078-73c0-472a-bd45-3c78194b1838" providerId="ADAL" clId="{EFD0BCF5-DF53-4859-8BD8-52280E3321A1}" dt="2023-11-28T00:33:08.386" v="3440" actId="478"/>
          <ac:spMkLst>
            <pc:docMk/>
            <pc:sldMk cId="1106116304" sldId="350"/>
            <ac:spMk id="129" creationId="{49EAD812-9C80-7901-1710-6610C5D35598}"/>
          </ac:spMkLst>
        </pc:spChg>
        <pc:cxnChg chg="del mod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48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0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1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2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6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7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8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8T00:33:05.297" v="3439" actId="478"/>
          <ac:cxnSpMkLst>
            <pc:docMk/>
            <pc:sldMk cId="1106116304" sldId="350"/>
            <ac:cxnSpMk id="59" creationId="{00000000-0000-0000-0000-000000000000}"/>
          </ac:cxnSpMkLst>
        </pc:cxnChg>
      </pc:sldChg>
      <pc:sldChg chg="delSp modSp add mod">
        <pc:chgData name="Betke, Margrit" userId="13a7a078-73c0-472a-bd45-3c78194b1838" providerId="ADAL" clId="{EFD0BCF5-DF53-4859-8BD8-52280E3321A1}" dt="2023-11-28T00:34:42.344" v="3450" actId="478"/>
        <pc:sldMkLst>
          <pc:docMk/>
          <pc:sldMk cId="3390001052" sldId="351"/>
        </pc:sldMkLst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04" creationId="{7C796E08-760D-11F4-A805-7645B07E0F92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05" creationId="{8F6468A6-1928-BBA7-CFFB-F2D7BB8A768E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06" creationId="{2696E4B8-5154-252B-AEDA-DBC9D080CF64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07" creationId="{F079442B-C533-D114-1A49-9FA51CC9AB87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0" creationId="{2F01E142-3E55-CDFC-F14D-88DA037AC07A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1" creationId="{BA256A1F-10CF-0958-AC4E-D28A2575D180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2" creationId="{2708EB95-2488-BDD0-3B9A-493E5B844F04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3" creationId="{A37B1729-4C88-CBAA-C387-F554908C460F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4" creationId="{25AF9DFD-DE74-8A40-2D98-00E2AC13B76F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5" creationId="{B5893DE8-5DE4-2A9C-C317-567D941DD798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7" creationId="{81FA432D-4419-2470-FBFA-95B8F0D4DFAB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18" creationId="{7DD488B8-314D-291A-C625-AB2C260CAEFD}"/>
          </ac:spMkLst>
        </pc:spChg>
        <pc:spChg chg="del">
          <ac:chgData name="Betke, Margrit" userId="13a7a078-73c0-472a-bd45-3c78194b1838" providerId="ADAL" clId="{EFD0BCF5-DF53-4859-8BD8-52280E3321A1}" dt="2023-11-28T00:34:40.780" v="3449" actId="478"/>
          <ac:spMkLst>
            <pc:docMk/>
            <pc:sldMk cId="3390001052" sldId="351"/>
            <ac:spMk id="121" creationId="{A0B3F493-558F-8207-AA5F-B22867FF900E}"/>
          </ac:spMkLst>
        </pc:spChg>
        <pc:spChg chg="del">
          <ac:chgData name="Betke, Margrit" userId="13a7a078-73c0-472a-bd45-3c78194b1838" providerId="ADAL" clId="{EFD0BCF5-DF53-4859-8BD8-52280E3321A1}" dt="2023-11-28T00:34:38.377" v="3448" actId="478"/>
          <ac:spMkLst>
            <pc:docMk/>
            <pc:sldMk cId="3390001052" sldId="351"/>
            <ac:spMk id="122" creationId="{34859E40-E167-D126-FC26-41458D1F23DF}"/>
          </ac:spMkLst>
        </pc:spChg>
        <pc:spChg chg="del">
          <ac:chgData name="Betke, Margrit" userId="13a7a078-73c0-472a-bd45-3c78194b1838" providerId="ADAL" clId="{EFD0BCF5-DF53-4859-8BD8-52280E3321A1}" dt="2023-11-28T00:34:42.344" v="3450" actId="478"/>
          <ac:spMkLst>
            <pc:docMk/>
            <pc:sldMk cId="3390001052" sldId="351"/>
            <ac:spMk id="125" creationId="{AFFFA337-8445-7E2B-D0AE-BEC38728D3B1}"/>
          </ac:spMkLst>
        </pc:spChg>
        <pc:spChg chg="del">
          <ac:chgData name="Betke, Margrit" userId="13a7a078-73c0-472a-bd45-3c78194b1838" providerId="ADAL" clId="{EFD0BCF5-DF53-4859-8BD8-52280E3321A1}" dt="2023-11-28T00:34:40.780" v="3449" actId="478"/>
          <ac:spMkLst>
            <pc:docMk/>
            <pc:sldMk cId="3390001052" sldId="351"/>
            <ac:spMk id="126" creationId="{C7A865F6-A9C9-B133-7FA9-84F56CECC2BA}"/>
          </ac:spMkLst>
        </pc:spChg>
        <pc:cxnChg chg="del mod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08" creationId="{B1C471FE-5E77-DD6D-5102-83DB32C9741D}"/>
          </ac:cxnSpMkLst>
        </pc:cxnChg>
        <pc:cxnChg chg="del mod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09" creationId="{E5FEFEBF-A3DB-2EF1-58A0-030510E037B9}"/>
          </ac:cxnSpMkLst>
        </pc:cxnChg>
        <pc:cxnChg chg="del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16" creationId="{4A94C958-5B61-1633-CDF9-E500D3F60DBD}"/>
          </ac:cxnSpMkLst>
        </pc:cxnChg>
        <pc:cxnChg chg="del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19" creationId="{D62EB4DC-822C-B0F8-3AF7-6B28C0E3157B}"/>
          </ac:cxnSpMkLst>
        </pc:cxnChg>
        <pc:cxnChg chg="del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23" creationId="{D7777048-5249-F712-BE83-9646F6D0B364}"/>
          </ac:cxnSpMkLst>
        </pc:cxnChg>
        <pc:cxnChg chg="del mod">
          <ac:chgData name="Betke, Margrit" userId="13a7a078-73c0-472a-bd45-3c78194b1838" providerId="ADAL" clId="{EFD0BCF5-DF53-4859-8BD8-52280E3321A1}" dt="2023-11-28T00:34:38.377" v="3448" actId="478"/>
          <ac:cxnSpMkLst>
            <pc:docMk/>
            <pc:sldMk cId="3390001052" sldId="351"/>
            <ac:cxnSpMk id="124" creationId="{37F7049A-9194-F929-D9FC-8A4897DCC59A}"/>
          </ac:cxnSpMkLst>
        </pc:cxnChg>
      </pc:sldChg>
      <pc:sldChg chg="delSp modSp add mod">
        <pc:chgData name="Betke, Margrit" userId="13a7a078-73c0-472a-bd45-3c78194b1838" providerId="ADAL" clId="{EFD0BCF5-DF53-4859-8BD8-52280E3321A1}" dt="2023-11-28T00:34:58.772" v="3456" actId="478"/>
        <pc:sldMkLst>
          <pc:docMk/>
          <pc:sldMk cId="2675587600" sldId="352"/>
        </pc:sldMkLst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55" creationId="{345C803E-ACE1-F5C7-1FB4-79265B144144}"/>
          </ac:spMkLst>
        </pc:spChg>
        <pc:spChg chg="del">
          <ac:chgData name="Betke, Margrit" userId="13a7a078-73c0-472a-bd45-3c78194b1838" providerId="ADAL" clId="{EFD0BCF5-DF53-4859-8BD8-52280E3321A1}" dt="2023-11-28T00:34:58.772" v="3456" actId="478"/>
          <ac:spMkLst>
            <pc:docMk/>
            <pc:sldMk cId="2675587600" sldId="352"/>
            <ac:spMk id="66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6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6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70" creationId="{C1E93E02-F877-F867-3ABA-62C53E696336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77" creationId="{CF2CD0C4-FFA1-54E7-1860-D523C90DE372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78" creationId="{17AD02CC-3CCF-BCB7-8060-CC2306BE38C8}"/>
          </ac:spMkLst>
        </pc:spChg>
        <pc:spChg chg="del">
          <ac:chgData name="Betke, Margrit" userId="13a7a078-73c0-472a-bd45-3c78194b1838" providerId="ADAL" clId="{EFD0BCF5-DF53-4859-8BD8-52280E3321A1}" dt="2023-11-28T00:34:53.267" v="3453" actId="478"/>
          <ac:spMkLst>
            <pc:docMk/>
            <pc:sldMk cId="2675587600" sldId="352"/>
            <ac:spMk id="79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85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0.882" v="3452" actId="478"/>
          <ac:spMkLst>
            <pc:docMk/>
            <pc:sldMk cId="2675587600" sldId="352"/>
            <ac:spMk id="88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4:58.772" v="3456" actId="478"/>
          <ac:spMkLst>
            <pc:docMk/>
            <pc:sldMk cId="2675587600" sldId="352"/>
            <ac:spMk id="95" creationId="{00000000-0000-0000-0000-000000000000}"/>
          </ac:spMkLst>
        </pc:spChg>
        <pc:spChg chg="del mod">
          <ac:chgData name="Betke, Margrit" userId="13a7a078-73c0-472a-bd45-3c78194b1838" providerId="ADAL" clId="{EFD0BCF5-DF53-4859-8BD8-52280E3321A1}" dt="2023-11-28T00:34:58.772" v="3456" actId="478"/>
          <ac:spMkLst>
            <pc:docMk/>
            <pc:sldMk cId="2675587600" sldId="352"/>
            <ac:spMk id="98" creationId="{207AF9DA-5D36-40CF-0BE9-2647E351B11E}"/>
          </ac:spMkLst>
        </pc:spChg>
        <pc:spChg chg="del">
          <ac:chgData name="Betke, Margrit" userId="13a7a078-73c0-472a-bd45-3c78194b1838" providerId="ADAL" clId="{EFD0BCF5-DF53-4859-8BD8-52280E3321A1}" dt="2023-11-28T00:34:55.627" v="3454" actId="478"/>
          <ac:spMkLst>
            <pc:docMk/>
            <pc:sldMk cId="2675587600" sldId="352"/>
            <ac:spMk id="100" creationId="{00000000-0000-0000-0000-000000000000}"/>
          </ac:spMkLst>
        </pc:spChg>
        <pc:cxnChg chg="del">
          <ac:chgData name="Betke, Margrit" userId="13a7a078-73c0-472a-bd45-3c78194b1838" providerId="ADAL" clId="{EFD0BCF5-DF53-4859-8BD8-52280E3321A1}" dt="2023-11-28T00:34:50.882" v="3452" actId="478"/>
          <ac:cxnSpMkLst>
            <pc:docMk/>
            <pc:sldMk cId="2675587600" sldId="352"/>
            <ac:cxnSpMk id="72" creationId="{D495FD33-00AF-1AEA-3432-231640AE4732}"/>
          </ac:cxnSpMkLst>
        </pc:cxnChg>
        <pc:cxnChg chg="del mod">
          <ac:chgData name="Betke, Margrit" userId="13a7a078-73c0-472a-bd45-3c78194b1838" providerId="ADAL" clId="{EFD0BCF5-DF53-4859-8BD8-52280E3321A1}" dt="2023-11-28T00:34:50.882" v="3452" actId="478"/>
          <ac:cxnSpMkLst>
            <pc:docMk/>
            <pc:sldMk cId="2675587600" sldId="352"/>
            <ac:cxnSpMk id="73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34:50.882" v="3452" actId="478"/>
          <ac:cxnSpMkLst>
            <pc:docMk/>
            <pc:sldMk cId="2675587600" sldId="352"/>
            <ac:cxnSpMk id="74" creationId="{00000000-0000-0000-0000-000000000000}"/>
          </ac:cxnSpMkLst>
        </pc:cxnChg>
        <pc:cxnChg chg="del">
          <ac:chgData name="Betke, Margrit" userId="13a7a078-73c0-472a-bd45-3c78194b1838" providerId="ADAL" clId="{EFD0BCF5-DF53-4859-8BD8-52280E3321A1}" dt="2023-11-28T00:34:50.882" v="3452" actId="478"/>
          <ac:cxnSpMkLst>
            <pc:docMk/>
            <pc:sldMk cId="2675587600" sldId="352"/>
            <ac:cxnSpMk id="97" creationId="{32FBBF4D-A37D-A0F7-1B8B-B1FA19763C8D}"/>
          </ac:cxnSpMkLst>
        </pc:cxnChg>
      </pc:sldChg>
      <pc:sldChg chg="delSp add mod">
        <pc:chgData name="Betke, Margrit" userId="13a7a078-73c0-472a-bd45-3c78194b1838" providerId="ADAL" clId="{EFD0BCF5-DF53-4859-8BD8-52280E3321A1}" dt="2023-11-28T00:35:51.206" v="3458" actId="478"/>
        <pc:sldMkLst>
          <pc:docMk/>
          <pc:sldMk cId="4140276438" sldId="353"/>
        </pc:sldMkLst>
        <pc:spChg chg="del">
          <ac:chgData name="Betke, Margrit" userId="13a7a078-73c0-472a-bd45-3c78194b1838" providerId="ADAL" clId="{EFD0BCF5-DF53-4859-8BD8-52280E3321A1}" dt="2023-11-28T00:35:51.206" v="3458" actId="478"/>
          <ac:spMkLst>
            <pc:docMk/>
            <pc:sldMk cId="4140276438" sldId="353"/>
            <ac:spMk id="8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5:51.206" v="3458" actId="478"/>
          <ac:spMkLst>
            <pc:docMk/>
            <pc:sldMk cId="4140276438" sldId="353"/>
            <ac:spMk id="9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5:51.206" v="3458" actId="478"/>
          <ac:spMkLst>
            <pc:docMk/>
            <pc:sldMk cId="4140276438" sldId="353"/>
            <ac:spMk id="99" creationId="{00000000-0000-0000-0000-000000000000}"/>
          </ac:spMkLst>
        </pc:spChg>
      </pc:sldChg>
      <pc:sldChg chg="addSp delSp modSp add mod">
        <pc:chgData name="Betke, Margrit" userId="13a7a078-73c0-472a-bd45-3c78194b1838" providerId="ADAL" clId="{EFD0BCF5-DF53-4859-8BD8-52280E3321A1}" dt="2023-11-28T00:37:12.672" v="3494" actId="1076"/>
        <pc:sldMkLst>
          <pc:docMk/>
          <pc:sldMk cId="3243578255" sldId="354"/>
        </pc:sldMkLst>
        <pc:spChg chg="add mod">
          <ac:chgData name="Betke, Margrit" userId="13a7a078-73c0-472a-bd45-3c78194b1838" providerId="ADAL" clId="{EFD0BCF5-DF53-4859-8BD8-52280E3321A1}" dt="2023-11-28T00:36:47.725" v="3462" actId="1076"/>
          <ac:spMkLst>
            <pc:docMk/>
            <pc:sldMk cId="3243578255" sldId="354"/>
            <ac:spMk id="3" creationId="{B0AD2DF5-1CDD-1895-3461-C4B1C1CF13EC}"/>
          </ac:spMkLst>
        </pc:spChg>
        <pc:spChg chg="add mod">
          <ac:chgData name="Betke, Margrit" userId="13a7a078-73c0-472a-bd45-3c78194b1838" providerId="ADAL" clId="{EFD0BCF5-DF53-4859-8BD8-52280E3321A1}" dt="2023-11-28T00:37:12.672" v="3494" actId="1076"/>
          <ac:spMkLst>
            <pc:docMk/>
            <pc:sldMk cId="3243578255" sldId="354"/>
            <ac:spMk id="18" creationId="{BF9F2741-8EF4-3039-B26A-D73C8C307C35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61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6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63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82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84" creationId="{00000000-0000-0000-0000-000000000000}"/>
          </ac:spMkLst>
        </pc:spChg>
        <pc:spChg chg="del">
          <ac:chgData name="Betke, Margrit" userId="13a7a078-73c0-472a-bd45-3c78194b1838" providerId="ADAL" clId="{EFD0BCF5-DF53-4859-8BD8-52280E3321A1}" dt="2023-11-28T00:36:27.073" v="3460" actId="478"/>
          <ac:spMkLst>
            <pc:docMk/>
            <pc:sldMk cId="3243578255" sldId="354"/>
            <ac:spMk id="89" creationId="{00000000-0000-0000-0000-000000000000}"/>
          </ac:spMkLst>
        </pc:spChg>
        <pc:cxnChg chg="del mod">
          <ac:chgData name="Betke, Margrit" userId="13a7a078-73c0-472a-bd45-3c78194b1838" providerId="ADAL" clId="{EFD0BCF5-DF53-4859-8BD8-52280E3321A1}" dt="2023-11-28T00:36:27.073" v="3460" actId="478"/>
          <ac:cxnSpMkLst>
            <pc:docMk/>
            <pc:sldMk cId="3243578255" sldId="354"/>
            <ac:cxnSpMk id="64" creationId="{00000000-0000-0000-0000-000000000000}"/>
          </ac:cxnSpMkLst>
        </pc:cxnChg>
        <pc:cxnChg chg="del mod">
          <ac:chgData name="Betke, Margrit" userId="13a7a078-73c0-472a-bd45-3c78194b1838" providerId="ADAL" clId="{EFD0BCF5-DF53-4859-8BD8-52280E3321A1}" dt="2023-11-28T00:36:27.073" v="3460" actId="478"/>
          <ac:cxnSpMkLst>
            <pc:docMk/>
            <pc:sldMk cId="3243578255" sldId="354"/>
            <ac:cxnSpMk id="65" creationId="{00000000-0000-0000-0000-000000000000}"/>
          </ac:cxnSpMkLst>
        </pc:cxnChg>
      </pc:sldChg>
      <pc:sldChg chg="addSp delSp modSp new mod">
        <pc:chgData name="Betke, Margrit" userId="13a7a078-73c0-472a-bd45-3c78194b1838" providerId="ADAL" clId="{EFD0BCF5-DF53-4859-8BD8-52280E3321A1}" dt="2023-11-28T01:34:04.985" v="4563" actId="1076"/>
        <pc:sldMkLst>
          <pc:docMk/>
          <pc:sldMk cId="2375228983" sldId="355"/>
        </pc:sldMkLst>
        <pc:spChg chg="mod">
          <ac:chgData name="Betke, Margrit" userId="13a7a078-73c0-472a-bd45-3c78194b1838" providerId="ADAL" clId="{EFD0BCF5-DF53-4859-8BD8-52280E3321A1}" dt="2023-11-28T01:34:04.985" v="4563" actId="1076"/>
          <ac:spMkLst>
            <pc:docMk/>
            <pc:sldMk cId="2375228983" sldId="355"/>
            <ac:spMk id="2" creationId="{114E26EF-2219-8670-4D8F-796E6285BF38}"/>
          </ac:spMkLst>
        </pc:spChg>
        <pc:spChg chg="mod">
          <ac:chgData name="Betke, Margrit" userId="13a7a078-73c0-472a-bd45-3c78194b1838" providerId="ADAL" clId="{EFD0BCF5-DF53-4859-8BD8-52280E3321A1}" dt="2023-11-28T01:34:01.750" v="4562" actId="20577"/>
          <ac:spMkLst>
            <pc:docMk/>
            <pc:sldMk cId="2375228983" sldId="355"/>
            <ac:spMk id="3" creationId="{F7F10ECC-B4EC-E26D-4433-F952D457C3F5}"/>
          </ac:spMkLst>
        </pc:spChg>
        <pc:spChg chg="mod">
          <ac:chgData name="Betke, Margrit" userId="13a7a078-73c0-472a-bd45-3c78194b1838" providerId="ADAL" clId="{EFD0BCF5-DF53-4859-8BD8-52280E3321A1}" dt="2023-11-28T00:50:31.405" v="3860" actId="20577"/>
          <ac:spMkLst>
            <pc:docMk/>
            <pc:sldMk cId="2375228983" sldId="355"/>
            <ac:spMk id="4" creationId="{B570A285-4B25-EE0E-DEFA-49D1B5761A46}"/>
          </ac:spMkLst>
        </pc:spChg>
        <pc:spChg chg="add del mod">
          <ac:chgData name="Betke, Margrit" userId="13a7a078-73c0-472a-bd45-3c78194b1838" providerId="ADAL" clId="{EFD0BCF5-DF53-4859-8BD8-52280E3321A1}" dt="2023-11-28T00:47:33.744" v="3801" actId="478"/>
          <ac:spMkLst>
            <pc:docMk/>
            <pc:sldMk cId="2375228983" sldId="355"/>
            <ac:spMk id="5" creationId="{CF0C6F85-4371-3FEF-66B5-76B6FB305428}"/>
          </ac:spMkLst>
        </pc:spChg>
        <pc:spChg chg="add mod">
          <ac:chgData name="Betke, Margrit" userId="13a7a078-73c0-472a-bd45-3c78194b1838" providerId="ADAL" clId="{EFD0BCF5-DF53-4859-8BD8-52280E3321A1}" dt="2023-11-28T01:33:02.308" v="4528" actId="164"/>
          <ac:spMkLst>
            <pc:docMk/>
            <pc:sldMk cId="2375228983" sldId="355"/>
            <ac:spMk id="6" creationId="{0F9011D4-5EB6-2639-8EE0-407D0CEBEF69}"/>
          </ac:spMkLst>
        </pc:spChg>
        <pc:spChg chg="add mod">
          <ac:chgData name="Betke, Margrit" userId="13a7a078-73c0-472a-bd45-3c78194b1838" providerId="ADAL" clId="{EFD0BCF5-DF53-4859-8BD8-52280E3321A1}" dt="2023-11-28T01:33:02.308" v="4528" actId="164"/>
          <ac:spMkLst>
            <pc:docMk/>
            <pc:sldMk cId="2375228983" sldId="355"/>
            <ac:spMk id="7" creationId="{E6164C54-35D7-2EC2-C787-D82DDB6D6CB9}"/>
          </ac:spMkLst>
        </pc:spChg>
        <pc:spChg chg="add mod">
          <ac:chgData name="Betke, Margrit" userId="13a7a078-73c0-472a-bd45-3c78194b1838" providerId="ADAL" clId="{EFD0BCF5-DF53-4859-8BD8-52280E3321A1}" dt="2023-11-28T01:33:08.268" v="4529" actId="164"/>
          <ac:spMkLst>
            <pc:docMk/>
            <pc:sldMk cId="2375228983" sldId="355"/>
            <ac:spMk id="10" creationId="{3B62BADA-D550-0FD6-6DCC-4BD894F6E0E1}"/>
          </ac:spMkLst>
        </pc:spChg>
        <pc:spChg chg="add mod">
          <ac:chgData name="Betke, Margrit" userId="13a7a078-73c0-472a-bd45-3c78194b1838" providerId="ADAL" clId="{EFD0BCF5-DF53-4859-8BD8-52280E3321A1}" dt="2023-11-28T01:33:02.308" v="4528" actId="164"/>
          <ac:spMkLst>
            <pc:docMk/>
            <pc:sldMk cId="2375228983" sldId="355"/>
            <ac:spMk id="12" creationId="{80F68C53-1ADB-147C-B881-0050E0AB081A}"/>
          </ac:spMkLst>
        </pc:spChg>
        <pc:spChg chg="add mod">
          <ac:chgData name="Betke, Margrit" userId="13a7a078-73c0-472a-bd45-3c78194b1838" providerId="ADAL" clId="{EFD0BCF5-DF53-4859-8BD8-52280E3321A1}" dt="2023-11-28T01:33:02.308" v="4528" actId="164"/>
          <ac:spMkLst>
            <pc:docMk/>
            <pc:sldMk cId="2375228983" sldId="355"/>
            <ac:spMk id="17" creationId="{1AD5D411-4F44-8762-2B80-04FD2AD1A408}"/>
          </ac:spMkLst>
        </pc:spChg>
        <pc:spChg chg="add mod">
          <ac:chgData name="Betke, Margrit" userId="13a7a078-73c0-472a-bd45-3c78194b1838" providerId="ADAL" clId="{EFD0BCF5-DF53-4859-8BD8-52280E3321A1}" dt="2023-11-28T01:33:02.308" v="4528" actId="164"/>
          <ac:spMkLst>
            <pc:docMk/>
            <pc:sldMk cId="2375228983" sldId="355"/>
            <ac:spMk id="19" creationId="{CCB8C9B5-4693-BAA1-0BAC-D63E53B4E84C}"/>
          </ac:spMkLst>
        </pc:spChg>
        <pc:grpChg chg="add mod">
          <ac:chgData name="Betke, Margrit" userId="13a7a078-73c0-472a-bd45-3c78194b1838" providerId="ADAL" clId="{EFD0BCF5-DF53-4859-8BD8-52280E3321A1}" dt="2023-11-28T01:33:08.268" v="4529" actId="164"/>
          <ac:grpSpMkLst>
            <pc:docMk/>
            <pc:sldMk cId="2375228983" sldId="355"/>
            <ac:grpSpMk id="21" creationId="{151DEE8B-1A27-65D5-CA64-CDBBDADC8288}"/>
          </ac:grpSpMkLst>
        </pc:grpChg>
        <pc:grpChg chg="add mod">
          <ac:chgData name="Betke, Margrit" userId="13a7a078-73c0-472a-bd45-3c78194b1838" providerId="ADAL" clId="{EFD0BCF5-DF53-4859-8BD8-52280E3321A1}" dt="2023-11-28T01:33:20.006" v="4535" actId="1076"/>
          <ac:grpSpMkLst>
            <pc:docMk/>
            <pc:sldMk cId="2375228983" sldId="355"/>
            <ac:grpSpMk id="22" creationId="{D72EAC4D-64FC-E68F-0FC6-69CDB0AD0CAB}"/>
          </ac:grpSpMkLst>
        </pc:grpChg>
        <pc:cxnChg chg="add mod">
          <ac:chgData name="Betke, Margrit" userId="13a7a078-73c0-472a-bd45-3c78194b1838" providerId="ADAL" clId="{EFD0BCF5-DF53-4859-8BD8-52280E3321A1}" dt="2023-11-28T01:33:02.308" v="4528" actId="164"/>
          <ac:cxnSpMkLst>
            <pc:docMk/>
            <pc:sldMk cId="2375228983" sldId="355"/>
            <ac:cxnSpMk id="8" creationId="{D8E038A9-4BD1-400B-15C5-1077C5E706BC}"/>
          </ac:cxnSpMkLst>
        </pc:cxnChg>
        <pc:cxnChg chg="add mod">
          <ac:chgData name="Betke, Margrit" userId="13a7a078-73c0-472a-bd45-3c78194b1838" providerId="ADAL" clId="{EFD0BCF5-DF53-4859-8BD8-52280E3321A1}" dt="2023-11-28T01:33:02.308" v="4528" actId="164"/>
          <ac:cxnSpMkLst>
            <pc:docMk/>
            <pc:sldMk cId="2375228983" sldId="355"/>
            <ac:cxnSpMk id="13" creationId="{ABCD131E-67B3-E17B-A691-A130979FF08B}"/>
          </ac:cxnSpMkLst>
        </pc:cxnChg>
        <pc:cxnChg chg="add mod">
          <ac:chgData name="Betke, Margrit" userId="13a7a078-73c0-472a-bd45-3c78194b1838" providerId="ADAL" clId="{EFD0BCF5-DF53-4859-8BD8-52280E3321A1}" dt="2023-11-28T01:33:02.308" v="4528" actId="164"/>
          <ac:cxnSpMkLst>
            <pc:docMk/>
            <pc:sldMk cId="2375228983" sldId="355"/>
            <ac:cxnSpMk id="15" creationId="{B8DDA3E1-23ED-FFA9-E1CD-9DD0DE21D898}"/>
          </ac:cxnSpMkLst>
        </pc:cxnChg>
      </pc:sldChg>
      <pc:sldChg chg="addSp delSp modSp add mod">
        <pc:chgData name="Betke, Margrit" userId="13a7a078-73c0-472a-bd45-3c78194b1838" providerId="ADAL" clId="{EFD0BCF5-DF53-4859-8BD8-52280E3321A1}" dt="2023-11-28T01:02:06.305" v="4069" actId="21"/>
        <pc:sldMkLst>
          <pc:docMk/>
          <pc:sldMk cId="79276954" sldId="356"/>
        </pc:sldMkLst>
        <pc:spChg chg="mod">
          <ac:chgData name="Betke, Margrit" userId="13a7a078-73c0-472a-bd45-3c78194b1838" providerId="ADAL" clId="{EFD0BCF5-DF53-4859-8BD8-52280E3321A1}" dt="2023-11-28T00:57:32.278" v="3863" actId="207"/>
          <ac:spMkLst>
            <pc:docMk/>
            <pc:sldMk cId="79276954" sldId="356"/>
            <ac:spMk id="20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00:58:33.392" v="3894" actId="20577"/>
          <ac:spMkLst>
            <pc:docMk/>
            <pc:sldMk cId="79276954" sldId="356"/>
            <ac:spMk id="44" creationId="{4C781895-95BF-EF1C-EB25-87E8B0EB90CF}"/>
          </ac:spMkLst>
        </pc:spChg>
        <pc:spChg chg="mod">
          <ac:chgData name="Betke, Margrit" userId="13a7a078-73c0-472a-bd45-3c78194b1838" providerId="ADAL" clId="{EFD0BCF5-DF53-4859-8BD8-52280E3321A1}" dt="2023-11-28T00:57:42.198" v="3864" actId="1076"/>
          <ac:spMkLst>
            <pc:docMk/>
            <pc:sldMk cId="79276954" sldId="356"/>
            <ac:spMk id="54" creationId="{00000000-0000-0000-0000-000000000000}"/>
          </ac:spMkLst>
        </pc:spChg>
        <pc:cxnChg chg="add mod">
          <ac:chgData name="Betke, Margrit" userId="13a7a078-73c0-472a-bd45-3c78194b1838" providerId="ADAL" clId="{EFD0BCF5-DF53-4859-8BD8-52280E3321A1}" dt="2023-11-28T00:57:52.426" v="3867" actId="14100"/>
          <ac:cxnSpMkLst>
            <pc:docMk/>
            <pc:sldMk cId="79276954" sldId="356"/>
            <ac:cxnSpMk id="3" creationId="{F185CA7E-F43C-1BB6-6DB1-CC7CF0EB980C}"/>
          </ac:cxnSpMkLst>
        </pc:cxnChg>
        <pc:cxnChg chg="mod">
          <ac:chgData name="Betke, Margrit" userId="13a7a078-73c0-472a-bd45-3c78194b1838" providerId="ADAL" clId="{EFD0BCF5-DF53-4859-8BD8-52280E3321A1}" dt="2023-11-28T00:57:25.650" v="3862" actId="208"/>
          <ac:cxnSpMkLst>
            <pc:docMk/>
            <pc:sldMk cId="79276954" sldId="356"/>
            <ac:cxnSpMk id="35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00:58:17.128" v="3872" actId="1076"/>
          <ac:cxnSpMkLst>
            <pc:docMk/>
            <pc:sldMk cId="79276954" sldId="356"/>
            <ac:cxnSpMk id="39" creationId="{AC7FA9A6-496F-C5D2-091D-4E516E7F2B51}"/>
          </ac:cxnSpMkLst>
        </pc:cxnChg>
        <pc:cxnChg chg="add mod">
          <ac:chgData name="Betke, Margrit" userId="13a7a078-73c0-472a-bd45-3c78194b1838" providerId="ADAL" clId="{EFD0BCF5-DF53-4859-8BD8-52280E3321A1}" dt="2023-11-28T01:01:39.619" v="4011" actId="1582"/>
          <ac:cxnSpMkLst>
            <pc:docMk/>
            <pc:sldMk cId="79276954" sldId="356"/>
            <ac:cxnSpMk id="48" creationId="{CDD10CA8-53D5-5861-E827-454E57A199E1}"/>
          </ac:cxnSpMkLst>
        </pc:cxnChg>
        <pc:cxnChg chg="add del mod">
          <ac:chgData name="Betke, Margrit" userId="13a7a078-73c0-472a-bd45-3c78194b1838" providerId="ADAL" clId="{EFD0BCF5-DF53-4859-8BD8-52280E3321A1}" dt="2023-11-28T01:02:06.305" v="4069" actId="21"/>
          <ac:cxnSpMkLst>
            <pc:docMk/>
            <pc:sldMk cId="79276954" sldId="356"/>
            <ac:cxnSpMk id="52" creationId="{7312100E-BF9F-F687-7982-48DE69DE6302}"/>
          </ac:cxnSpMkLst>
        </pc:cxnChg>
      </pc:sldChg>
      <pc:sldChg chg="addSp modSp add mod">
        <pc:chgData name="Betke, Margrit" userId="13a7a078-73c0-472a-bd45-3c78194b1838" providerId="ADAL" clId="{EFD0BCF5-DF53-4859-8BD8-52280E3321A1}" dt="2023-11-28T01:02:57.804" v="4075" actId="1076"/>
        <pc:sldMkLst>
          <pc:docMk/>
          <pc:sldMk cId="2593794029" sldId="357"/>
        </pc:sldMkLst>
        <pc:spChg chg="mod">
          <ac:chgData name="Betke, Margrit" userId="13a7a078-73c0-472a-bd45-3c78194b1838" providerId="ADAL" clId="{EFD0BCF5-DF53-4859-8BD8-52280E3321A1}" dt="2023-11-28T00:59:04.706" v="3897" actId="207"/>
          <ac:spMkLst>
            <pc:docMk/>
            <pc:sldMk cId="2593794029" sldId="357"/>
            <ac:spMk id="44" creationId="{4C781895-95BF-EF1C-EB25-87E8B0EB90CF}"/>
          </ac:spMkLst>
        </pc:spChg>
        <pc:cxnChg chg="add mod">
          <ac:chgData name="Betke, Margrit" userId="13a7a078-73c0-472a-bd45-3c78194b1838" providerId="ADAL" clId="{EFD0BCF5-DF53-4859-8BD8-52280E3321A1}" dt="2023-11-28T01:02:57.804" v="4075" actId="1076"/>
          <ac:cxnSpMkLst>
            <pc:docMk/>
            <pc:sldMk cId="2593794029" sldId="357"/>
            <ac:cxnSpMk id="27" creationId="{08F10CD6-CC85-107D-692E-F661292AAAB6}"/>
          </ac:cxnSpMkLst>
        </pc:cxnChg>
        <pc:cxnChg chg="mod">
          <ac:chgData name="Betke, Margrit" userId="13a7a078-73c0-472a-bd45-3c78194b1838" providerId="ADAL" clId="{EFD0BCF5-DF53-4859-8BD8-52280E3321A1}" dt="2023-11-28T00:58:59.438" v="3896" actId="208"/>
          <ac:cxnSpMkLst>
            <pc:docMk/>
            <pc:sldMk cId="2593794029" sldId="357"/>
            <ac:cxnSpMk id="101" creationId="{00000000-0000-0000-0000-000000000000}"/>
          </ac:cxnSpMkLst>
        </pc:cxnChg>
      </pc:sldChg>
      <pc:sldChg chg="addSp modSp add mod">
        <pc:chgData name="Betke, Margrit" userId="13a7a078-73c0-472a-bd45-3c78194b1838" providerId="ADAL" clId="{EFD0BCF5-DF53-4859-8BD8-52280E3321A1}" dt="2023-11-28T01:00:58.248" v="4007" actId="20577"/>
        <pc:sldMkLst>
          <pc:docMk/>
          <pc:sldMk cId="1729132451" sldId="358"/>
        </pc:sldMkLst>
        <pc:spChg chg="add mod">
          <ac:chgData name="Betke, Margrit" userId="13a7a078-73c0-472a-bd45-3c78194b1838" providerId="ADAL" clId="{EFD0BCF5-DF53-4859-8BD8-52280E3321A1}" dt="2023-11-28T01:00:58.248" v="4007" actId="20577"/>
          <ac:spMkLst>
            <pc:docMk/>
            <pc:sldMk cId="1729132451" sldId="358"/>
            <ac:spMk id="43" creationId="{363F713F-8921-0719-3525-17B448B6BE53}"/>
          </ac:spMkLst>
        </pc:spChg>
        <pc:cxnChg chg="add mod">
          <ac:chgData name="Betke, Margrit" userId="13a7a078-73c0-472a-bd45-3c78194b1838" providerId="ADAL" clId="{EFD0BCF5-DF53-4859-8BD8-52280E3321A1}" dt="2023-11-28T00:59:47.858" v="3960" actId="1036"/>
          <ac:cxnSpMkLst>
            <pc:docMk/>
            <pc:sldMk cId="1729132451" sldId="358"/>
            <ac:cxnSpMk id="27" creationId="{1ACF9B21-67B0-0F04-E79F-B1DAA9E4F7F1}"/>
          </ac:cxnSpMkLst>
        </pc:cxnChg>
        <pc:cxnChg chg="mod">
          <ac:chgData name="Betke, Margrit" userId="13a7a078-73c0-472a-bd45-3c78194b1838" providerId="ADAL" clId="{EFD0BCF5-DF53-4859-8BD8-52280E3321A1}" dt="2023-11-28T00:59:29.496" v="3899" actId="208"/>
          <ac:cxnSpMkLst>
            <pc:docMk/>
            <pc:sldMk cId="1729132451" sldId="358"/>
            <ac:cxnSpMk id="38" creationId="{00000000-0000-0000-0000-000000000000}"/>
          </ac:cxnSpMkLst>
        </pc:cxnChg>
        <pc:cxnChg chg="add mod">
          <ac:chgData name="Betke, Margrit" userId="13a7a078-73c0-472a-bd45-3c78194b1838" providerId="ADAL" clId="{EFD0BCF5-DF53-4859-8BD8-52280E3321A1}" dt="2023-11-28T00:59:47.858" v="3960" actId="1036"/>
          <ac:cxnSpMkLst>
            <pc:docMk/>
            <pc:sldMk cId="1729132451" sldId="358"/>
            <ac:cxnSpMk id="41" creationId="{EB4B1AE6-E002-E0B4-A150-738197FBC017}"/>
          </ac:cxnSpMkLst>
        </pc:cxnChg>
        <pc:cxnChg chg="add mod">
          <ac:chgData name="Betke, Margrit" userId="13a7a078-73c0-472a-bd45-3c78194b1838" providerId="ADAL" clId="{EFD0BCF5-DF53-4859-8BD8-52280E3321A1}" dt="2023-11-28T01:00:38.374" v="3998" actId="14100"/>
          <ac:cxnSpMkLst>
            <pc:docMk/>
            <pc:sldMk cId="1729132451" sldId="358"/>
            <ac:cxnSpMk id="46" creationId="{D61AABBB-F945-41B2-4F70-74DA91DB721A}"/>
          </ac:cxnSpMkLst>
        </pc:cxnChg>
      </pc:sldChg>
      <pc:sldChg chg="modSp new mod">
        <pc:chgData name="Betke, Margrit" userId="13a7a078-73c0-472a-bd45-3c78194b1838" providerId="ADAL" clId="{EFD0BCF5-DF53-4859-8BD8-52280E3321A1}" dt="2023-11-28T15:35:50.326" v="5298" actId="20577"/>
        <pc:sldMkLst>
          <pc:docMk/>
          <pc:sldMk cId="2980819461" sldId="359"/>
        </pc:sldMkLst>
        <pc:spChg chg="mod">
          <ac:chgData name="Betke, Margrit" userId="13a7a078-73c0-472a-bd45-3c78194b1838" providerId="ADAL" clId="{EFD0BCF5-DF53-4859-8BD8-52280E3321A1}" dt="2023-11-28T01:46:56.701" v="4753" actId="404"/>
          <ac:spMkLst>
            <pc:docMk/>
            <pc:sldMk cId="2980819461" sldId="359"/>
            <ac:spMk id="2" creationId="{6A5322E4-40A9-4990-C47B-8E99711479E3}"/>
          </ac:spMkLst>
        </pc:spChg>
        <pc:spChg chg="mod">
          <ac:chgData name="Betke, Margrit" userId="13a7a078-73c0-472a-bd45-3c78194b1838" providerId="ADAL" clId="{EFD0BCF5-DF53-4859-8BD8-52280E3321A1}" dt="2023-11-28T01:31:03.934" v="4503" actId="20577"/>
          <ac:spMkLst>
            <pc:docMk/>
            <pc:sldMk cId="2980819461" sldId="359"/>
            <ac:spMk id="3" creationId="{08DDCB90-FDC7-B37E-1E12-A383D9F86991}"/>
          </ac:spMkLst>
        </pc:spChg>
        <pc:spChg chg="mod">
          <ac:chgData name="Betke, Margrit" userId="13a7a078-73c0-472a-bd45-3c78194b1838" providerId="ADAL" clId="{EFD0BCF5-DF53-4859-8BD8-52280E3321A1}" dt="2023-11-28T15:35:50.326" v="5298" actId="20577"/>
          <ac:spMkLst>
            <pc:docMk/>
            <pc:sldMk cId="2980819461" sldId="359"/>
            <ac:spMk id="4" creationId="{F502CB95-64E0-AC54-4D54-26E75E7A32DC}"/>
          </ac:spMkLst>
        </pc:spChg>
      </pc:sldChg>
      <pc:sldChg chg="addSp delSp modSp new mod">
        <pc:chgData name="Betke, Margrit" userId="13a7a078-73c0-472a-bd45-3c78194b1838" providerId="ADAL" clId="{EFD0BCF5-DF53-4859-8BD8-52280E3321A1}" dt="2023-11-28T01:44:11.913" v="4748" actId="1076"/>
        <pc:sldMkLst>
          <pc:docMk/>
          <pc:sldMk cId="2503391369" sldId="360"/>
        </pc:sldMkLst>
        <pc:spChg chg="mod">
          <ac:chgData name="Betke, Margrit" userId="13a7a078-73c0-472a-bd45-3c78194b1838" providerId="ADAL" clId="{EFD0BCF5-DF53-4859-8BD8-52280E3321A1}" dt="2023-11-28T01:42:11.501" v="4720" actId="14100"/>
          <ac:spMkLst>
            <pc:docMk/>
            <pc:sldMk cId="2503391369" sldId="360"/>
            <ac:spMk id="2" creationId="{5D4BA8BA-ABB1-FE4C-795D-F37CB2D4606F}"/>
          </ac:spMkLst>
        </pc:spChg>
        <pc:spChg chg="del">
          <ac:chgData name="Betke, Margrit" userId="13a7a078-73c0-472a-bd45-3c78194b1838" providerId="ADAL" clId="{EFD0BCF5-DF53-4859-8BD8-52280E3321A1}" dt="2023-11-28T01:36:03.253" v="4565"/>
          <ac:spMkLst>
            <pc:docMk/>
            <pc:sldMk cId="2503391369" sldId="360"/>
            <ac:spMk id="3" creationId="{0548EE9D-D87E-9320-B584-0CE43132EB0A}"/>
          </ac:spMkLst>
        </pc:spChg>
        <pc:spChg chg="mod">
          <ac:chgData name="Betke, Margrit" userId="13a7a078-73c0-472a-bd45-3c78194b1838" providerId="ADAL" clId="{EFD0BCF5-DF53-4859-8BD8-52280E3321A1}" dt="2023-11-28T01:43:26.512" v="4736" actId="20577"/>
          <ac:spMkLst>
            <pc:docMk/>
            <pc:sldMk cId="2503391369" sldId="360"/>
            <ac:spMk id="4" creationId="{9FC3BAA9-4A90-BA09-D85D-60CCA397BD4A}"/>
          </ac:spMkLst>
        </pc:spChg>
        <pc:spChg chg="add del mod">
          <ac:chgData name="Betke, Margrit" userId="13a7a078-73c0-472a-bd45-3c78194b1838" providerId="ADAL" clId="{EFD0BCF5-DF53-4859-8BD8-52280E3321A1}" dt="2023-11-28T01:37:42.672" v="4569" actId="931"/>
          <ac:spMkLst>
            <pc:docMk/>
            <pc:sldMk cId="2503391369" sldId="360"/>
            <ac:spMk id="7" creationId="{5DE701C9-994D-91A3-F898-BB87B92F8FF0}"/>
          </ac:spMkLst>
        </pc:spChg>
        <pc:spChg chg="add del mod">
          <ac:chgData name="Betke, Margrit" userId="13a7a078-73c0-472a-bd45-3c78194b1838" providerId="ADAL" clId="{EFD0BCF5-DF53-4859-8BD8-52280E3321A1}" dt="2023-11-28T01:43:28.198" v="4738"/>
          <ac:spMkLst>
            <pc:docMk/>
            <pc:sldMk cId="2503391369" sldId="360"/>
            <ac:spMk id="10" creationId="{4534366F-6FD7-41D9-1542-F4B6D76F3631}"/>
          </ac:spMkLst>
        </pc:spChg>
        <pc:spChg chg="add mod">
          <ac:chgData name="Betke, Margrit" userId="13a7a078-73c0-472a-bd45-3c78194b1838" providerId="ADAL" clId="{EFD0BCF5-DF53-4859-8BD8-52280E3321A1}" dt="2023-11-28T01:44:11.913" v="4748" actId="1076"/>
          <ac:spMkLst>
            <pc:docMk/>
            <pc:sldMk cId="2503391369" sldId="360"/>
            <ac:spMk id="13" creationId="{56BC0F01-DE3A-4E21-3BD1-D1A4278B5F1E}"/>
          </ac:spMkLst>
        </pc:spChg>
        <pc:picChg chg="add del mod">
          <ac:chgData name="Betke, Margrit" userId="13a7a078-73c0-472a-bd45-3c78194b1838" providerId="ADAL" clId="{EFD0BCF5-DF53-4859-8BD8-52280E3321A1}" dt="2023-11-28T01:36:29.051" v="4568" actId="478"/>
          <ac:picMkLst>
            <pc:docMk/>
            <pc:sldMk cId="2503391369" sldId="360"/>
            <ac:picMk id="5" creationId="{DD72CE51-F4D5-55E3-863B-4CDC01856E0A}"/>
          </ac:picMkLst>
        </pc:picChg>
        <pc:picChg chg="add mod">
          <ac:chgData name="Betke, Margrit" userId="13a7a078-73c0-472a-bd45-3c78194b1838" providerId="ADAL" clId="{EFD0BCF5-DF53-4859-8BD8-52280E3321A1}" dt="2023-11-28T01:42:54.347" v="4726" actId="1076"/>
          <ac:picMkLst>
            <pc:docMk/>
            <pc:sldMk cId="2503391369" sldId="360"/>
            <ac:picMk id="9" creationId="{1332FA23-013B-019C-3F3F-DA91899B3BC8}"/>
          </ac:picMkLst>
        </pc:picChg>
        <pc:picChg chg="add mod">
          <ac:chgData name="Betke, Margrit" userId="13a7a078-73c0-472a-bd45-3c78194b1838" providerId="ADAL" clId="{EFD0BCF5-DF53-4859-8BD8-52280E3321A1}" dt="2023-11-28T01:43:00.113" v="4727" actId="1076"/>
          <ac:picMkLst>
            <pc:docMk/>
            <pc:sldMk cId="2503391369" sldId="360"/>
            <ac:picMk id="12" creationId="{E29A0D3F-B9AB-7270-5627-9C17F0491F83}"/>
          </ac:picMkLst>
        </pc:picChg>
      </pc:sldChg>
      <pc:sldChg chg="modSp add mod">
        <pc:chgData name="Betke, Margrit" userId="13a7a078-73c0-472a-bd45-3c78194b1838" providerId="ADAL" clId="{EFD0BCF5-DF53-4859-8BD8-52280E3321A1}" dt="2023-11-28T15:35:54.337" v="5302" actId="20577"/>
        <pc:sldMkLst>
          <pc:docMk/>
          <pc:sldMk cId="3824063913" sldId="361"/>
        </pc:sldMkLst>
        <pc:spChg chg="mod">
          <ac:chgData name="Betke, Margrit" userId="13a7a078-73c0-472a-bd45-3c78194b1838" providerId="ADAL" clId="{EFD0BCF5-DF53-4859-8BD8-52280E3321A1}" dt="2023-11-28T01:46:42.877" v="4750" actId="404"/>
          <ac:spMkLst>
            <pc:docMk/>
            <pc:sldMk cId="3824063913" sldId="361"/>
            <ac:spMk id="2" creationId="{6A5322E4-40A9-4990-C47B-8E99711479E3}"/>
          </ac:spMkLst>
        </pc:spChg>
        <pc:spChg chg="mod">
          <ac:chgData name="Betke, Margrit" userId="13a7a078-73c0-472a-bd45-3c78194b1838" providerId="ADAL" clId="{EFD0BCF5-DF53-4859-8BD8-52280E3321A1}" dt="2023-11-28T01:51:37.730" v="5142" actId="20577"/>
          <ac:spMkLst>
            <pc:docMk/>
            <pc:sldMk cId="3824063913" sldId="361"/>
            <ac:spMk id="3" creationId="{08DDCB90-FDC7-B37E-1E12-A383D9F86991}"/>
          </ac:spMkLst>
        </pc:spChg>
        <pc:spChg chg="mod">
          <ac:chgData name="Betke, Margrit" userId="13a7a078-73c0-472a-bd45-3c78194b1838" providerId="ADAL" clId="{EFD0BCF5-DF53-4859-8BD8-52280E3321A1}" dt="2023-11-28T15:35:54.337" v="5302" actId="20577"/>
          <ac:spMkLst>
            <pc:docMk/>
            <pc:sldMk cId="3824063913" sldId="361"/>
            <ac:spMk id="4" creationId="{F502CB95-64E0-AC54-4D54-26E75E7A32DC}"/>
          </ac:spMkLst>
        </pc:spChg>
      </pc:sldChg>
      <pc:sldChg chg="addSp delSp modSp new mod">
        <pc:chgData name="Betke, Margrit" userId="13a7a078-73c0-472a-bd45-3c78194b1838" providerId="ADAL" clId="{EFD0BCF5-DF53-4859-8BD8-52280E3321A1}" dt="2023-11-28T01:56:42.771" v="5222" actId="1076"/>
        <pc:sldMkLst>
          <pc:docMk/>
          <pc:sldMk cId="3946623108" sldId="362"/>
        </pc:sldMkLst>
        <pc:spChg chg="mod">
          <ac:chgData name="Betke, Margrit" userId="13a7a078-73c0-472a-bd45-3c78194b1838" providerId="ADAL" clId="{EFD0BCF5-DF53-4859-8BD8-52280E3321A1}" dt="2023-11-28T01:55:38.105" v="5177" actId="20577"/>
          <ac:spMkLst>
            <pc:docMk/>
            <pc:sldMk cId="3946623108" sldId="362"/>
            <ac:spMk id="2" creationId="{C179307C-0039-B67F-7F4E-8D9696BCCCA0}"/>
          </ac:spMkLst>
        </pc:spChg>
        <pc:spChg chg="del">
          <ac:chgData name="Betke, Margrit" userId="13a7a078-73c0-472a-bd45-3c78194b1838" providerId="ADAL" clId="{EFD0BCF5-DF53-4859-8BD8-52280E3321A1}" dt="2023-11-28T01:55:16.750" v="5144" actId="931"/>
          <ac:spMkLst>
            <pc:docMk/>
            <pc:sldMk cId="3946623108" sldId="362"/>
            <ac:spMk id="3" creationId="{67E4825E-FB20-9EFC-1101-7681F7FFA68E}"/>
          </ac:spMkLst>
        </pc:spChg>
        <pc:spChg chg="mod">
          <ac:chgData name="Betke, Margrit" userId="13a7a078-73c0-472a-bd45-3c78194b1838" providerId="ADAL" clId="{EFD0BCF5-DF53-4859-8BD8-52280E3321A1}" dt="2023-11-28T01:55:49.301" v="5216" actId="20577"/>
          <ac:spMkLst>
            <pc:docMk/>
            <pc:sldMk cId="3946623108" sldId="362"/>
            <ac:spMk id="4" creationId="{2B6FD69F-2E84-9632-97F8-3DE3BC78F7E8}"/>
          </ac:spMkLst>
        </pc:spChg>
        <pc:spChg chg="add mod">
          <ac:chgData name="Betke, Margrit" userId="13a7a078-73c0-472a-bd45-3c78194b1838" providerId="ADAL" clId="{EFD0BCF5-DF53-4859-8BD8-52280E3321A1}" dt="2023-11-28T01:56:42.771" v="5222" actId="1076"/>
          <ac:spMkLst>
            <pc:docMk/>
            <pc:sldMk cId="3946623108" sldId="362"/>
            <ac:spMk id="8" creationId="{E4C56A39-FEA4-936F-D8AC-8B326E3C177C}"/>
          </ac:spMkLst>
        </pc:spChg>
        <pc:picChg chg="add mod">
          <ac:chgData name="Betke, Margrit" userId="13a7a078-73c0-472a-bd45-3c78194b1838" providerId="ADAL" clId="{EFD0BCF5-DF53-4859-8BD8-52280E3321A1}" dt="2023-11-28T01:55:43.651" v="5179" actId="1076"/>
          <ac:picMkLst>
            <pc:docMk/>
            <pc:sldMk cId="3946623108" sldId="362"/>
            <ac:picMk id="6" creationId="{91F2F073-6489-CB97-E378-AB6F7F9B6C56}"/>
          </ac:picMkLst>
        </pc:picChg>
      </pc:sldChg>
      <pc:sldChg chg="addSp modSp add mod">
        <pc:chgData name="Betke, Margrit" userId="13a7a078-73c0-472a-bd45-3c78194b1838" providerId="ADAL" clId="{EFD0BCF5-DF53-4859-8BD8-52280E3321A1}" dt="2023-11-28T15:54:18.398" v="5463"/>
        <pc:sldMkLst>
          <pc:docMk/>
          <pc:sldMk cId="1688604684" sldId="363"/>
        </pc:sldMkLst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" creationId="{48F975F0-A560-757B-E3DD-6C506E75281F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10" creationId="{00000000-0000-0000-0000-000000000000}"/>
          </ac:spMkLst>
        </pc:spChg>
        <pc:spChg chg="add 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12" creationId="{BF64F0CF-15D0-54D9-8A43-2D2288655C54}"/>
          </ac:spMkLst>
        </pc:spChg>
        <pc:spChg chg="add mod">
          <ac:chgData name="Betke, Margrit" userId="13a7a078-73c0-472a-bd45-3c78194b1838" providerId="ADAL" clId="{EFD0BCF5-DF53-4859-8BD8-52280E3321A1}" dt="2023-11-28T15:54:18.398" v="5463"/>
          <ac:spMkLst>
            <pc:docMk/>
            <pc:sldMk cId="1688604684" sldId="363"/>
            <ac:spMk id="17" creationId="{9DF323FF-19D4-4575-C310-46D43D5C1DDB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4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6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8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8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9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3:57.922" v="5407" actId="1035"/>
          <ac:spMkLst>
            <pc:docMk/>
            <pc:sldMk cId="1688604684" sldId="363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2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3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59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3:57.922" v="5407" actId="1035"/>
          <ac:cxnSpMkLst>
            <pc:docMk/>
            <pc:sldMk cId="1688604684" sldId="363"/>
            <ac:cxnSpMk id="100" creationId="{00000000-0000-0000-0000-000000000000}"/>
          </ac:cxnSpMkLst>
        </pc:cxnChg>
      </pc:sldChg>
      <pc:sldChg chg="addSp modSp add mod">
        <pc:chgData name="Betke, Margrit" userId="13a7a078-73c0-472a-bd45-3c78194b1838" providerId="ADAL" clId="{EFD0BCF5-DF53-4859-8BD8-52280E3321A1}" dt="2023-11-28T15:54:16.253" v="5462"/>
        <pc:sldMkLst>
          <pc:docMk/>
          <pc:sldMk cId="3132357866" sldId="364"/>
        </pc:sldMkLst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" creationId="{48F975F0-A560-757B-E3DD-6C506E75281F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1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12" creationId="{BF64F0CF-15D0-54D9-8A43-2D2288655C54}"/>
          </ac:spMkLst>
        </pc:spChg>
        <pc:spChg chg="add 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17" creationId="{950D522A-F3B6-DAC2-472C-0444C63D5B91}"/>
          </ac:spMkLst>
        </pc:spChg>
        <pc:spChg chg="add mod">
          <ac:chgData name="Betke, Margrit" userId="13a7a078-73c0-472a-bd45-3c78194b1838" providerId="ADAL" clId="{EFD0BCF5-DF53-4859-8BD8-52280E3321A1}" dt="2023-11-28T15:54:16.253" v="5462"/>
          <ac:spMkLst>
            <pc:docMk/>
            <pc:sldMk cId="3132357866" sldId="364"/>
            <ac:spMk id="18" creationId="{0747CB0B-2007-8A38-F07E-052517565CE6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8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2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3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1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4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6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47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60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8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85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92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93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99" creationId="{00000000-0000-0000-0000-000000000000}"/>
          </ac:spMkLst>
        </pc:spChg>
        <pc:spChg chg="mod">
          <ac:chgData name="Betke, Margrit" userId="13a7a078-73c0-472a-bd45-3c78194b1838" providerId="ADAL" clId="{EFD0BCF5-DF53-4859-8BD8-52280E3321A1}" dt="2023-11-28T15:54:08.491" v="5461" actId="1036"/>
          <ac:spMkLst>
            <pc:docMk/>
            <pc:sldMk cId="3132357866" sldId="364"/>
            <ac:spMk id="101" creationId="{00000000-0000-0000-0000-000000000000}"/>
          </ac:spMkLst>
        </pc:sp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3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4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2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2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35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3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4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0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1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2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6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7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8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59" creationId="{00000000-0000-0000-0000-000000000000}"/>
          </ac:cxnSpMkLst>
        </pc:cxnChg>
        <pc:cxnChg chg="mod">
          <ac:chgData name="Betke, Margrit" userId="13a7a078-73c0-472a-bd45-3c78194b1838" providerId="ADAL" clId="{EFD0BCF5-DF53-4859-8BD8-52280E3321A1}" dt="2023-11-28T15:54:08.491" v="5461" actId="1036"/>
          <ac:cxnSpMkLst>
            <pc:docMk/>
            <pc:sldMk cId="3132357866" sldId="364"/>
            <ac:cxnSpMk id="10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2FD0-85AF-FF4A-9B90-67C52571B8F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6EE4C-7259-9E46-AAF5-D27989ED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4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D980-F405-0C41-BE19-FCEC73F1B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6BB25-BDC9-234D-B7BA-1E652EFC5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1BC5-B45A-A54D-967D-9D092438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9B9306-AC26-3949-9197-CCF00C35663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F52CC39A-941C-9945-B48B-1C17E0215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7975" y="6356350"/>
            <a:ext cx="5130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Artificial Intelligence CS 440/640</a:t>
            </a:r>
          </a:p>
        </p:txBody>
      </p:sp>
    </p:spTree>
    <p:extLst>
      <p:ext uri="{BB962C8B-B14F-4D97-AF65-F5344CB8AC3E}">
        <p14:creationId xmlns:p14="http://schemas.microsoft.com/office/powerpoint/2010/main" val="257106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7D6D-F829-0147-80E0-E45DE31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617B4-31E2-2542-81DE-D9E7529B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E83-BF6D-E141-9738-BAC52AB9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9B9306-AC26-3949-9197-CCF00C35663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78BD76-1707-E748-97FB-6BFB4F7B5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7975" y="6356350"/>
            <a:ext cx="5130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Artificial Intelligence CS 440/640</a:t>
            </a:r>
          </a:p>
        </p:txBody>
      </p:sp>
    </p:spTree>
    <p:extLst>
      <p:ext uri="{BB962C8B-B14F-4D97-AF65-F5344CB8AC3E}">
        <p14:creationId xmlns:p14="http://schemas.microsoft.com/office/powerpoint/2010/main" val="146701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DBE7F-30E9-8249-BD70-B323624D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C932-F665-2543-97F4-0A56BFCA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5AC7D6-A94C-134B-9A7C-2D7DA9834597}"/>
              </a:ext>
            </a:extLst>
          </p:cNvPr>
          <p:cNvCxnSpPr>
            <a:cxnSpLocks/>
          </p:cNvCxnSpPr>
          <p:nvPr userDrawn="1"/>
        </p:nvCxnSpPr>
        <p:spPr>
          <a:xfrm>
            <a:off x="0" y="6185195"/>
            <a:ext cx="12192000" cy="0"/>
          </a:xfrm>
          <a:prstGeom prst="line">
            <a:avLst/>
          </a:prstGeom>
          <a:ln w="19050" cmpd="sng">
            <a:solidFill>
              <a:srgbClr val="54A89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4D91FE0-9A82-F744-8908-9218C8A1A27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8" y="6270857"/>
            <a:ext cx="1098064" cy="492582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E2328BF-5F5B-D948-9F8B-CFABAFB2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47975" y="6356350"/>
            <a:ext cx="51302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Artificial Intelligence CS 440/640</a:t>
            </a:r>
          </a:p>
        </p:txBody>
      </p:sp>
    </p:spTree>
    <p:extLst>
      <p:ext uri="{BB962C8B-B14F-4D97-AF65-F5344CB8AC3E}">
        <p14:creationId xmlns:p14="http://schemas.microsoft.com/office/powerpoint/2010/main" val="189556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A* Algorithm = Greedy Search with Pruning and Underestimates of Remaining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Remaining distance  = e.g., straight-line distance on a highway map</a:t>
            </a:r>
          </a:p>
          <a:p>
            <a:r>
              <a:rPr lang="en-US" dirty="0"/>
              <a:t>In each step:  </a:t>
            </a:r>
          </a:p>
          <a:p>
            <a:pPr marL="0" indent="0">
              <a:buNone/>
            </a:pPr>
            <a:r>
              <a:rPr lang="en-US" dirty="0"/>
              <a:t>   Estimate of total path length   =  </a:t>
            </a:r>
          </a:p>
          <a:p>
            <a:pPr marL="0" indent="0">
              <a:buNone/>
            </a:pPr>
            <a:r>
              <a:rPr lang="en-US" dirty="0"/>
              <a:t>             length of partial path +  underestimate of remaining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 “This path is at least this bad.”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 </a:t>
            </a:r>
          </a:p>
        </p:txBody>
      </p:sp>
    </p:spTree>
    <p:extLst>
      <p:ext uri="{BB962C8B-B14F-4D97-AF65-F5344CB8AC3E}">
        <p14:creationId xmlns:p14="http://schemas.microsoft.com/office/powerpoint/2010/main" val="242047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C796E08-760D-11F4-A805-7645B07E0F92}"/>
              </a:ext>
            </a:extLst>
          </p:cNvPr>
          <p:cNvSpPr/>
          <p:nvPr/>
        </p:nvSpPr>
        <p:spPr>
          <a:xfrm>
            <a:off x="7578931" y="4118227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39421" y="4673182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13    ---      ---       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36252" y="4619835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08120" y="354539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8717976" y="4248911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9949368" y="291674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Oval 41"/>
          <p:cNvSpPr/>
          <p:nvPr/>
        </p:nvSpPr>
        <p:spPr>
          <a:xfrm>
            <a:off x="10674792" y="35453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11512596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4" name="Oval 43"/>
          <p:cNvSpPr/>
          <p:nvPr/>
        </p:nvSpPr>
        <p:spPr>
          <a:xfrm>
            <a:off x="11101512" y="424009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9486072" y="424891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0305984" y="42400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10769280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8" name="Straight Arrow Connector 47"/>
          <p:cNvCxnSpPr>
            <a:endCxn id="41" idx="4"/>
          </p:cNvCxnSpPr>
          <p:nvPr/>
        </p:nvCxnSpPr>
        <p:spPr>
          <a:xfrm flipV="1">
            <a:off x="9339768" y="337432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10181016" y="337432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9" idx="4"/>
          </p:cNvCxnSpPr>
          <p:nvPr/>
        </p:nvCxnSpPr>
        <p:spPr>
          <a:xfrm flipV="1">
            <a:off x="8956512" y="400297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0"/>
          </p:cNvCxnSpPr>
          <p:nvPr/>
        </p:nvCxnSpPr>
        <p:spPr>
          <a:xfrm>
            <a:off x="9339768" y="402060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537632" y="399416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920888" y="401179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983036" y="4696543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366292" y="4714176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78866" y="412325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3520114" y="34946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Oval 68"/>
          <p:cNvSpPr/>
          <p:nvPr/>
        </p:nvSpPr>
        <p:spPr>
          <a:xfrm>
            <a:off x="4245538" y="412325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3" name="Straight Arrow Connector 72"/>
          <p:cNvCxnSpPr>
            <a:endCxn id="68" idx="4"/>
          </p:cNvCxnSpPr>
          <p:nvPr/>
        </p:nvCxnSpPr>
        <p:spPr>
          <a:xfrm flipV="1">
            <a:off x="2910514" y="3952185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3751762" y="3952186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17754" y="52123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82732" y="5834277"/>
            <a:ext cx="283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phase 1: G reached</a:t>
            </a:r>
          </a:p>
          <a:p>
            <a:r>
              <a:rPr lang="en-US" dirty="0"/>
              <a:t>End of phase 2: 13&gt;10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9130" y="3631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56818" y="3606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560540" y="44525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821276" y="44349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182588" y="37501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6612" y="3779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63825" y="5130364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min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tie with D but A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queue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C803E-ACE1-F5C7-1FB4-79265B144144}"/>
              </a:ext>
            </a:extLst>
          </p:cNvPr>
          <p:cNvSpPr/>
          <p:nvPr/>
        </p:nvSpPr>
        <p:spPr>
          <a:xfrm>
            <a:off x="4679799" y="48345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E93E02-F877-F867-3ABA-62C53E696336}"/>
              </a:ext>
            </a:extLst>
          </p:cNvPr>
          <p:cNvSpPr/>
          <p:nvPr/>
        </p:nvSpPr>
        <p:spPr>
          <a:xfrm>
            <a:off x="3884271" y="48345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95FD33-00AF-1AEA-3432-231640AE4732}"/>
              </a:ext>
            </a:extLst>
          </p:cNvPr>
          <p:cNvCxnSpPr/>
          <p:nvPr/>
        </p:nvCxnSpPr>
        <p:spPr>
          <a:xfrm>
            <a:off x="4499175" y="4606228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CD0C4-FFA1-54E7-1860-D523C90DE372}"/>
              </a:ext>
            </a:extLst>
          </p:cNvPr>
          <p:cNvSpPr txBox="1"/>
          <p:nvPr/>
        </p:nvSpPr>
        <p:spPr>
          <a:xfrm>
            <a:off x="4760875" y="43446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AD02CC-3CCF-BCB7-8060-CC2306BE38C8}"/>
              </a:ext>
            </a:extLst>
          </p:cNvPr>
          <p:cNvSpPr txBox="1"/>
          <p:nvPr/>
        </p:nvSpPr>
        <p:spPr>
          <a:xfrm>
            <a:off x="3924899" y="437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FBBF4D-A37D-A0F7-1B8B-B1FA19763C8D}"/>
              </a:ext>
            </a:extLst>
          </p:cNvPr>
          <p:cNvCxnSpPr/>
          <p:nvPr/>
        </p:nvCxnSpPr>
        <p:spPr>
          <a:xfrm flipV="1">
            <a:off x="4141912" y="461026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7AF9DA-5D36-40CF-0BE9-2647E351B11E}"/>
              </a:ext>
            </a:extLst>
          </p:cNvPr>
          <p:cNvSpPr txBox="1"/>
          <p:nvPr/>
        </p:nvSpPr>
        <p:spPr>
          <a:xfrm>
            <a:off x="2538028" y="456853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6489C5-AD18-3DA6-4104-B3283E81E5DE}"/>
              </a:ext>
            </a:extLst>
          </p:cNvPr>
          <p:cNvSpPr txBox="1"/>
          <p:nvPr/>
        </p:nvSpPr>
        <p:spPr>
          <a:xfrm>
            <a:off x="8639421" y="37202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8285B6-3EAE-A19C-2D98-B755912991C0}"/>
              </a:ext>
            </a:extLst>
          </p:cNvPr>
          <p:cNvSpPr txBox="1"/>
          <p:nvPr/>
        </p:nvSpPr>
        <p:spPr>
          <a:xfrm>
            <a:off x="9455592" y="29790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6468A6-1928-BBA7-CFFB-F2D7BB8A768E}"/>
              </a:ext>
            </a:extLst>
          </p:cNvPr>
          <p:cNvSpPr/>
          <p:nvPr/>
        </p:nvSpPr>
        <p:spPr>
          <a:xfrm>
            <a:off x="5732629" y="292320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96E4B8-5154-252B-AEDA-DBC9D080CF64}"/>
              </a:ext>
            </a:extLst>
          </p:cNvPr>
          <p:cNvSpPr/>
          <p:nvPr/>
        </p:nvSpPr>
        <p:spPr>
          <a:xfrm>
            <a:off x="6573877" y="229455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9442B-C533-D114-1A49-9FA51CC9AB87}"/>
              </a:ext>
            </a:extLst>
          </p:cNvPr>
          <p:cNvSpPr/>
          <p:nvPr/>
        </p:nvSpPr>
        <p:spPr>
          <a:xfrm>
            <a:off x="7299301" y="29232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1C471FE-5E77-DD6D-5102-83DB32C9741D}"/>
              </a:ext>
            </a:extLst>
          </p:cNvPr>
          <p:cNvCxnSpPr>
            <a:endCxn id="106" idx="4"/>
          </p:cNvCxnSpPr>
          <p:nvPr/>
        </p:nvCxnSpPr>
        <p:spPr>
          <a:xfrm flipV="1">
            <a:off x="5964277" y="275213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FEFEBF-A3DB-2EF1-58A0-030510E037B9}"/>
              </a:ext>
            </a:extLst>
          </p:cNvPr>
          <p:cNvCxnSpPr>
            <a:endCxn id="107" idx="0"/>
          </p:cNvCxnSpPr>
          <p:nvPr/>
        </p:nvCxnSpPr>
        <p:spPr>
          <a:xfrm>
            <a:off x="6805525" y="275213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F01E142-3E55-CDFC-F14D-88DA037AC07A}"/>
              </a:ext>
            </a:extLst>
          </p:cNvPr>
          <p:cNvSpPr txBox="1"/>
          <p:nvPr/>
        </p:nvSpPr>
        <p:spPr>
          <a:xfrm>
            <a:off x="6750260" y="4065782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56A1F-10CF-0958-AC4E-D28A2575D180}"/>
              </a:ext>
            </a:extLst>
          </p:cNvPr>
          <p:cNvSpPr txBox="1"/>
          <p:nvPr/>
        </p:nvSpPr>
        <p:spPr>
          <a:xfrm>
            <a:off x="7142893" y="2431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08EB95-2488-BDD0-3B9A-493E5B844F04}"/>
              </a:ext>
            </a:extLst>
          </p:cNvPr>
          <p:cNvSpPr txBox="1"/>
          <p:nvPr/>
        </p:nvSpPr>
        <p:spPr>
          <a:xfrm>
            <a:off x="6110581" y="2406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7B1729-4C88-CBAA-C387-F554908C460F}"/>
              </a:ext>
            </a:extLst>
          </p:cNvPr>
          <p:cNvSpPr txBox="1"/>
          <p:nvPr/>
        </p:nvSpPr>
        <p:spPr>
          <a:xfrm>
            <a:off x="7453801" y="4536556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min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AF9DFD-DE74-8A40-2D98-00E2AC13B76F}"/>
              </a:ext>
            </a:extLst>
          </p:cNvPr>
          <p:cNvSpPr/>
          <p:nvPr/>
        </p:nvSpPr>
        <p:spPr>
          <a:xfrm>
            <a:off x="7733562" y="3634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893DE8-5DE4-2A9C-C317-567D941DD798}"/>
              </a:ext>
            </a:extLst>
          </p:cNvPr>
          <p:cNvSpPr/>
          <p:nvPr/>
        </p:nvSpPr>
        <p:spPr>
          <a:xfrm>
            <a:off x="6938034" y="363448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94C958-5B61-1633-CDF9-E500D3F60DBD}"/>
              </a:ext>
            </a:extLst>
          </p:cNvPr>
          <p:cNvCxnSpPr/>
          <p:nvPr/>
        </p:nvCxnSpPr>
        <p:spPr>
          <a:xfrm>
            <a:off x="7552938" y="340617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FA432D-4419-2470-FBFA-95B8F0D4DFAB}"/>
              </a:ext>
            </a:extLst>
          </p:cNvPr>
          <p:cNvSpPr txBox="1"/>
          <p:nvPr/>
        </p:nvSpPr>
        <p:spPr>
          <a:xfrm>
            <a:off x="7814638" y="31445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488B8-314D-291A-C625-AB2C260CAEFD}"/>
              </a:ext>
            </a:extLst>
          </p:cNvPr>
          <p:cNvSpPr txBox="1"/>
          <p:nvPr/>
        </p:nvSpPr>
        <p:spPr>
          <a:xfrm>
            <a:off x="6978662" y="3174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2EB4DC-822C-B0F8-3AF7-6B28C0E3157B}"/>
              </a:ext>
            </a:extLst>
          </p:cNvPr>
          <p:cNvCxnSpPr/>
          <p:nvPr/>
        </p:nvCxnSpPr>
        <p:spPr>
          <a:xfrm flipV="1">
            <a:off x="7195675" y="3410217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0B3F493-558F-8207-AA5F-B22867FF900E}"/>
              </a:ext>
            </a:extLst>
          </p:cNvPr>
          <p:cNvSpPr/>
          <p:nvPr/>
        </p:nvSpPr>
        <p:spPr>
          <a:xfrm>
            <a:off x="5363591" y="361353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4859E40-E167-D126-FC26-41458D1F23DF}"/>
              </a:ext>
            </a:extLst>
          </p:cNvPr>
          <p:cNvSpPr/>
          <p:nvPr/>
        </p:nvSpPr>
        <p:spPr>
          <a:xfrm>
            <a:off x="6131687" y="361353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777048-5249-F712-BE83-9646F6D0B364}"/>
              </a:ext>
            </a:extLst>
          </p:cNvPr>
          <p:cNvCxnSpPr/>
          <p:nvPr/>
        </p:nvCxnSpPr>
        <p:spPr>
          <a:xfrm flipV="1">
            <a:off x="5602127" y="336760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F7049A-9194-F929-D9FC-8A4897DCC59A}"/>
              </a:ext>
            </a:extLst>
          </p:cNvPr>
          <p:cNvCxnSpPr>
            <a:endCxn id="122" idx="0"/>
          </p:cNvCxnSpPr>
          <p:nvPr/>
        </p:nvCxnSpPr>
        <p:spPr>
          <a:xfrm>
            <a:off x="5985383" y="338523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FFFA337-8445-7E2B-D0AE-BEC38728D3B1}"/>
              </a:ext>
            </a:extLst>
          </p:cNvPr>
          <p:cNvSpPr txBox="1"/>
          <p:nvPr/>
        </p:nvSpPr>
        <p:spPr>
          <a:xfrm>
            <a:off x="5285036" y="30849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865F6-A9C9-B133-7FA9-84F56CECC2BA}"/>
              </a:ext>
            </a:extLst>
          </p:cNvPr>
          <p:cNvSpPr txBox="1"/>
          <p:nvPr/>
        </p:nvSpPr>
        <p:spPr>
          <a:xfrm>
            <a:off x="5272036" y="407111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7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+6</a:t>
            </a:r>
            <a:r>
              <a:rPr lang="en-US" sz="2800" dirty="0">
                <a:solidFill>
                  <a:srgbClr val="57257D"/>
                </a:solidFill>
              </a:rPr>
              <a:t>    ---  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002D0-E459-BA3E-5144-4664A32D3A3D}"/>
              </a:ext>
            </a:extLst>
          </p:cNvPr>
          <p:cNvSpPr txBox="1"/>
          <p:nvPr/>
        </p:nvSpPr>
        <p:spPr>
          <a:xfrm>
            <a:off x="10460608" y="30140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EAD812-9C80-7901-1710-6610C5D35598}"/>
              </a:ext>
            </a:extLst>
          </p:cNvPr>
          <p:cNvSpPr txBox="1"/>
          <p:nvPr/>
        </p:nvSpPr>
        <p:spPr>
          <a:xfrm>
            <a:off x="10129549" y="5354624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57FF848-E850-1B86-4259-A19FF009DE03}"/>
              </a:ext>
            </a:extLst>
          </p:cNvPr>
          <p:cNvSpPr txBox="1"/>
          <p:nvPr/>
        </p:nvSpPr>
        <p:spPr>
          <a:xfrm>
            <a:off x="6162397" y="1512063"/>
            <a:ext cx="5765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Phase 2:   Extend all estimated partial paths                                                                                  	       until their length  &gt;=  complete path to goal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4320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2E4-40A9-4990-C47B-8E997114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Admissible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CB90-FDC7-B37E-1E12-A383D9F8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heuristic function never overestimates the actual cost to get to the goal, then A* is guaranteed to return a least-cost path from start to goal.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2CB95-64E0-AC54-4D54-26E75E7A3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4E13104-E83D-4D7B-1F24-8CDD6E39F31C}"/>
              </a:ext>
            </a:extLst>
          </p:cNvPr>
          <p:cNvGrpSpPr/>
          <p:nvPr/>
        </p:nvGrpSpPr>
        <p:grpSpPr>
          <a:xfrm>
            <a:off x="3157728" y="3239276"/>
            <a:ext cx="4796035" cy="2657880"/>
            <a:chOff x="3157728" y="3239276"/>
            <a:chExt cx="4796035" cy="2657880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07D843B-670D-0AFC-552E-58F36B0991D1}"/>
                </a:ext>
              </a:extLst>
            </p:cNvPr>
            <p:cNvGrpSpPr/>
            <p:nvPr/>
          </p:nvGrpSpPr>
          <p:grpSpPr>
            <a:xfrm>
              <a:off x="3157728" y="3239276"/>
              <a:ext cx="4796035" cy="2493645"/>
              <a:chOff x="245535" y="320230"/>
              <a:chExt cx="4796035" cy="2493645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A4353AE0-0C74-3C0B-06FC-43D8B41E4407}"/>
                  </a:ext>
                </a:extLst>
              </p:cNvPr>
              <p:cNvSpPr/>
              <p:nvPr/>
            </p:nvSpPr>
            <p:spPr>
              <a:xfrm>
                <a:off x="1737360" y="777811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2DA4492-3FCC-172D-919D-690EB6B77923}"/>
                  </a:ext>
                </a:extLst>
              </p:cNvPr>
              <p:cNvSpPr/>
              <p:nvPr/>
            </p:nvSpPr>
            <p:spPr>
              <a:xfrm>
                <a:off x="3304032" y="320230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FC773E2-E500-AE9B-C192-8263B7913B0A}"/>
                  </a:ext>
                </a:extLst>
              </p:cNvPr>
              <p:cNvSpPr/>
              <p:nvPr/>
            </p:nvSpPr>
            <p:spPr>
              <a:xfrm>
                <a:off x="646176" y="1649158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85F6340-72FF-ADF5-C467-3416EE0B00B3}"/>
                  </a:ext>
                </a:extLst>
              </p:cNvPr>
              <p:cNvSpPr/>
              <p:nvPr/>
            </p:nvSpPr>
            <p:spPr>
              <a:xfrm>
                <a:off x="2212848" y="2356294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3463798-CD84-6ED6-5BD6-18E3110EF813}"/>
                  </a:ext>
                </a:extLst>
              </p:cNvPr>
              <p:cNvSpPr/>
              <p:nvPr/>
            </p:nvSpPr>
            <p:spPr>
              <a:xfrm>
                <a:off x="4194048" y="2127503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EFCC898-F7E2-F6A0-7495-691E6A4EC0AD}"/>
                  </a:ext>
                </a:extLst>
              </p:cNvPr>
              <p:cNvSpPr/>
              <p:nvPr/>
            </p:nvSpPr>
            <p:spPr>
              <a:xfrm>
                <a:off x="2926080" y="1710118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1722DCF5-2239-7B22-759C-1F9B7F570231}"/>
                  </a:ext>
                </a:extLst>
              </p:cNvPr>
              <p:cNvCxnSpPr>
                <a:endCxn id="114" idx="2"/>
              </p:cNvCxnSpPr>
              <p:nvPr/>
            </p:nvCxnSpPr>
            <p:spPr>
              <a:xfrm flipV="1">
                <a:off x="2200656" y="549021"/>
                <a:ext cx="1103376" cy="456531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F7214C4-0F84-0E54-B4D9-46328FFAD991}"/>
                  </a:ext>
                </a:extLst>
              </p:cNvPr>
              <p:cNvCxnSpPr>
                <a:endCxn id="113" idx="2"/>
              </p:cNvCxnSpPr>
              <p:nvPr/>
            </p:nvCxnSpPr>
            <p:spPr>
              <a:xfrm flipV="1">
                <a:off x="1109472" y="1006602"/>
                <a:ext cx="627888" cy="864294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6E0BE02-50E4-D6BA-E0AA-4503C05FC073}"/>
                  </a:ext>
                </a:extLst>
              </p:cNvPr>
              <p:cNvCxnSpPr>
                <a:endCxn id="116" idx="2"/>
              </p:cNvCxnSpPr>
              <p:nvPr/>
            </p:nvCxnSpPr>
            <p:spPr>
              <a:xfrm>
                <a:off x="1109472" y="1877949"/>
                <a:ext cx="1103376" cy="707136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0FE8C85-8071-7D48-C774-D01BC6F485E7}"/>
                  </a:ext>
                </a:extLst>
              </p:cNvPr>
              <p:cNvCxnSpPr>
                <a:endCxn id="116" idx="0"/>
              </p:cNvCxnSpPr>
              <p:nvPr/>
            </p:nvCxnSpPr>
            <p:spPr>
              <a:xfrm>
                <a:off x="2017776" y="1235393"/>
                <a:ext cx="426720" cy="1120901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71568070-0414-124E-0CF2-4AB27F950D80}"/>
                  </a:ext>
                </a:extLst>
              </p:cNvPr>
              <p:cNvCxnSpPr>
                <a:endCxn id="118" idx="3"/>
              </p:cNvCxnSpPr>
              <p:nvPr/>
            </p:nvCxnSpPr>
            <p:spPr>
              <a:xfrm flipV="1">
                <a:off x="2676144" y="2100688"/>
                <a:ext cx="317784" cy="523543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0644BAA9-98E7-AAA8-D94E-8A2041AB34CB}"/>
                  </a:ext>
                </a:extLst>
              </p:cNvPr>
              <p:cNvCxnSpPr>
                <a:stCxn id="118" idx="0"/>
              </p:cNvCxnSpPr>
              <p:nvPr/>
            </p:nvCxnSpPr>
            <p:spPr>
              <a:xfrm flipV="1">
                <a:off x="3157728" y="778863"/>
                <a:ext cx="377952" cy="931255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7ECDC81E-9F1C-1B21-D072-9BE2B46608AC}"/>
                  </a:ext>
                </a:extLst>
              </p:cNvPr>
              <p:cNvCxnSpPr>
                <a:endCxn id="117" idx="2"/>
              </p:cNvCxnSpPr>
              <p:nvPr/>
            </p:nvCxnSpPr>
            <p:spPr>
              <a:xfrm>
                <a:off x="3389376" y="1938909"/>
                <a:ext cx="804672" cy="417385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1B6C14C-0E9C-2432-D8A8-CC5D954A6A32}"/>
                  </a:ext>
                </a:extLst>
              </p:cNvPr>
              <p:cNvSpPr txBox="1"/>
              <p:nvPr/>
            </p:nvSpPr>
            <p:spPr>
              <a:xfrm>
                <a:off x="2467628" y="32023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ECF64C7-ED7E-F140-8358-5ED2619CF788}"/>
                  </a:ext>
                </a:extLst>
              </p:cNvPr>
              <p:cNvSpPr txBox="1"/>
              <p:nvPr/>
            </p:nvSpPr>
            <p:spPr>
              <a:xfrm>
                <a:off x="1293752" y="2147601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A49F398-3704-0571-F9AB-065BC406F794}"/>
                  </a:ext>
                </a:extLst>
              </p:cNvPr>
              <p:cNvSpPr txBox="1"/>
              <p:nvPr/>
            </p:nvSpPr>
            <p:spPr>
              <a:xfrm>
                <a:off x="1052960" y="98288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4BF3E56-3696-21A0-48DF-7F2143FDB584}"/>
                  </a:ext>
                </a:extLst>
              </p:cNvPr>
              <p:cNvSpPr txBox="1"/>
              <p:nvPr/>
            </p:nvSpPr>
            <p:spPr>
              <a:xfrm>
                <a:off x="2283924" y="1382869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CEB7043-D7B9-1091-AA86-3E916C954880}"/>
                  </a:ext>
                </a:extLst>
              </p:cNvPr>
              <p:cNvSpPr txBox="1"/>
              <p:nvPr/>
            </p:nvSpPr>
            <p:spPr>
              <a:xfrm>
                <a:off x="2822232" y="206961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1B4BCEF-FD4B-BE86-AE94-B21521317CEC}"/>
                  </a:ext>
                </a:extLst>
              </p:cNvPr>
              <p:cNvSpPr txBox="1"/>
              <p:nvPr/>
            </p:nvSpPr>
            <p:spPr>
              <a:xfrm>
                <a:off x="3079509" y="791721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EEDB8CC-DA3D-9717-8685-52DECEDA0394}"/>
                  </a:ext>
                </a:extLst>
              </p:cNvPr>
              <p:cNvSpPr txBox="1"/>
              <p:nvPr/>
            </p:nvSpPr>
            <p:spPr>
              <a:xfrm>
                <a:off x="3631393" y="172689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170810B-417F-3121-3726-F96185DD3B06}"/>
                  </a:ext>
                </a:extLst>
              </p:cNvPr>
              <p:cNvSpPr txBox="1"/>
              <p:nvPr/>
            </p:nvSpPr>
            <p:spPr>
              <a:xfrm>
                <a:off x="245535" y="1234469"/>
                <a:ext cx="63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7E855C6-E291-2E4D-E8CF-7A38C3198156}"/>
                  </a:ext>
                </a:extLst>
              </p:cNvPr>
              <p:cNvSpPr txBox="1"/>
              <p:nvPr/>
            </p:nvSpPr>
            <p:spPr>
              <a:xfrm>
                <a:off x="4425696" y="1737407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</a:t>
                </a:r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9458D00-787A-88D1-197C-D3DEA9576B75}"/>
                </a:ext>
              </a:extLst>
            </p:cNvPr>
            <p:cNvCxnSpPr>
              <a:stCxn id="114" idx="5"/>
              <a:endCxn id="117" idx="0"/>
            </p:cNvCxnSpPr>
            <p:nvPr/>
          </p:nvCxnSpPr>
          <p:spPr>
            <a:xfrm>
              <a:off x="6611673" y="3629846"/>
              <a:ext cx="726216" cy="141670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470BD9B-7F01-D1A0-17CE-EAF31660F499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 flipV="1">
              <a:off x="5599309" y="5275340"/>
              <a:ext cx="1506932" cy="260031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4640F43-ED57-3219-B31E-358266E03E5D}"/>
                </a:ext>
              </a:extLst>
            </p:cNvPr>
            <p:cNvCxnSpPr>
              <a:cxnSpLocks/>
              <a:endCxn id="117" idx="0"/>
            </p:cNvCxnSpPr>
            <p:nvPr/>
          </p:nvCxnSpPr>
          <p:spPr>
            <a:xfrm>
              <a:off x="5135935" y="3937366"/>
              <a:ext cx="2201954" cy="110918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4543D30-1959-F7EE-FECA-A3EC77E27E8E}"/>
                </a:ext>
              </a:extLst>
            </p:cNvPr>
            <p:cNvCxnSpPr>
              <a:cxnSpLocks/>
              <a:endCxn id="117" idx="2"/>
            </p:cNvCxnSpPr>
            <p:nvPr/>
          </p:nvCxnSpPr>
          <p:spPr>
            <a:xfrm>
              <a:off x="4004869" y="4803852"/>
              <a:ext cx="3101372" cy="47148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D3094C1B-D644-F215-E702-95BCA3F7F174}"/>
                </a:ext>
              </a:extLst>
            </p:cNvPr>
            <p:cNvSpPr txBox="1"/>
            <p:nvPr/>
          </p:nvSpPr>
          <p:spPr>
            <a:xfrm>
              <a:off x="6981375" y="366403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236D19C-5263-8159-64EA-C51EF54BF011}"/>
                </a:ext>
              </a:extLst>
            </p:cNvPr>
            <p:cNvSpPr txBox="1"/>
            <p:nvPr/>
          </p:nvSpPr>
          <p:spPr>
            <a:xfrm>
              <a:off x="6244265" y="5373936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22A6511-A2EE-89C1-92D0-EC935D905EB9}"/>
                </a:ext>
              </a:extLst>
            </p:cNvPr>
            <p:cNvSpPr txBox="1"/>
            <p:nvPr/>
          </p:nvSpPr>
          <p:spPr>
            <a:xfrm>
              <a:off x="4577447" y="448200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8094ECD-6CB8-3AAF-817A-8A5B12FAE066}"/>
                </a:ext>
              </a:extLst>
            </p:cNvPr>
            <p:cNvSpPr txBox="1"/>
            <p:nvPr/>
          </p:nvSpPr>
          <p:spPr>
            <a:xfrm>
              <a:off x="6196111" y="41059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57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22E4-40A9-4990-C47B-8E997114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Admissible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CB90-FDC7-B37E-1E12-A383D9F8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heuristic function never overestimates the actual cost to get to the goal, then A* is guaranteed to return a least-cost path from start to goal.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000" dirty="0">
                <a:latin typeface="+mj-lt"/>
              </a:rPr>
              <a:t>Time Complexity</a:t>
            </a:r>
          </a:p>
          <a:p>
            <a:r>
              <a:rPr lang="en-US" sz="2400" dirty="0"/>
              <a:t>If goal state exists and is reachable from start state:</a:t>
            </a:r>
          </a:p>
          <a:p>
            <a:pPr marL="0" indent="0">
              <a:buNone/>
            </a:pPr>
            <a:r>
              <a:rPr lang="en-US" sz="2400" dirty="0"/>
              <a:t>	Worst case O(b</a:t>
            </a:r>
            <a:r>
              <a:rPr lang="en-US" sz="2400" baseline="30000" dirty="0"/>
              <a:t>d</a:t>
            </a:r>
            <a:r>
              <a:rPr lang="en-US" sz="2400" dirty="0"/>
              <a:t>) where d = depth(</a:t>
            </a:r>
            <a:r>
              <a:rPr lang="en-US" sz="2400" dirty="0" err="1"/>
              <a:t>start,goal</a:t>
            </a:r>
            <a:r>
              <a:rPr lang="en-US" sz="2400" dirty="0"/>
              <a:t>), b branching factor</a:t>
            </a:r>
          </a:p>
          <a:p>
            <a:r>
              <a:rPr lang="en-US" sz="2400" dirty="0"/>
              <a:t>Otherwise, A* will not terminate</a:t>
            </a:r>
          </a:p>
          <a:p>
            <a:r>
              <a:rPr lang="en-US" sz="2400" dirty="0"/>
              <a:t>A good heuristic function allows A* to prune away many of the b</a:t>
            </a:r>
            <a:r>
              <a:rPr lang="en-US" sz="2400" baseline="30000" dirty="0"/>
              <a:t>d</a:t>
            </a:r>
            <a:r>
              <a:rPr lang="en-US" sz="2400" dirty="0"/>
              <a:t> nodes.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02CB95-64E0-AC54-4D54-26E75E7A3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</p:spTree>
    <p:extLst>
      <p:ext uri="{BB962C8B-B14F-4D97-AF65-F5344CB8AC3E}">
        <p14:creationId xmlns:p14="http://schemas.microsoft.com/office/powerpoint/2010/main" val="43345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26EF-2219-8670-4D8F-796E6285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77" y="-955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Monotone Underestimates of Remaining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0ECC-B4EC-E26D-4433-F952D457C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9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function h(n) is “monotone” if and only if the cost is monotonically increasing: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h(n)</a:t>
            </a:r>
            <a:r>
              <a:rPr lang="en-US" dirty="0"/>
              <a:t> = 0 if n=goal state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0 &lt;=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h(n)</a:t>
            </a:r>
            <a:r>
              <a:rPr lang="en-US" dirty="0"/>
              <a:t> &lt;= </a:t>
            </a:r>
            <a:r>
              <a:rPr lang="en-US" dirty="0">
                <a:solidFill>
                  <a:srgbClr val="C00000"/>
                </a:solidFill>
              </a:rPr>
              <a:t>cost(n, n’) </a:t>
            </a:r>
            <a:r>
              <a:rPr lang="en-US" dirty="0"/>
              <a:t>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h(n’) 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With a monotone heuristic, A* is guaranteed to find an optimal path without processing any node more than once.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0A285-4B25-EE0E-DEFA-49D1B5761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72EAC4D-64FC-E68F-0FC6-69CDB0AD0CAB}"/>
              </a:ext>
            </a:extLst>
          </p:cNvPr>
          <p:cNvGrpSpPr/>
          <p:nvPr/>
        </p:nvGrpSpPr>
        <p:grpSpPr>
          <a:xfrm>
            <a:off x="5095803" y="2773251"/>
            <a:ext cx="5478268" cy="1576786"/>
            <a:chOff x="2684500" y="4058312"/>
            <a:chExt cx="5478268" cy="15767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62BADA-D550-0FD6-6DCC-4BD894F6E0E1}"/>
                </a:ext>
              </a:extLst>
            </p:cNvPr>
            <p:cNvSpPr txBox="1"/>
            <p:nvPr/>
          </p:nvSpPr>
          <p:spPr>
            <a:xfrm>
              <a:off x="3088206" y="4409546"/>
              <a:ext cx="1119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cost(n, n’)</a:t>
              </a:r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51DEE8B-1A27-65D5-CA64-CDBBDADC8288}"/>
                </a:ext>
              </a:extLst>
            </p:cNvPr>
            <p:cNvGrpSpPr/>
            <p:nvPr/>
          </p:nvGrpSpPr>
          <p:grpSpPr>
            <a:xfrm>
              <a:off x="2684500" y="4058312"/>
              <a:ext cx="5478268" cy="1576786"/>
              <a:chOff x="2684500" y="4058312"/>
              <a:chExt cx="5478268" cy="157678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F9011D4-5EB6-2639-8EE0-407D0CEBEF69}"/>
                  </a:ext>
                </a:extLst>
              </p:cNvPr>
              <p:cNvSpPr/>
              <p:nvPr/>
            </p:nvSpPr>
            <p:spPr>
              <a:xfrm>
                <a:off x="4520088" y="4058312"/>
                <a:ext cx="540579" cy="535900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n’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164C54-35D7-2EC2-C787-D82DDB6D6CB9}"/>
                  </a:ext>
                </a:extLst>
              </p:cNvPr>
              <p:cNvSpPr/>
              <p:nvPr/>
            </p:nvSpPr>
            <p:spPr>
              <a:xfrm>
                <a:off x="2684500" y="5099198"/>
                <a:ext cx="540579" cy="535900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8E038A9-4BD1-400B-15C5-1077C5E706BC}"/>
                  </a:ext>
                </a:extLst>
              </p:cNvPr>
              <p:cNvCxnSpPr>
                <a:cxnSpLocks/>
                <a:stCxn id="7" idx="6"/>
                <a:endCxn id="6" idx="3"/>
              </p:cNvCxnSpPr>
              <p:nvPr/>
            </p:nvCxnSpPr>
            <p:spPr>
              <a:xfrm flipV="1">
                <a:off x="3225079" y="4515731"/>
                <a:ext cx="1374175" cy="851417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0F68C53-1ADB-147C-B881-0050E0AB081A}"/>
                  </a:ext>
                </a:extLst>
              </p:cNvPr>
              <p:cNvSpPr/>
              <p:nvPr/>
            </p:nvSpPr>
            <p:spPr>
              <a:xfrm>
                <a:off x="7622189" y="4636445"/>
                <a:ext cx="540579" cy="535900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CD131E-67B3-E17B-A691-A130979FF08B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>
                <a:off x="5060667" y="4326262"/>
                <a:ext cx="2561522" cy="578133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8DDA3E1-23ED-FFA9-E1CD-9DD0DE21D898}"/>
                  </a:ext>
                </a:extLst>
              </p:cNvPr>
              <p:cNvCxnSpPr>
                <a:cxnSpLocks/>
                <a:endCxn id="12" idx="2"/>
              </p:cNvCxnSpPr>
              <p:nvPr/>
            </p:nvCxnSpPr>
            <p:spPr>
              <a:xfrm flipV="1">
                <a:off x="3239327" y="4904395"/>
                <a:ext cx="4382862" cy="462753"/>
              </a:xfrm>
              <a:prstGeom prst="line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D5D411-4F44-8762-2B80-04FD2AD1A408}"/>
                  </a:ext>
                </a:extLst>
              </p:cNvPr>
              <p:cNvSpPr txBox="1"/>
              <p:nvPr/>
            </p:nvSpPr>
            <p:spPr>
              <a:xfrm>
                <a:off x="6123149" y="4132067"/>
                <a:ext cx="6270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h(n’)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8C9B5-4693-BAA1-0BAC-D63E53B4E84C}"/>
                  </a:ext>
                </a:extLst>
              </p:cNvPr>
              <p:cNvSpPr txBox="1"/>
              <p:nvPr/>
            </p:nvSpPr>
            <p:spPr>
              <a:xfrm>
                <a:off x="5430758" y="5222038"/>
                <a:ext cx="796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h(n)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196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69C7-B79C-2DE3-8D66-A89841B6D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Bad Heuristic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4C77B-70D3-32E7-9116-592C20C89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340E27-5EFF-DBFF-3753-20DA9036A9A5}"/>
              </a:ext>
            </a:extLst>
          </p:cNvPr>
          <p:cNvGrpSpPr/>
          <p:nvPr/>
        </p:nvGrpSpPr>
        <p:grpSpPr>
          <a:xfrm>
            <a:off x="20420" y="1372062"/>
            <a:ext cx="4796035" cy="2657880"/>
            <a:chOff x="3157728" y="3239276"/>
            <a:chExt cx="4796035" cy="265788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1DFBB6F-1BAD-9C12-AB50-DFB40F2E2020}"/>
                </a:ext>
              </a:extLst>
            </p:cNvPr>
            <p:cNvGrpSpPr/>
            <p:nvPr/>
          </p:nvGrpSpPr>
          <p:grpSpPr>
            <a:xfrm>
              <a:off x="3157728" y="3239276"/>
              <a:ext cx="4796035" cy="2493645"/>
              <a:chOff x="245535" y="320230"/>
              <a:chExt cx="4796035" cy="2493645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DEC1BF1-5FAD-CA22-C241-B7BD87B4A3DA}"/>
                  </a:ext>
                </a:extLst>
              </p:cNvPr>
              <p:cNvSpPr/>
              <p:nvPr/>
            </p:nvSpPr>
            <p:spPr>
              <a:xfrm>
                <a:off x="1737360" y="777811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0D121B-142E-1020-3DE6-FF836AA25725}"/>
                  </a:ext>
                </a:extLst>
              </p:cNvPr>
              <p:cNvSpPr/>
              <p:nvPr/>
            </p:nvSpPr>
            <p:spPr>
              <a:xfrm>
                <a:off x="3304032" y="320230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D17A5D1-7659-7915-045B-F347B940A27A}"/>
                  </a:ext>
                </a:extLst>
              </p:cNvPr>
              <p:cNvSpPr/>
              <p:nvPr/>
            </p:nvSpPr>
            <p:spPr>
              <a:xfrm>
                <a:off x="646176" y="1649158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31C3EBB-4098-1079-7A17-F2FF1D6A5B99}"/>
                  </a:ext>
                </a:extLst>
              </p:cNvPr>
              <p:cNvSpPr/>
              <p:nvPr/>
            </p:nvSpPr>
            <p:spPr>
              <a:xfrm>
                <a:off x="2212848" y="2356294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81010A5-4313-A615-D350-1DEFB69D0BE7}"/>
                  </a:ext>
                </a:extLst>
              </p:cNvPr>
              <p:cNvSpPr/>
              <p:nvPr/>
            </p:nvSpPr>
            <p:spPr>
              <a:xfrm>
                <a:off x="4194048" y="2127503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BC57427-0FE5-3BAD-2ADA-559D9758B6FC}"/>
                  </a:ext>
                </a:extLst>
              </p:cNvPr>
              <p:cNvSpPr/>
              <p:nvPr/>
            </p:nvSpPr>
            <p:spPr>
              <a:xfrm>
                <a:off x="2926080" y="1710118"/>
                <a:ext cx="463296" cy="457581"/>
              </a:xfrm>
              <a:prstGeom prst="ellipse">
                <a:avLst/>
              </a:prstGeom>
              <a:solidFill>
                <a:schemeClr val="accent1">
                  <a:alpha val="32000"/>
                </a:schemeClr>
              </a:solidFill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6446C98-7463-DD3C-5263-81ECFF2038F2}"/>
                  </a:ext>
                </a:extLst>
              </p:cNvPr>
              <p:cNvCxnSpPr>
                <a:endCxn id="46" idx="2"/>
              </p:cNvCxnSpPr>
              <p:nvPr/>
            </p:nvCxnSpPr>
            <p:spPr>
              <a:xfrm flipV="1">
                <a:off x="2200656" y="549021"/>
                <a:ext cx="1103376" cy="456531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D198215-7BB1-A2D4-8632-10AEF992AB77}"/>
                  </a:ext>
                </a:extLst>
              </p:cNvPr>
              <p:cNvCxnSpPr>
                <a:endCxn id="45" idx="2"/>
              </p:cNvCxnSpPr>
              <p:nvPr/>
            </p:nvCxnSpPr>
            <p:spPr>
              <a:xfrm flipV="1">
                <a:off x="1109472" y="1006602"/>
                <a:ext cx="627888" cy="864294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0F5388E-34E8-3AD0-6F60-CC2C2A2211B2}"/>
                  </a:ext>
                </a:extLst>
              </p:cNvPr>
              <p:cNvCxnSpPr>
                <a:endCxn id="48" idx="2"/>
              </p:cNvCxnSpPr>
              <p:nvPr/>
            </p:nvCxnSpPr>
            <p:spPr>
              <a:xfrm>
                <a:off x="1109472" y="1877949"/>
                <a:ext cx="1103376" cy="707136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EEA33AE-FC97-1E0B-FECB-8457326DC296}"/>
                  </a:ext>
                </a:extLst>
              </p:cNvPr>
              <p:cNvCxnSpPr>
                <a:endCxn id="48" idx="0"/>
              </p:cNvCxnSpPr>
              <p:nvPr/>
            </p:nvCxnSpPr>
            <p:spPr>
              <a:xfrm>
                <a:off x="2017776" y="1235393"/>
                <a:ext cx="426720" cy="1120901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170D90F-7BE3-41B5-CD9C-001872822E68}"/>
                  </a:ext>
                </a:extLst>
              </p:cNvPr>
              <p:cNvCxnSpPr>
                <a:endCxn id="50" idx="3"/>
              </p:cNvCxnSpPr>
              <p:nvPr/>
            </p:nvCxnSpPr>
            <p:spPr>
              <a:xfrm flipV="1">
                <a:off x="2676144" y="2100688"/>
                <a:ext cx="317784" cy="523543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CBD93390-E55B-C94B-E779-9F8DEA8E4F5C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V="1">
                <a:off x="3157728" y="778863"/>
                <a:ext cx="377952" cy="931255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F298B46-DB84-9ACF-9FB7-3BAA24255D0C}"/>
                  </a:ext>
                </a:extLst>
              </p:cNvPr>
              <p:cNvCxnSpPr>
                <a:endCxn id="49" idx="2"/>
              </p:cNvCxnSpPr>
              <p:nvPr/>
            </p:nvCxnSpPr>
            <p:spPr>
              <a:xfrm>
                <a:off x="3389376" y="1938909"/>
                <a:ext cx="804672" cy="417385"/>
              </a:xfrm>
              <a:prstGeom prst="straightConnector1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8E37BB-E2D4-7D67-B541-91F6229EDF65}"/>
                  </a:ext>
                </a:extLst>
              </p:cNvPr>
              <p:cNvSpPr txBox="1"/>
              <p:nvPr/>
            </p:nvSpPr>
            <p:spPr>
              <a:xfrm>
                <a:off x="2467628" y="32023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C989C3-3330-2D5A-A027-72730522937D}"/>
                  </a:ext>
                </a:extLst>
              </p:cNvPr>
              <p:cNvSpPr txBox="1"/>
              <p:nvPr/>
            </p:nvSpPr>
            <p:spPr>
              <a:xfrm>
                <a:off x="1293752" y="2147601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C6DEEB-E042-1049-DBF0-9528FCB8FF07}"/>
                  </a:ext>
                </a:extLst>
              </p:cNvPr>
              <p:cNvSpPr txBox="1"/>
              <p:nvPr/>
            </p:nvSpPr>
            <p:spPr>
              <a:xfrm>
                <a:off x="1052960" y="982880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3909921-4D64-93B6-D639-823BD56217C1}"/>
                  </a:ext>
                </a:extLst>
              </p:cNvPr>
              <p:cNvSpPr txBox="1"/>
              <p:nvPr/>
            </p:nvSpPr>
            <p:spPr>
              <a:xfrm>
                <a:off x="2283924" y="1382869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19D0CDC-FFCA-02BA-F4BF-7C33EBCCCE9E}"/>
                  </a:ext>
                </a:extLst>
              </p:cNvPr>
              <p:cNvSpPr txBox="1"/>
              <p:nvPr/>
            </p:nvSpPr>
            <p:spPr>
              <a:xfrm>
                <a:off x="2822232" y="2069614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0407B1C-C072-47A4-77C0-7C719E60CDEF}"/>
                  </a:ext>
                </a:extLst>
              </p:cNvPr>
              <p:cNvSpPr txBox="1"/>
              <p:nvPr/>
            </p:nvSpPr>
            <p:spPr>
              <a:xfrm>
                <a:off x="3079509" y="791721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29CBF1-E02C-90FB-3B4F-6A33AA00F796}"/>
                  </a:ext>
                </a:extLst>
              </p:cNvPr>
              <p:cNvSpPr txBox="1"/>
              <p:nvPr/>
            </p:nvSpPr>
            <p:spPr>
              <a:xfrm>
                <a:off x="3631393" y="1726892"/>
                <a:ext cx="3674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F231F5-97CF-B014-E963-CCA0E593B88B}"/>
                  </a:ext>
                </a:extLst>
              </p:cNvPr>
              <p:cNvSpPr txBox="1"/>
              <p:nvPr/>
            </p:nvSpPr>
            <p:spPr>
              <a:xfrm>
                <a:off x="245535" y="1234469"/>
                <a:ext cx="632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Start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57D3278-36D8-AF0F-490B-9BFEA9D88CA4}"/>
                  </a:ext>
                </a:extLst>
              </p:cNvPr>
              <p:cNvSpPr txBox="1"/>
              <p:nvPr/>
            </p:nvSpPr>
            <p:spPr>
              <a:xfrm>
                <a:off x="4425696" y="1737407"/>
                <a:ext cx="615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D40624D-6DFF-7C9C-ABE7-135E7C3441D8}"/>
                </a:ext>
              </a:extLst>
            </p:cNvPr>
            <p:cNvCxnSpPr>
              <a:stCxn id="46" idx="5"/>
              <a:endCxn id="49" idx="0"/>
            </p:cNvCxnSpPr>
            <p:nvPr/>
          </p:nvCxnSpPr>
          <p:spPr>
            <a:xfrm>
              <a:off x="6611673" y="3629846"/>
              <a:ext cx="726216" cy="141670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FDE1DF-C982-D2EB-2089-BA0E190A5725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5599309" y="5275340"/>
              <a:ext cx="1506932" cy="260031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EE6B21-1EBD-4BAE-87D5-25B1A367F30C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5135935" y="3937366"/>
              <a:ext cx="2201954" cy="1109183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DF0AAE-2316-8470-D5DB-7119EB32F695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4004869" y="4803852"/>
              <a:ext cx="3101372" cy="471488"/>
            </a:xfrm>
            <a:prstGeom prst="line">
              <a:avLst/>
            </a:prstGeom>
            <a:ln w="2222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CAA5DE-FEE6-FBE2-D5CF-2DDB8964C9D3}"/>
                </a:ext>
              </a:extLst>
            </p:cNvPr>
            <p:cNvSpPr txBox="1"/>
            <p:nvPr/>
          </p:nvSpPr>
          <p:spPr>
            <a:xfrm>
              <a:off x="6981375" y="366403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61244E-2A56-F09E-1EA7-6B300162375B}"/>
                </a:ext>
              </a:extLst>
            </p:cNvPr>
            <p:cNvSpPr txBox="1"/>
            <p:nvPr/>
          </p:nvSpPr>
          <p:spPr>
            <a:xfrm>
              <a:off x="6244265" y="5373936"/>
              <a:ext cx="814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strike="sngStrike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 20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A4BAE8-2986-3136-B0BA-0322E0121BBD}"/>
                </a:ext>
              </a:extLst>
            </p:cNvPr>
            <p:cNvSpPr txBox="1"/>
            <p:nvPr/>
          </p:nvSpPr>
          <p:spPr>
            <a:xfrm>
              <a:off x="4577447" y="448200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8C04BF-09FE-DEF9-3759-76AE1194F497}"/>
                </a:ext>
              </a:extLst>
            </p:cNvPr>
            <p:cNvSpPr txBox="1"/>
            <p:nvPr/>
          </p:nvSpPr>
          <p:spPr>
            <a:xfrm>
              <a:off x="6196111" y="410594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0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A8BA-ABB1-FE4C-795D-F37CB2D4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34" y="85147"/>
            <a:ext cx="5740425" cy="1872087"/>
          </a:xfrm>
        </p:spPr>
        <p:txBody>
          <a:bodyPr>
            <a:noAutofit/>
          </a:bodyPr>
          <a:lstStyle/>
          <a:p>
            <a:r>
              <a:rPr lang="en-US" sz="2400" dirty="0"/>
              <a:t>An animation of the A* algorithm as it explores the North American freight train network to find the optimum path between Washington, D.C. and Los Angeles.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3BAA9-4A90-BA09-D85D-60CCA397B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7439" y="6356350"/>
            <a:ext cx="8544025" cy="365125"/>
          </a:xfrm>
        </p:spPr>
        <p:txBody>
          <a:bodyPr/>
          <a:lstStyle/>
          <a:p>
            <a:r>
              <a:rPr lang="en-US" dirty="0"/>
              <a:t>Artificial Intelligence CS 640                                                              Source: Wikipedia, </a:t>
            </a:r>
            <a:r>
              <a:rPr lang="en-US" dirty="0" err="1"/>
              <a:t>Srossd</a:t>
            </a:r>
            <a:r>
              <a:rPr lang="en-US" dirty="0"/>
              <a:t>, </a:t>
            </a:r>
            <a:r>
              <a:rPr lang="en-US" dirty="0" err="1"/>
              <a:t>Wgullyn</a:t>
            </a:r>
            <a:r>
              <a:rPr lang="en-US" dirty="0"/>
              <a:t> </a:t>
            </a:r>
          </a:p>
        </p:txBody>
      </p:sp>
      <p:pic>
        <p:nvPicPr>
          <p:cNvPr id="9" name="Content Placeholder 8" descr="A map of north america">
            <a:extLst>
              <a:ext uri="{FF2B5EF4-FFF2-40B4-BE49-F238E27FC236}">
                <a16:creationId xmlns:a16="http://schemas.microsoft.com/office/drawing/2014/main" id="{1332FA23-013B-019C-3F3F-DA91899B3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94" y="1957234"/>
            <a:ext cx="6303865" cy="3481918"/>
          </a:xfrm>
        </p:spPr>
      </p:pic>
      <p:pic>
        <p:nvPicPr>
          <p:cNvPr id="12" name="Picture 11" descr="A black and white pixelated background&#10;&#10;Description automatically generated">
            <a:extLst>
              <a:ext uri="{FF2B5EF4-FFF2-40B4-BE49-F238E27FC236}">
                <a16:creationId xmlns:a16="http://schemas.microsoft.com/office/drawing/2014/main" id="{E29A0D3F-B9AB-7270-5627-9C17F049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584247"/>
            <a:ext cx="5543550" cy="457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BC0F01-DE3A-4E21-3BD1-D1A4278B5F1E}"/>
              </a:ext>
            </a:extLst>
          </p:cNvPr>
          <p:cNvSpPr txBox="1"/>
          <p:nvPr/>
        </p:nvSpPr>
        <p:spPr>
          <a:xfrm>
            <a:off x="7268651" y="653198"/>
            <a:ext cx="4646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A* pathfinding algorithm navigating </a:t>
            </a:r>
          </a:p>
          <a:p>
            <a:r>
              <a:rPr lang="en-US" sz="2400" dirty="0">
                <a:latin typeface="+mj-lt"/>
              </a:rPr>
              <a:t>around a randomly-generated maze</a:t>
            </a:r>
          </a:p>
        </p:txBody>
      </p:sp>
    </p:spTree>
    <p:extLst>
      <p:ext uri="{BB962C8B-B14F-4D97-AF65-F5344CB8AC3E}">
        <p14:creationId xmlns:p14="http://schemas.microsoft.com/office/powerpoint/2010/main" val="186024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D2DF5-1CDD-1895-3461-C4B1C1CF13EC}"/>
              </a:ext>
            </a:extLst>
          </p:cNvPr>
          <p:cNvSpPr txBox="1"/>
          <p:nvPr/>
        </p:nvSpPr>
        <p:spPr>
          <a:xfrm>
            <a:off x="6213107" y="1638712"/>
            <a:ext cx="5765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Phase 2:   Extend all estimated partial paths                                                                                  	       until their length  &gt;=  complete path to goal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F2741-8EF4-3039-B26A-D73C8C307C35}"/>
              </a:ext>
            </a:extLst>
          </p:cNvPr>
          <p:cNvSpPr txBox="1"/>
          <p:nvPr/>
        </p:nvSpPr>
        <p:spPr>
          <a:xfrm>
            <a:off x="5562944" y="1047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</a:t>
            </a:r>
          </a:p>
        </p:txBody>
      </p:sp>
    </p:spTree>
    <p:extLst>
      <p:ext uri="{BB962C8B-B14F-4D97-AF65-F5344CB8AC3E}">
        <p14:creationId xmlns:p14="http://schemas.microsoft.com/office/powerpoint/2010/main" val="29992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22645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110867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36252" y="4619835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78866" y="412325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3520114" y="34946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Oval 68"/>
          <p:cNvSpPr/>
          <p:nvPr/>
        </p:nvSpPr>
        <p:spPr>
          <a:xfrm>
            <a:off x="4245538" y="412325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3" name="Straight Arrow Connector 72"/>
          <p:cNvCxnSpPr>
            <a:endCxn id="68" idx="4"/>
          </p:cNvCxnSpPr>
          <p:nvPr/>
        </p:nvCxnSpPr>
        <p:spPr>
          <a:xfrm flipV="1">
            <a:off x="2910514" y="3952185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3751762" y="3952186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17754" y="52123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9130" y="3631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56818" y="3606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63825" y="5130364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min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tie with D but A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queue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C803E-ACE1-F5C7-1FB4-79265B144144}"/>
              </a:ext>
            </a:extLst>
          </p:cNvPr>
          <p:cNvSpPr/>
          <p:nvPr/>
        </p:nvSpPr>
        <p:spPr>
          <a:xfrm>
            <a:off x="4679799" y="48345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E93E02-F877-F867-3ABA-62C53E696336}"/>
              </a:ext>
            </a:extLst>
          </p:cNvPr>
          <p:cNvSpPr/>
          <p:nvPr/>
        </p:nvSpPr>
        <p:spPr>
          <a:xfrm>
            <a:off x="3884271" y="48345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95FD33-00AF-1AEA-3432-231640AE4732}"/>
              </a:ext>
            </a:extLst>
          </p:cNvPr>
          <p:cNvCxnSpPr/>
          <p:nvPr/>
        </p:nvCxnSpPr>
        <p:spPr>
          <a:xfrm>
            <a:off x="4499175" y="4606228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CD0C4-FFA1-54E7-1860-D523C90DE372}"/>
              </a:ext>
            </a:extLst>
          </p:cNvPr>
          <p:cNvSpPr txBox="1"/>
          <p:nvPr/>
        </p:nvSpPr>
        <p:spPr>
          <a:xfrm>
            <a:off x="4760875" y="43446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AD02CC-3CCF-BCB7-8060-CC2306BE38C8}"/>
              </a:ext>
            </a:extLst>
          </p:cNvPr>
          <p:cNvSpPr txBox="1"/>
          <p:nvPr/>
        </p:nvSpPr>
        <p:spPr>
          <a:xfrm>
            <a:off x="3924899" y="437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FBBF4D-A37D-A0F7-1B8B-B1FA19763C8D}"/>
              </a:ext>
            </a:extLst>
          </p:cNvPr>
          <p:cNvCxnSpPr/>
          <p:nvPr/>
        </p:nvCxnSpPr>
        <p:spPr>
          <a:xfrm flipV="1">
            <a:off x="4141912" y="461026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7AF9DA-5D36-40CF-0BE9-2647E351B11E}"/>
              </a:ext>
            </a:extLst>
          </p:cNvPr>
          <p:cNvSpPr txBox="1"/>
          <p:nvPr/>
        </p:nvSpPr>
        <p:spPr>
          <a:xfrm>
            <a:off x="2538028" y="456853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269760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C796E08-760D-11F4-A805-7645B07E0F92}"/>
              </a:ext>
            </a:extLst>
          </p:cNvPr>
          <p:cNvSpPr/>
          <p:nvPr/>
        </p:nvSpPr>
        <p:spPr>
          <a:xfrm>
            <a:off x="7578931" y="4118227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36252" y="4619835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78866" y="412325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3520114" y="34946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Oval 68"/>
          <p:cNvSpPr/>
          <p:nvPr/>
        </p:nvSpPr>
        <p:spPr>
          <a:xfrm>
            <a:off x="4245538" y="412325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3" name="Straight Arrow Connector 72"/>
          <p:cNvCxnSpPr>
            <a:endCxn id="68" idx="4"/>
          </p:cNvCxnSpPr>
          <p:nvPr/>
        </p:nvCxnSpPr>
        <p:spPr>
          <a:xfrm flipV="1">
            <a:off x="2910514" y="3952185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3751762" y="3952186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17754" y="52123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9130" y="3631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56818" y="3606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63825" y="5130364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min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tie with D but A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queue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C803E-ACE1-F5C7-1FB4-79265B144144}"/>
              </a:ext>
            </a:extLst>
          </p:cNvPr>
          <p:cNvSpPr/>
          <p:nvPr/>
        </p:nvSpPr>
        <p:spPr>
          <a:xfrm>
            <a:off x="4679799" y="48345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E93E02-F877-F867-3ABA-62C53E696336}"/>
              </a:ext>
            </a:extLst>
          </p:cNvPr>
          <p:cNvSpPr/>
          <p:nvPr/>
        </p:nvSpPr>
        <p:spPr>
          <a:xfrm>
            <a:off x="3884271" y="48345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95FD33-00AF-1AEA-3432-231640AE4732}"/>
              </a:ext>
            </a:extLst>
          </p:cNvPr>
          <p:cNvCxnSpPr/>
          <p:nvPr/>
        </p:nvCxnSpPr>
        <p:spPr>
          <a:xfrm>
            <a:off x="4499175" y="4606228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CD0C4-FFA1-54E7-1860-D523C90DE372}"/>
              </a:ext>
            </a:extLst>
          </p:cNvPr>
          <p:cNvSpPr txBox="1"/>
          <p:nvPr/>
        </p:nvSpPr>
        <p:spPr>
          <a:xfrm>
            <a:off x="4760875" y="43446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AD02CC-3CCF-BCB7-8060-CC2306BE38C8}"/>
              </a:ext>
            </a:extLst>
          </p:cNvPr>
          <p:cNvSpPr txBox="1"/>
          <p:nvPr/>
        </p:nvSpPr>
        <p:spPr>
          <a:xfrm>
            <a:off x="3924899" y="437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FBBF4D-A37D-A0F7-1B8B-B1FA19763C8D}"/>
              </a:ext>
            </a:extLst>
          </p:cNvPr>
          <p:cNvCxnSpPr/>
          <p:nvPr/>
        </p:nvCxnSpPr>
        <p:spPr>
          <a:xfrm flipV="1">
            <a:off x="4141912" y="461026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7AF9DA-5D36-40CF-0BE9-2647E351B11E}"/>
              </a:ext>
            </a:extLst>
          </p:cNvPr>
          <p:cNvSpPr txBox="1"/>
          <p:nvPr/>
        </p:nvSpPr>
        <p:spPr>
          <a:xfrm>
            <a:off x="2538028" y="456853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6468A6-1928-BBA7-CFFB-F2D7BB8A768E}"/>
              </a:ext>
            </a:extLst>
          </p:cNvPr>
          <p:cNvSpPr/>
          <p:nvPr/>
        </p:nvSpPr>
        <p:spPr>
          <a:xfrm>
            <a:off x="5732629" y="292320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96E4B8-5154-252B-AEDA-DBC9D080CF64}"/>
              </a:ext>
            </a:extLst>
          </p:cNvPr>
          <p:cNvSpPr/>
          <p:nvPr/>
        </p:nvSpPr>
        <p:spPr>
          <a:xfrm>
            <a:off x="6573877" y="229455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9442B-C533-D114-1A49-9FA51CC9AB87}"/>
              </a:ext>
            </a:extLst>
          </p:cNvPr>
          <p:cNvSpPr/>
          <p:nvPr/>
        </p:nvSpPr>
        <p:spPr>
          <a:xfrm>
            <a:off x="7299301" y="29232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1C471FE-5E77-DD6D-5102-83DB32C9741D}"/>
              </a:ext>
            </a:extLst>
          </p:cNvPr>
          <p:cNvCxnSpPr>
            <a:endCxn id="106" idx="4"/>
          </p:cNvCxnSpPr>
          <p:nvPr/>
        </p:nvCxnSpPr>
        <p:spPr>
          <a:xfrm flipV="1">
            <a:off x="5964277" y="275213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FEFEBF-A3DB-2EF1-58A0-030510E037B9}"/>
              </a:ext>
            </a:extLst>
          </p:cNvPr>
          <p:cNvCxnSpPr>
            <a:endCxn id="107" idx="0"/>
          </p:cNvCxnSpPr>
          <p:nvPr/>
        </p:nvCxnSpPr>
        <p:spPr>
          <a:xfrm>
            <a:off x="6805525" y="275213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F01E142-3E55-CDFC-F14D-88DA037AC07A}"/>
              </a:ext>
            </a:extLst>
          </p:cNvPr>
          <p:cNvSpPr txBox="1"/>
          <p:nvPr/>
        </p:nvSpPr>
        <p:spPr>
          <a:xfrm>
            <a:off x="6750260" y="4065782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56A1F-10CF-0958-AC4E-D28A2575D180}"/>
              </a:ext>
            </a:extLst>
          </p:cNvPr>
          <p:cNvSpPr txBox="1"/>
          <p:nvPr/>
        </p:nvSpPr>
        <p:spPr>
          <a:xfrm>
            <a:off x="7142893" y="2431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08EB95-2488-BDD0-3B9A-493E5B844F04}"/>
              </a:ext>
            </a:extLst>
          </p:cNvPr>
          <p:cNvSpPr txBox="1"/>
          <p:nvPr/>
        </p:nvSpPr>
        <p:spPr>
          <a:xfrm>
            <a:off x="6110581" y="2406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7B1729-4C88-CBAA-C387-F554908C460F}"/>
              </a:ext>
            </a:extLst>
          </p:cNvPr>
          <p:cNvSpPr txBox="1"/>
          <p:nvPr/>
        </p:nvSpPr>
        <p:spPr>
          <a:xfrm>
            <a:off x="7453801" y="4536556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min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AF9DFD-DE74-8A40-2D98-00E2AC13B76F}"/>
              </a:ext>
            </a:extLst>
          </p:cNvPr>
          <p:cNvSpPr/>
          <p:nvPr/>
        </p:nvSpPr>
        <p:spPr>
          <a:xfrm>
            <a:off x="7733562" y="3634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893DE8-5DE4-2A9C-C317-567D941DD798}"/>
              </a:ext>
            </a:extLst>
          </p:cNvPr>
          <p:cNvSpPr/>
          <p:nvPr/>
        </p:nvSpPr>
        <p:spPr>
          <a:xfrm>
            <a:off x="6938034" y="363448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94C958-5B61-1633-CDF9-E500D3F60DBD}"/>
              </a:ext>
            </a:extLst>
          </p:cNvPr>
          <p:cNvCxnSpPr/>
          <p:nvPr/>
        </p:nvCxnSpPr>
        <p:spPr>
          <a:xfrm>
            <a:off x="7552938" y="340617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FA432D-4419-2470-FBFA-95B8F0D4DFAB}"/>
              </a:ext>
            </a:extLst>
          </p:cNvPr>
          <p:cNvSpPr txBox="1"/>
          <p:nvPr/>
        </p:nvSpPr>
        <p:spPr>
          <a:xfrm>
            <a:off x="7814638" y="31445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488B8-314D-291A-C625-AB2C260CAEFD}"/>
              </a:ext>
            </a:extLst>
          </p:cNvPr>
          <p:cNvSpPr txBox="1"/>
          <p:nvPr/>
        </p:nvSpPr>
        <p:spPr>
          <a:xfrm>
            <a:off x="6978662" y="3174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2EB4DC-822C-B0F8-3AF7-6B28C0E3157B}"/>
              </a:ext>
            </a:extLst>
          </p:cNvPr>
          <p:cNvCxnSpPr/>
          <p:nvPr/>
        </p:nvCxnSpPr>
        <p:spPr>
          <a:xfrm flipV="1">
            <a:off x="7195675" y="3410217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0B3F493-558F-8207-AA5F-B22867FF900E}"/>
              </a:ext>
            </a:extLst>
          </p:cNvPr>
          <p:cNvSpPr/>
          <p:nvPr/>
        </p:nvSpPr>
        <p:spPr>
          <a:xfrm>
            <a:off x="5363591" y="361353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4859E40-E167-D126-FC26-41458D1F23DF}"/>
              </a:ext>
            </a:extLst>
          </p:cNvPr>
          <p:cNvSpPr/>
          <p:nvPr/>
        </p:nvSpPr>
        <p:spPr>
          <a:xfrm>
            <a:off x="6131687" y="361353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777048-5249-F712-BE83-9646F6D0B364}"/>
              </a:ext>
            </a:extLst>
          </p:cNvPr>
          <p:cNvCxnSpPr/>
          <p:nvPr/>
        </p:nvCxnSpPr>
        <p:spPr>
          <a:xfrm flipV="1">
            <a:off x="5602127" y="336760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F7049A-9194-F929-D9FC-8A4897DCC59A}"/>
              </a:ext>
            </a:extLst>
          </p:cNvPr>
          <p:cNvCxnSpPr>
            <a:endCxn id="122" idx="0"/>
          </p:cNvCxnSpPr>
          <p:nvPr/>
        </p:nvCxnSpPr>
        <p:spPr>
          <a:xfrm>
            <a:off x="5985383" y="338523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FFFA337-8445-7E2B-D0AE-BEC38728D3B1}"/>
              </a:ext>
            </a:extLst>
          </p:cNvPr>
          <p:cNvSpPr txBox="1"/>
          <p:nvPr/>
        </p:nvSpPr>
        <p:spPr>
          <a:xfrm>
            <a:off x="5285036" y="30849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865F6-A9C9-B133-7FA9-84F56CECC2BA}"/>
              </a:ext>
            </a:extLst>
          </p:cNvPr>
          <p:cNvSpPr txBox="1"/>
          <p:nvPr/>
        </p:nvSpPr>
        <p:spPr>
          <a:xfrm>
            <a:off x="5272036" y="407111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7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+6</a:t>
            </a:r>
            <a:r>
              <a:rPr lang="en-US" sz="2800" dirty="0">
                <a:solidFill>
                  <a:srgbClr val="57257D"/>
                </a:solidFill>
              </a:rPr>
              <a:t>    ---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355088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C796E08-760D-11F4-A805-7645B07E0F92}"/>
              </a:ext>
            </a:extLst>
          </p:cNvPr>
          <p:cNvSpPr/>
          <p:nvPr/>
        </p:nvSpPr>
        <p:spPr>
          <a:xfrm>
            <a:off x="7578931" y="4118227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39421" y="4673182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13    ---      ---       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36252" y="4619835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08120" y="354539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8717976" y="4248911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9949368" y="291674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Oval 41"/>
          <p:cNvSpPr/>
          <p:nvPr/>
        </p:nvSpPr>
        <p:spPr>
          <a:xfrm>
            <a:off x="10674792" y="35453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11512596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4" name="Oval 43"/>
          <p:cNvSpPr/>
          <p:nvPr/>
        </p:nvSpPr>
        <p:spPr>
          <a:xfrm>
            <a:off x="11101512" y="424009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9486072" y="424891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0305984" y="42400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10769280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8" name="Straight Arrow Connector 47"/>
          <p:cNvCxnSpPr>
            <a:endCxn id="41" idx="4"/>
          </p:cNvCxnSpPr>
          <p:nvPr/>
        </p:nvCxnSpPr>
        <p:spPr>
          <a:xfrm flipV="1">
            <a:off x="9339768" y="337432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10181016" y="337432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9" idx="4"/>
          </p:cNvCxnSpPr>
          <p:nvPr/>
        </p:nvCxnSpPr>
        <p:spPr>
          <a:xfrm flipV="1">
            <a:off x="8956512" y="400297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0"/>
          </p:cNvCxnSpPr>
          <p:nvPr/>
        </p:nvCxnSpPr>
        <p:spPr>
          <a:xfrm>
            <a:off x="9339768" y="402060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537632" y="399416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920888" y="401179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983036" y="4696543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366292" y="4714176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78866" y="412325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3520114" y="34946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Oval 68"/>
          <p:cNvSpPr/>
          <p:nvPr/>
        </p:nvSpPr>
        <p:spPr>
          <a:xfrm>
            <a:off x="4245538" y="412325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3" name="Straight Arrow Connector 72"/>
          <p:cNvCxnSpPr>
            <a:endCxn id="68" idx="4"/>
          </p:cNvCxnSpPr>
          <p:nvPr/>
        </p:nvCxnSpPr>
        <p:spPr>
          <a:xfrm flipV="1">
            <a:off x="2910514" y="3952185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3751762" y="3952186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17754" y="52123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9130" y="3631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56818" y="3606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560540" y="44525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821276" y="44349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182588" y="37501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6612" y="3779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63825" y="5130364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min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tie with D but A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queue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C803E-ACE1-F5C7-1FB4-79265B144144}"/>
              </a:ext>
            </a:extLst>
          </p:cNvPr>
          <p:cNvSpPr/>
          <p:nvPr/>
        </p:nvSpPr>
        <p:spPr>
          <a:xfrm>
            <a:off x="4679799" y="48345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E93E02-F877-F867-3ABA-62C53E696336}"/>
              </a:ext>
            </a:extLst>
          </p:cNvPr>
          <p:cNvSpPr/>
          <p:nvPr/>
        </p:nvSpPr>
        <p:spPr>
          <a:xfrm>
            <a:off x="3884271" y="48345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95FD33-00AF-1AEA-3432-231640AE4732}"/>
              </a:ext>
            </a:extLst>
          </p:cNvPr>
          <p:cNvCxnSpPr/>
          <p:nvPr/>
        </p:nvCxnSpPr>
        <p:spPr>
          <a:xfrm>
            <a:off x="4499175" y="4606228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CD0C4-FFA1-54E7-1860-D523C90DE372}"/>
              </a:ext>
            </a:extLst>
          </p:cNvPr>
          <p:cNvSpPr txBox="1"/>
          <p:nvPr/>
        </p:nvSpPr>
        <p:spPr>
          <a:xfrm>
            <a:off x="4760875" y="43446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AD02CC-3CCF-BCB7-8060-CC2306BE38C8}"/>
              </a:ext>
            </a:extLst>
          </p:cNvPr>
          <p:cNvSpPr txBox="1"/>
          <p:nvPr/>
        </p:nvSpPr>
        <p:spPr>
          <a:xfrm>
            <a:off x="3924899" y="437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FBBF4D-A37D-A0F7-1B8B-B1FA19763C8D}"/>
              </a:ext>
            </a:extLst>
          </p:cNvPr>
          <p:cNvCxnSpPr/>
          <p:nvPr/>
        </p:nvCxnSpPr>
        <p:spPr>
          <a:xfrm flipV="1">
            <a:off x="4141912" y="461026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7AF9DA-5D36-40CF-0BE9-2647E351B11E}"/>
              </a:ext>
            </a:extLst>
          </p:cNvPr>
          <p:cNvSpPr txBox="1"/>
          <p:nvPr/>
        </p:nvSpPr>
        <p:spPr>
          <a:xfrm>
            <a:off x="2538028" y="456853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6489C5-AD18-3DA6-4104-B3283E81E5DE}"/>
              </a:ext>
            </a:extLst>
          </p:cNvPr>
          <p:cNvSpPr txBox="1"/>
          <p:nvPr/>
        </p:nvSpPr>
        <p:spPr>
          <a:xfrm>
            <a:off x="8639421" y="37202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8285B6-3EAE-A19C-2D98-B755912991C0}"/>
              </a:ext>
            </a:extLst>
          </p:cNvPr>
          <p:cNvSpPr txBox="1"/>
          <p:nvPr/>
        </p:nvSpPr>
        <p:spPr>
          <a:xfrm>
            <a:off x="9455592" y="29790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6468A6-1928-BBA7-CFFB-F2D7BB8A768E}"/>
              </a:ext>
            </a:extLst>
          </p:cNvPr>
          <p:cNvSpPr/>
          <p:nvPr/>
        </p:nvSpPr>
        <p:spPr>
          <a:xfrm>
            <a:off x="5732629" y="292320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96E4B8-5154-252B-AEDA-DBC9D080CF64}"/>
              </a:ext>
            </a:extLst>
          </p:cNvPr>
          <p:cNvSpPr/>
          <p:nvPr/>
        </p:nvSpPr>
        <p:spPr>
          <a:xfrm>
            <a:off x="6573877" y="229455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9442B-C533-D114-1A49-9FA51CC9AB87}"/>
              </a:ext>
            </a:extLst>
          </p:cNvPr>
          <p:cNvSpPr/>
          <p:nvPr/>
        </p:nvSpPr>
        <p:spPr>
          <a:xfrm>
            <a:off x="7299301" y="29232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1C471FE-5E77-DD6D-5102-83DB32C9741D}"/>
              </a:ext>
            </a:extLst>
          </p:cNvPr>
          <p:cNvCxnSpPr>
            <a:endCxn id="106" idx="4"/>
          </p:cNvCxnSpPr>
          <p:nvPr/>
        </p:nvCxnSpPr>
        <p:spPr>
          <a:xfrm flipV="1">
            <a:off x="5964277" y="275213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FEFEBF-A3DB-2EF1-58A0-030510E037B9}"/>
              </a:ext>
            </a:extLst>
          </p:cNvPr>
          <p:cNvCxnSpPr>
            <a:endCxn id="107" idx="0"/>
          </p:cNvCxnSpPr>
          <p:nvPr/>
        </p:nvCxnSpPr>
        <p:spPr>
          <a:xfrm>
            <a:off x="6805525" y="275213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F01E142-3E55-CDFC-F14D-88DA037AC07A}"/>
              </a:ext>
            </a:extLst>
          </p:cNvPr>
          <p:cNvSpPr txBox="1"/>
          <p:nvPr/>
        </p:nvSpPr>
        <p:spPr>
          <a:xfrm>
            <a:off x="6750260" y="4065782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56A1F-10CF-0958-AC4E-D28A2575D180}"/>
              </a:ext>
            </a:extLst>
          </p:cNvPr>
          <p:cNvSpPr txBox="1"/>
          <p:nvPr/>
        </p:nvSpPr>
        <p:spPr>
          <a:xfrm>
            <a:off x="7142893" y="2431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08EB95-2488-BDD0-3B9A-493E5B844F04}"/>
              </a:ext>
            </a:extLst>
          </p:cNvPr>
          <p:cNvSpPr txBox="1"/>
          <p:nvPr/>
        </p:nvSpPr>
        <p:spPr>
          <a:xfrm>
            <a:off x="6110581" y="2406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7B1729-4C88-CBAA-C387-F554908C460F}"/>
              </a:ext>
            </a:extLst>
          </p:cNvPr>
          <p:cNvSpPr txBox="1"/>
          <p:nvPr/>
        </p:nvSpPr>
        <p:spPr>
          <a:xfrm>
            <a:off x="7453801" y="4536556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min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AF9DFD-DE74-8A40-2D98-00E2AC13B76F}"/>
              </a:ext>
            </a:extLst>
          </p:cNvPr>
          <p:cNvSpPr/>
          <p:nvPr/>
        </p:nvSpPr>
        <p:spPr>
          <a:xfrm>
            <a:off x="7733562" y="3634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893DE8-5DE4-2A9C-C317-567D941DD798}"/>
              </a:ext>
            </a:extLst>
          </p:cNvPr>
          <p:cNvSpPr/>
          <p:nvPr/>
        </p:nvSpPr>
        <p:spPr>
          <a:xfrm>
            <a:off x="6938034" y="363448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94C958-5B61-1633-CDF9-E500D3F60DBD}"/>
              </a:ext>
            </a:extLst>
          </p:cNvPr>
          <p:cNvCxnSpPr/>
          <p:nvPr/>
        </p:nvCxnSpPr>
        <p:spPr>
          <a:xfrm>
            <a:off x="7552938" y="340617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FA432D-4419-2470-FBFA-95B8F0D4DFAB}"/>
              </a:ext>
            </a:extLst>
          </p:cNvPr>
          <p:cNvSpPr txBox="1"/>
          <p:nvPr/>
        </p:nvSpPr>
        <p:spPr>
          <a:xfrm>
            <a:off x="7814638" y="31445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488B8-314D-291A-C625-AB2C260CAEFD}"/>
              </a:ext>
            </a:extLst>
          </p:cNvPr>
          <p:cNvSpPr txBox="1"/>
          <p:nvPr/>
        </p:nvSpPr>
        <p:spPr>
          <a:xfrm>
            <a:off x="6978662" y="3174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2EB4DC-822C-B0F8-3AF7-6B28C0E3157B}"/>
              </a:ext>
            </a:extLst>
          </p:cNvPr>
          <p:cNvCxnSpPr/>
          <p:nvPr/>
        </p:nvCxnSpPr>
        <p:spPr>
          <a:xfrm flipV="1">
            <a:off x="7195675" y="3410217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0B3F493-558F-8207-AA5F-B22867FF900E}"/>
              </a:ext>
            </a:extLst>
          </p:cNvPr>
          <p:cNvSpPr/>
          <p:nvPr/>
        </p:nvSpPr>
        <p:spPr>
          <a:xfrm>
            <a:off x="5363591" y="361353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4859E40-E167-D126-FC26-41458D1F23DF}"/>
              </a:ext>
            </a:extLst>
          </p:cNvPr>
          <p:cNvSpPr/>
          <p:nvPr/>
        </p:nvSpPr>
        <p:spPr>
          <a:xfrm>
            <a:off x="6131687" y="361353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777048-5249-F712-BE83-9646F6D0B364}"/>
              </a:ext>
            </a:extLst>
          </p:cNvPr>
          <p:cNvCxnSpPr/>
          <p:nvPr/>
        </p:nvCxnSpPr>
        <p:spPr>
          <a:xfrm flipV="1">
            <a:off x="5602127" y="336760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F7049A-9194-F929-D9FC-8A4897DCC59A}"/>
              </a:ext>
            </a:extLst>
          </p:cNvPr>
          <p:cNvCxnSpPr>
            <a:endCxn id="122" idx="0"/>
          </p:cNvCxnSpPr>
          <p:nvPr/>
        </p:nvCxnSpPr>
        <p:spPr>
          <a:xfrm>
            <a:off x="5985383" y="338523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FFFA337-8445-7E2B-D0AE-BEC38728D3B1}"/>
              </a:ext>
            </a:extLst>
          </p:cNvPr>
          <p:cNvSpPr txBox="1"/>
          <p:nvPr/>
        </p:nvSpPr>
        <p:spPr>
          <a:xfrm>
            <a:off x="5285036" y="30849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865F6-A9C9-B133-7FA9-84F56CECC2BA}"/>
              </a:ext>
            </a:extLst>
          </p:cNvPr>
          <p:cNvSpPr txBox="1"/>
          <p:nvPr/>
        </p:nvSpPr>
        <p:spPr>
          <a:xfrm>
            <a:off x="5272036" y="407111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7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+6</a:t>
            </a:r>
            <a:r>
              <a:rPr lang="en-US" sz="2800" dirty="0">
                <a:solidFill>
                  <a:srgbClr val="57257D"/>
                </a:solidFill>
              </a:rPr>
              <a:t>    ---  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002D0-E459-BA3E-5144-4664A32D3A3D}"/>
              </a:ext>
            </a:extLst>
          </p:cNvPr>
          <p:cNvSpPr txBox="1"/>
          <p:nvPr/>
        </p:nvSpPr>
        <p:spPr>
          <a:xfrm>
            <a:off x="10460608" y="30140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EAD812-9C80-7901-1710-6610C5D35598}"/>
              </a:ext>
            </a:extLst>
          </p:cNvPr>
          <p:cNvSpPr txBox="1"/>
          <p:nvPr/>
        </p:nvSpPr>
        <p:spPr>
          <a:xfrm>
            <a:off x="10129549" y="5354624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366541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7C796E08-760D-11F4-A805-7645B07E0F92}"/>
              </a:ext>
            </a:extLst>
          </p:cNvPr>
          <p:cNvSpPr/>
          <p:nvPr/>
        </p:nvSpPr>
        <p:spPr>
          <a:xfrm>
            <a:off x="7578931" y="4118227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639421" y="4673182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13    ---      ---        </a:t>
            </a:r>
          </a:p>
        </p:txBody>
      </p:sp>
      <p:sp>
        <p:nvSpPr>
          <p:cNvPr id="94" name="Rectangle 93"/>
          <p:cNvSpPr/>
          <p:nvPr/>
        </p:nvSpPr>
        <p:spPr>
          <a:xfrm>
            <a:off x="1653177" y="4654188"/>
            <a:ext cx="628496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6497" y="4624522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  <a:r>
              <a:rPr lang="en-US" sz="2800" dirty="0"/>
              <a:t>            4+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636252" y="4619835"/>
            <a:ext cx="691720" cy="4206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Artificial Intelligence CS 640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3473CA-0255-8628-81E4-54F63A7DBC8A}"/>
              </a:ext>
            </a:extLst>
          </p:cNvPr>
          <p:cNvGrpSpPr/>
          <p:nvPr/>
        </p:nvGrpSpPr>
        <p:grpSpPr>
          <a:xfrm>
            <a:off x="245535" y="320230"/>
            <a:ext cx="4796035" cy="2493645"/>
            <a:chOff x="245535" y="320230"/>
            <a:chExt cx="4796035" cy="2493645"/>
          </a:xfrm>
        </p:grpSpPr>
        <p:sp>
          <p:nvSpPr>
            <p:cNvPr id="5" name="Oval 4"/>
            <p:cNvSpPr/>
            <p:nvPr/>
          </p:nvSpPr>
          <p:spPr>
            <a:xfrm>
              <a:off x="1737360" y="777811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3304032" y="320230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6176" y="164915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212848" y="2356294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4048" y="2127503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926080" y="1710118"/>
              <a:ext cx="463296" cy="457581"/>
            </a:xfrm>
            <a:prstGeom prst="ellipse">
              <a:avLst/>
            </a:prstGeom>
            <a:solidFill>
              <a:schemeClr val="accent1">
                <a:alpha val="32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1" name="Straight Arrow Connector 10"/>
            <p:cNvCxnSpPr>
              <a:endCxn id="6" idx="2"/>
            </p:cNvCxnSpPr>
            <p:nvPr/>
          </p:nvCxnSpPr>
          <p:spPr>
            <a:xfrm flipV="1">
              <a:off x="2200656" y="549021"/>
              <a:ext cx="1103376" cy="45653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5" idx="2"/>
            </p:cNvCxnSpPr>
            <p:nvPr/>
          </p:nvCxnSpPr>
          <p:spPr>
            <a:xfrm flipV="1">
              <a:off x="1109472" y="1006602"/>
              <a:ext cx="627888" cy="864294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8" idx="2"/>
            </p:cNvCxnSpPr>
            <p:nvPr/>
          </p:nvCxnSpPr>
          <p:spPr>
            <a:xfrm>
              <a:off x="1109472" y="1877949"/>
              <a:ext cx="1103376" cy="707136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8" idx="0"/>
            </p:cNvCxnSpPr>
            <p:nvPr/>
          </p:nvCxnSpPr>
          <p:spPr>
            <a:xfrm>
              <a:off x="2017776" y="1235393"/>
              <a:ext cx="426720" cy="1120901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0" idx="3"/>
            </p:cNvCxnSpPr>
            <p:nvPr/>
          </p:nvCxnSpPr>
          <p:spPr>
            <a:xfrm flipV="1">
              <a:off x="2676144" y="2100688"/>
              <a:ext cx="317784" cy="523543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0"/>
            </p:cNvCxnSpPr>
            <p:nvPr/>
          </p:nvCxnSpPr>
          <p:spPr>
            <a:xfrm flipV="1">
              <a:off x="3157728" y="778863"/>
              <a:ext cx="377952" cy="93125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9" idx="2"/>
            </p:cNvCxnSpPr>
            <p:nvPr/>
          </p:nvCxnSpPr>
          <p:spPr>
            <a:xfrm>
              <a:off x="3389376" y="1938909"/>
              <a:ext cx="804672" cy="417385"/>
            </a:xfrm>
            <a:prstGeom prst="straightConnector1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467628" y="32023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93752" y="214760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2960" y="98288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283924" y="1382869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22232" y="2069614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79509" y="791721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31393" y="17268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5535" y="1234469"/>
              <a:ext cx="632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425696" y="1737407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Goal</a:t>
              </a:r>
            </a:p>
          </p:txBody>
        </p:sp>
      </p:grpSp>
      <p:cxnSp>
        <p:nvCxnSpPr>
          <p:cNvPr id="35" name="Straight Connector 34"/>
          <p:cNvCxnSpPr/>
          <p:nvPr/>
        </p:nvCxnSpPr>
        <p:spPr>
          <a:xfrm>
            <a:off x="5157216" y="0"/>
            <a:ext cx="6096" cy="31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-82342" y="3145536"/>
            <a:ext cx="5163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108120" y="354539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8717976" y="4248911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9949368" y="291674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42" name="Oval 41"/>
          <p:cNvSpPr/>
          <p:nvPr/>
        </p:nvSpPr>
        <p:spPr>
          <a:xfrm>
            <a:off x="10674792" y="35453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11512596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4" name="Oval 43"/>
          <p:cNvSpPr/>
          <p:nvPr/>
        </p:nvSpPr>
        <p:spPr>
          <a:xfrm>
            <a:off x="11101512" y="424009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9486072" y="424891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Oval 45"/>
          <p:cNvSpPr/>
          <p:nvPr/>
        </p:nvSpPr>
        <p:spPr>
          <a:xfrm>
            <a:off x="10305984" y="424009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7" name="Oval 46"/>
          <p:cNvSpPr/>
          <p:nvPr/>
        </p:nvSpPr>
        <p:spPr>
          <a:xfrm>
            <a:off x="10769280" y="4942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8" name="Straight Arrow Connector 47"/>
          <p:cNvCxnSpPr>
            <a:endCxn id="41" idx="4"/>
          </p:cNvCxnSpPr>
          <p:nvPr/>
        </p:nvCxnSpPr>
        <p:spPr>
          <a:xfrm flipV="1">
            <a:off x="9339768" y="337432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2" idx="0"/>
          </p:cNvCxnSpPr>
          <p:nvPr/>
        </p:nvCxnSpPr>
        <p:spPr>
          <a:xfrm>
            <a:off x="10181016" y="337432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9" idx="4"/>
          </p:cNvCxnSpPr>
          <p:nvPr/>
        </p:nvCxnSpPr>
        <p:spPr>
          <a:xfrm flipV="1">
            <a:off x="8956512" y="400297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5" idx="0"/>
          </p:cNvCxnSpPr>
          <p:nvPr/>
        </p:nvCxnSpPr>
        <p:spPr>
          <a:xfrm>
            <a:off x="9339768" y="402060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10537632" y="399416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920888" y="401179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983036" y="4696543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1366292" y="4714176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87361" y="41171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2" name="Oval 61"/>
          <p:cNvSpPr/>
          <p:nvPr/>
        </p:nvSpPr>
        <p:spPr>
          <a:xfrm>
            <a:off x="1028609" y="3488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3" name="Oval 62"/>
          <p:cNvSpPr/>
          <p:nvPr/>
        </p:nvSpPr>
        <p:spPr>
          <a:xfrm>
            <a:off x="1754033" y="41171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4" name="Straight Arrow Connector 63"/>
          <p:cNvCxnSpPr>
            <a:endCxn id="62" idx="4"/>
          </p:cNvCxnSpPr>
          <p:nvPr/>
        </p:nvCxnSpPr>
        <p:spPr>
          <a:xfrm flipV="1">
            <a:off x="419009" y="3946060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3" idx="0"/>
          </p:cNvCxnSpPr>
          <p:nvPr/>
        </p:nvCxnSpPr>
        <p:spPr>
          <a:xfrm>
            <a:off x="1260257" y="3946061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678866" y="412325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8" name="Oval 67"/>
          <p:cNvSpPr/>
          <p:nvPr/>
        </p:nvSpPr>
        <p:spPr>
          <a:xfrm>
            <a:off x="3520114" y="34946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9" name="Oval 68"/>
          <p:cNvSpPr/>
          <p:nvPr/>
        </p:nvSpPr>
        <p:spPr>
          <a:xfrm>
            <a:off x="4245538" y="4123253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3" name="Straight Arrow Connector 72"/>
          <p:cNvCxnSpPr>
            <a:endCxn id="68" idx="4"/>
          </p:cNvCxnSpPr>
          <p:nvPr/>
        </p:nvCxnSpPr>
        <p:spPr>
          <a:xfrm flipV="1">
            <a:off x="2910514" y="3952185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9" idx="0"/>
          </p:cNvCxnSpPr>
          <p:nvPr/>
        </p:nvCxnSpPr>
        <p:spPr>
          <a:xfrm>
            <a:off x="3751762" y="3952186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517754" y="5212396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489" y="322482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1: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9482732" y="5834277"/>
            <a:ext cx="283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phase 1: G reached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50081" y="3575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089130" y="36310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56818" y="36064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783721" y="35845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560540" y="445256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0821276" y="44349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1182588" y="37501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346612" y="377983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600191" y="5127610"/>
            <a:ext cx="82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min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63825" y="5130364"/>
            <a:ext cx="1707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nd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min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tie with D but A 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in queue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195925" y="104786"/>
            <a:ext cx="54890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Phase 1:   Extend shortest estimated partial path</a:t>
            </a:r>
          </a:p>
          <a:p>
            <a:r>
              <a:rPr lang="en-US" dirty="0"/>
              <a:t>                      (= length of partial path +  underestimate of 		remaining)</a:t>
            </a:r>
          </a:p>
          <a:p>
            <a:r>
              <a:rPr lang="en-US" dirty="0"/>
              <a:t>	until goal is reached.  </a:t>
            </a:r>
          </a:p>
          <a:p>
            <a:r>
              <a:rPr lang="en-US" dirty="0"/>
              <a:t>                  Reject loops.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3259D-C979-4E17-6050-9639B0E2F37B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699480" y="710800"/>
            <a:ext cx="726216" cy="141670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A0FC3F-AC3B-5A11-9F00-768E3494B04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2687116" y="2356294"/>
            <a:ext cx="1506932" cy="260031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97050-D1FD-FBF4-8ABE-693DBA9ABD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23742" y="1018320"/>
            <a:ext cx="2201954" cy="1109183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78056C-CE86-6746-E78C-68901885F85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092676" y="1884806"/>
            <a:ext cx="3101372" cy="471488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D5D9D-D7DC-0AD3-7308-65B2A8AB4842}"/>
              </a:ext>
            </a:extLst>
          </p:cNvPr>
          <p:cNvSpPr txBox="1"/>
          <p:nvPr/>
        </p:nvSpPr>
        <p:spPr>
          <a:xfrm>
            <a:off x="4069182" y="7449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45711B-08B1-7419-BDE5-3AB735124831}"/>
              </a:ext>
            </a:extLst>
          </p:cNvPr>
          <p:cNvSpPr txBox="1"/>
          <p:nvPr/>
        </p:nvSpPr>
        <p:spPr>
          <a:xfrm>
            <a:off x="3332072" y="245489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754135-C9FF-2C03-40A2-FE1D25F9AE73}"/>
              </a:ext>
            </a:extLst>
          </p:cNvPr>
          <p:cNvSpPr txBox="1"/>
          <p:nvPr/>
        </p:nvSpPr>
        <p:spPr>
          <a:xfrm>
            <a:off x="1665254" y="15629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E21110-A8F9-CF16-5BDD-2EABE16D8A71}"/>
              </a:ext>
            </a:extLst>
          </p:cNvPr>
          <p:cNvSpPr txBox="1"/>
          <p:nvPr/>
        </p:nvSpPr>
        <p:spPr>
          <a:xfrm>
            <a:off x="3283918" y="11868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5C803E-ACE1-F5C7-1FB4-79265B144144}"/>
              </a:ext>
            </a:extLst>
          </p:cNvPr>
          <p:cNvSpPr/>
          <p:nvPr/>
        </p:nvSpPr>
        <p:spPr>
          <a:xfrm>
            <a:off x="4679799" y="4834528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E93E02-F877-F867-3ABA-62C53E696336}"/>
              </a:ext>
            </a:extLst>
          </p:cNvPr>
          <p:cNvSpPr/>
          <p:nvPr/>
        </p:nvSpPr>
        <p:spPr>
          <a:xfrm>
            <a:off x="3884271" y="483452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495FD33-00AF-1AEA-3432-231640AE4732}"/>
              </a:ext>
            </a:extLst>
          </p:cNvPr>
          <p:cNvCxnSpPr/>
          <p:nvPr/>
        </p:nvCxnSpPr>
        <p:spPr>
          <a:xfrm>
            <a:off x="4499175" y="4606228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F2CD0C4-FFA1-54E7-1860-D523C90DE372}"/>
              </a:ext>
            </a:extLst>
          </p:cNvPr>
          <p:cNvSpPr txBox="1"/>
          <p:nvPr/>
        </p:nvSpPr>
        <p:spPr>
          <a:xfrm>
            <a:off x="4760875" y="434461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AD02CC-3CCF-BCB7-8060-CC2306BE38C8}"/>
              </a:ext>
            </a:extLst>
          </p:cNvPr>
          <p:cNvSpPr txBox="1"/>
          <p:nvPr/>
        </p:nvSpPr>
        <p:spPr>
          <a:xfrm>
            <a:off x="3924899" y="4374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2FBBF4D-A37D-A0F7-1B8B-B1FA19763C8D}"/>
              </a:ext>
            </a:extLst>
          </p:cNvPr>
          <p:cNvCxnSpPr/>
          <p:nvPr/>
        </p:nvCxnSpPr>
        <p:spPr>
          <a:xfrm flipV="1">
            <a:off x="4141912" y="4610266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7AF9DA-5D36-40CF-0BE9-2647E351B11E}"/>
              </a:ext>
            </a:extLst>
          </p:cNvPr>
          <p:cNvSpPr txBox="1"/>
          <p:nvPr/>
        </p:nvSpPr>
        <p:spPr>
          <a:xfrm>
            <a:off x="2538028" y="4568537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3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+7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96489C5-AD18-3DA6-4104-B3283E81E5DE}"/>
              </a:ext>
            </a:extLst>
          </p:cNvPr>
          <p:cNvSpPr txBox="1"/>
          <p:nvPr/>
        </p:nvSpPr>
        <p:spPr>
          <a:xfrm>
            <a:off x="8639421" y="372027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8285B6-3EAE-A19C-2D98-B755912991C0}"/>
              </a:ext>
            </a:extLst>
          </p:cNvPr>
          <p:cNvSpPr txBox="1"/>
          <p:nvPr/>
        </p:nvSpPr>
        <p:spPr>
          <a:xfrm>
            <a:off x="9455592" y="29790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6468A6-1928-BBA7-CFFB-F2D7BB8A768E}"/>
              </a:ext>
            </a:extLst>
          </p:cNvPr>
          <p:cNvSpPr/>
          <p:nvPr/>
        </p:nvSpPr>
        <p:spPr>
          <a:xfrm>
            <a:off x="5732629" y="292320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696E4B8-5154-252B-AEDA-DBC9D080CF64}"/>
              </a:ext>
            </a:extLst>
          </p:cNvPr>
          <p:cNvSpPr/>
          <p:nvPr/>
        </p:nvSpPr>
        <p:spPr>
          <a:xfrm>
            <a:off x="6573877" y="229455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9442B-C533-D114-1A49-9FA51CC9AB87}"/>
              </a:ext>
            </a:extLst>
          </p:cNvPr>
          <p:cNvSpPr/>
          <p:nvPr/>
        </p:nvSpPr>
        <p:spPr>
          <a:xfrm>
            <a:off x="7299301" y="292320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1C471FE-5E77-DD6D-5102-83DB32C9741D}"/>
              </a:ext>
            </a:extLst>
          </p:cNvPr>
          <p:cNvCxnSpPr>
            <a:endCxn id="106" idx="4"/>
          </p:cNvCxnSpPr>
          <p:nvPr/>
        </p:nvCxnSpPr>
        <p:spPr>
          <a:xfrm flipV="1">
            <a:off x="5964277" y="2752136"/>
            <a:ext cx="841248" cy="171070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5FEFEBF-A3DB-2EF1-58A0-030510E037B9}"/>
              </a:ext>
            </a:extLst>
          </p:cNvPr>
          <p:cNvCxnSpPr>
            <a:endCxn id="107" idx="0"/>
          </p:cNvCxnSpPr>
          <p:nvPr/>
        </p:nvCxnSpPr>
        <p:spPr>
          <a:xfrm>
            <a:off x="6805525" y="2752137"/>
            <a:ext cx="725424" cy="17106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F01E142-3E55-CDFC-F14D-88DA037AC07A}"/>
              </a:ext>
            </a:extLst>
          </p:cNvPr>
          <p:cNvSpPr txBox="1"/>
          <p:nvPr/>
        </p:nvSpPr>
        <p:spPr>
          <a:xfrm>
            <a:off x="6750260" y="4065782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A256A1F-10CF-0958-AC4E-D28A2575D180}"/>
              </a:ext>
            </a:extLst>
          </p:cNvPr>
          <p:cNvSpPr txBox="1"/>
          <p:nvPr/>
        </p:nvSpPr>
        <p:spPr>
          <a:xfrm>
            <a:off x="7142893" y="243104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708EB95-2488-BDD0-3B9A-493E5B844F04}"/>
              </a:ext>
            </a:extLst>
          </p:cNvPr>
          <p:cNvSpPr txBox="1"/>
          <p:nvPr/>
        </p:nvSpPr>
        <p:spPr>
          <a:xfrm>
            <a:off x="6110581" y="24064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37B1729-4C88-CBAA-C387-F554908C460F}"/>
              </a:ext>
            </a:extLst>
          </p:cNvPr>
          <p:cNvSpPr txBox="1"/>
          <p:nvPr/>
        </p:nvSpPr>
        <p:spPr>
          <a:xfrm>
            <a:off x="7453801" y="4536556"/>
            <a:ext cx="10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rd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min 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5AF9DFD-DE74-8A40-2D98-00E2AC13B76F}"/>
              </a:ext>
            </a:extLst>
          </p:cNvPr>
          <p:cNvSpPr/>
          <p:nvPr/>
        </p:nvSpPr>
        <p:spPr>
          <a:xfrm>
            <a:off x="7733562" y="3634479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893DE8-5DE4-2A9C-C317-567D941DD798}"/>
              </a:ext>
            </a:extLst>
          </p:cNvPr>
          <p:cNvSpPr/>
          <p:nvPr/>
        </p:nvSpPr>
        <p:spPr>
          <a:xfrm>
            <a:off x="6938034" y="3634480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A94C958-5B61-1633-CDF9-E500D3F60DBD}"/>
              </a:ext>
            </a:extLst>
          </p:cNvPr>
          <p:cNvCxnSpPr/>
          <p:nvPr/>
        </p:nvCxnSpPr>
        <p:spPr>
          <a:xfrm>
            <a:off x="7552938" y="3406179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1FA432D-4419-2470-FBFA-95B8F0D4DFAB}"/>
              </a:ext>
            </a:extLst>
          </p:cNvPr>
          <p:cNvSpPr txBox="1"/>
          <p:nvPr/>
        </p:nvSpPr>
        <p:spPr>
          <a:xfrm>
            <a:off x="7814638" y="31445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D488B8-314D-291A-C625-AB2C260CAEFD}"/>
              </a:ext>
            </a:extLst>
          </p:cNvPr>
          <p:cNvSpPr txBox="1"/>
          <p:nvPr/>
        </p:nvSpPr>
        <p:spPr>
          <a:xfrm>
            <a:off x="6978662" y="31742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2EB4DC-822C-B0F8-3AF7-6B28C0E3157B}"/>
              </a:ext>
            </a:extLst>
          </p:cNvPr>
          <p:cNvCxnSpPr/>
          <p:nvPr/>
        </p:nvCxnSpPr>
        <p:spPr>
          <a:xfrm flipV="1">
            <a:off x="7195675" y="3410217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A0B3F493-558F-8207-AA5F-B22867FF900E}"/>
              </a:ext>
            </a:extLst>
          </p:cNvPr>
          <p:cNvSpPr/>
          <p:nvPr/>
        </p:nvSpPr>
        <p:spPr>
          <a:xfrm>
            <a:off x="5363591" y="3613535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4859E40-E167-D126-FC26-41458D1F23DF}"/>
              </a:ext>
            </a:extLst>
          </p:cNvPr>
          <p:cNvSpPr/>
          <p:nvPr/>
        </p:nvSpPr>
        <p:spPr>
          <a:xfrm>
            <a:off x="6131687" y="3613534"/>
            <a:ext cx="463296" cy="457581"/>
          </a:xfrm>
          <a:prstGeom prst="ellipse">
            <a:avLst/>
          </a:prstGeom>
          <a:solidFill>
            <a:schemeClr val="accent1">
              <a:alpha val="32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7777048-5249-F712-BE83-9646F6D0B364}"/>
              </a:ext>
            </a:extLst>
          </p:cNvPr>
          <p:cNvCxnSpPr/>
          <p:nvPr/>
        </p:nvCxnSpPr>
        <p:spPr>
          <a:xfrm flipV="1">
            <a:off x="5602127" y="3367600"/>
            <a:ext cx="383256" cy="245936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7F7049A-9194-F929-D9FC-8A4897DCC59A}"/>
              </a:ext>
            </a:extLst>
          </p:cNvPr>
          <p:cNvCxnSpPr>
            <a:endCxn id="122" idx="0"/>
          </p:cNvCxnSpPr>
          <p:nvPr/>
        </p:nvCxnSpPr>
        <p:spPr>
          <a:xfrm>
            <a:off x="5985383" y="3385233"/>
            <a:ext cx="377952" cy="228301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FFFA337-8445-7E2B-D0AE-BEC38728D3B1}"/>
              </a:ext>
            </a:extLst>
          </p:cNvPr>
          <p:cNvSpPr txBox="1"/>
          <p:nvPr/>
        </p:nvSpPr>
        <p:spPr>
          <a:xfrm>
            <a:off x="5285036" y="30849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A865F6-A9C9-B133-7FA9-84F56CECC2BA}"/>
              </a:ext>
            </a:extLst>
          </p:cNvPr>
          <p:cNvSpPr txBox="1"/>
          <p:nvPr/>
        </p:nvSpPr>
        <p:spPr>
          <a:xfrm>
            <a:off x="5272036" y="4071116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7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+6</a:t>
            </a:r>
            <a:r>
              <a:rPr lang="en-US" sz="2800" dirty="0">
                <a:solidFill>
                  <a:srgbClr val="57257D"/>
                </a:solidFill>
              </a:rPr>
              <a:t>    ---  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25002D0-E459-BA3E-5144-4664A32D3A3D}"/>
              </a:ext>
            </a:extLst>
          </p:cNvPr>
          <p:cNvSpPr txBox="1"/>
          <p:nvPr/>
        </p:nvSpPr>
        <p:spPr>
          <a:xfrm>
            <a:off x="10460608" y="30140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EAD812-9C80-7901-1710-6610C5D35598}"/>
              </a:ext>
            </a:extLst>
          </p:cNvPr>
          <p:cNvSpPr txBox="1"/>
          <p:nvPr/>
        </p:nvSpPr>
        <p:spPr>
          <a:xfrm>
            <a:off x="10129549" y="5354624"/>
            <a:ext cx="22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7257D"/>
                </a:solidFill>
              </a:rPr>
              <a:t>     </a:t>
            </a:r>
            <a:r>
              <a:rPr lang="en-US" sz="2800" dirty="0"/>
              <a:t>---</a:t>
            </a:r>
            <a:r>
              <a:rPr lang="en-US" sz="2800" dirty="0">
                <a:solidFill>
                  <a:srgbClr val="57257D"/>
                </a:solidFill>
              </a:rPr>
              <a:t>      </a:t>
            </a:r>
            <a:r>
              <a:rPr lang="en-US" sz="2800" dirty="0"/>
              <a:t>6+</a:t>
            </a:r>
            <a:r>
              <a:rPr lang="en-US" sz="2800" dirty="0">
                <a:solidFill>
                  <a:srgbClr val="57257D"/>
                </a:solidFill>
              </a:rPr>
              <a:t>4   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3271D8-B664-2F0F-63E2-1CFE4FD30D1F}"/>
              </a:ext>
            </a:extLst>
          </p:cNvPr>
          <p:cNvSpPr txBox="1"/>
          <p:nvPr/>
        </p:nvSpPr>
        <p:spPr>
          <a:xfrm>
            <a:off x="303566" y="373904"/>
            <a:ext cx="127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A* Example</a:t>
            </a:r>
          </a:p>
        </p:txBody>
      </p:sp>
    </p:spTree>
    <p:extLst>
      <p:ext uri="{BB962C8B-B14F-4D97-AF65-F5344CB8AC3E}">
        <p14:creationId xmlns:p14="http://schemas.microsoft.com/office/powerpoint/2010/main" val="200399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37351</TotalTime>
  <Words>1246</Words>
  <Application>Microsoft Office PowerPoint</Application>
  <PresentationFormat>Widescreen</PresentationFormat>
  <Paragraphs>523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A* Algorithm = Greedy Search with Pruning and Underestimates of Remaining Distance</vt:lpstr>
      <vt:lpstr>An animation of the A* algorithm as it explores the North American freight train network to find the optimum path between Washington, D.C. and Los Angeles.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Admissible Heuristic</vt:lpstr>
      <vt:lpstr>Admissible Heuristic</vt:lpstr>
      <vt:lpstr>Monotone Underestimates of Remaining Distance</vt:lpstr>
      <vt:lpstr>Example of Bad Heuristic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Patel, Mahir</cp:lastModifiedBy>
  <cp:revision>95</cp:revision>
  <dcterms:created xsi:type="dcterms:W3CDTF">2018-03-15T16:38:38Z</dcterms:created>
  <dcterms:modified xsi:type="dcterms:W3CDTF">2025-09-19T12:37:05Z</dcterms:modified>
</cp:coreProperties>
</file>