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Savering</a:t>
            </a:r>
            <a:r>
              <a:rPr lang="en-US" dirty="0" smtClean="0"/>
              <a:t> 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at creating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hard</a:t>
            </a:r>
          </a:p>
          <a:p>
            <a:pPr lvl="1"/>
            <a:r>
              <a:rPr lang="en-US" dirty="0" smtClean="0"/>
              <a:t>Why we used it?</a:t>
            </a:r>
          </a:p>
          <a:p>
            <a:pPr lvl="2"/>
            <a:r>
              <a:rPr lang="en-US" dirty="0" smtClean="0"/>
              <a:t>Compatible with </a:t>
            </a:r>
            <a:r>
              <a:rPr lang="en-US" dirty="0" err="1" smtClean="0"/>
              <a:t>iphone</a:t>
            </a:r>
            <a:r>
              <a:rPr lang="en-US" dirty="0" smtClean="0"/>
              <a:t> and android</a:t>
            </a:r>
          </a:p>
          <a:p>
            <a:pPr lvl="2"/>
            <a:r>
              <a:rPr lang="en-US" dirty="0" smtClean="0"/>
              <a:t>Widely used</a:t>
            </a:r>
          </a:p>
          <a:p>
            <a:r>
              <a:rPr lang="en-US" dirty="0" smtClean="0"/>
              <a:t>Android Studio</a:t>
            </a:r>
          </a:p>
          <a:p>
            <a:pPr lvl="1"/>
            <a:r>
              <a:rPr lang="en-US" dirty="0" smtClean="0"/>
              <a:t>Not as hard but a lot of debugging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GitIgnore</a:t>
            </a:r>
            <a:r>
              <a:rPr lang="en-US" dirty="0" smtClean="0"/>
              <a:t>, working with the emulator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reality that being out alone isn't always safe.</a:t>
            </a:r>
          </a:p>
          <a:p>
            <a:r>
              <a:rPr lang="en-US" dirty="0" smtClean="0"/>
              <a:t>Sometimes you get separated from friends when going out in a group setting</a:t>
            </a:r>
          </a:p>
          <a:p>
            <a:r>
              <a:rPr lang="en-US" dirty="0" smtClean="0"/>
              <a:t>People find themselves in uncomfortable situations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047521" cy="3508768"/>
          </a:xfrm>
        </p:spPr>
        <p:txBody>
          <a:bodyPr/>
          <a:lstStyle/>
          <a:p>
            <a:r>
              <a:rPr lang="en-US" dirty="0" smtClean="0"/>
              <a:t>A Discrete GPS Ring</a:t>
            </a:r>
          </a:p>
          <a:p>
            <a:r>
              <a:rPr lang="en-US" dirty="0" smtClean="0"/>
              <a:t>Twist Gemstone</a:t>
            </a:r>
          </a:p>
          <a:p>
            <a:pPr lvl="1"/>
            <a:r>
              <a:rPr lang="en-US" dirty="0" smtClean="0"/>
              <a:t>Twist button to notify friend that your in need of </a:t>
            </a:r>
            <a:r>
              <a:rPr lang="en-US" dirty="0" err="1" smtClean="0"/>
              <a:t>Savering</a:t>
            </a:r>
            <a:endParaRPr lang="en-US" dirty="0" smtClean="0"/>
          </a:p>
          <a:p>
            <a:r>
              <a:rPr lang="en-US" dirty="0" smtClean="0"/>
              <a:t>GPS tracker</a:t>
            </a:r>
          </a:p>
          <a:p>
            <a:pPr lvl="1"/>
            <a:r>
              <a:rPr lang="en-US" dirty="0" smtClean="0"/>
              <a:t>Notifies your friends when you're are far from them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t="3774" r="23333" b="9744"/>
          <a:stretch/>
        </p:blipFill>
        <p:spPr>
          <a:xfrm rot="5400000">
            <a:off x="6705600" y="799654"/>
            <a:ext cx="38227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In/Sign Up Page</a:t>
            </a:r>
          </a:p>
          <a:p>
            <a:r>
              <a:rPr lang="en-US" dirty="0" smtClean="0"/>
              <a:t>Each account is linked to a phone number</a:t>
            </a:r>
          </a:p>
          <a:p>
            <a:r>
              <a:rPr lang="en-US" dirty="0" smtClean="0"/>
              <a:t>Using Bluetooth the ring is linked each individual’s mobile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2015732"/>
            <a:ext cx="3327400" cy="40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54" y="798513"/>
            <a:ext cx="2621518" cy="4659312"/>
          </a:xfrm>
        </p:spPr>
      </p:pic>
    </p:spTree>
    <p:extLst>
      <p:ext uri="{BB962C8B-B14F-4D97-AF65-F5344CB8AC3E}">
        <p14:creationId xmlns:p14="http://schemas.microsoft.com/office/powerpoint/2010/main" val="117823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Which Friends to Notify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63" y="798973"/>
            <a:ext cx="3369637" cy="5558575"/>
          </a:xfrm>
        </p:spPr>
      </p:pic>
    </p:spTree>
    <p:extLst>
      <p:ext uri="{BB962C8B-B14F-4D97-AF65-F5344CB8AC3E}">
        <p14:creationId xmlns:p14="http://schemas.microsoft.com/office/powerpoint/2010/main" val="15061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the ring, you can choose which friends to notify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798973"/>
            <a:ext cx="3296275" cy="5858577"/>
          </a:xfrm>
        </p:spPr>
      </p:pic>
    </p:spTree>
    <p:extLst>
      <p:ext uri="{BB962C8B-B14F-4D97-AF65-F5344CB8AC3E}">
        <p14:creationId xmlns:p14="http://schemas.microsoft.com/office/powerpoint/2010/main" val="183837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4" y="0"/>
            <a:ext cx="3429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" b="53148"/>
          <a:stretch/>
        </p:blipFill>
        <p:spPr>
          <a:xfrm>
            <a:off x="6883400" y="3011836"/>
            <a:ext cx="4089400" cy="3846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1" b="65694"/>
          <a:stretch/>
        </p:blipFill>
        <p:spPr>
          <a:xfrm>
            <a:off x="6870699" y="0"/>
            <a:ext cx="410210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6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Location of friends with Permission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417512"/>
            <a:ext cx="3328472" cy="5915805"/>
          </a:xfrm>
        </p:spPr>
      </p:pic>
    </p:spTree>
    <p:extLst>
      <p:ext uri="{BB962C8B-B14F-4D97-AF65-F5344CB8AC3E}">
        <p14:creationId xmlns:p14="http://schemas.microsoft.com/office/powerpoint/2010/main" val="1943148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150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Arial</vt:lpstr>
      <vt:lpstr>Gallery</vt:lpstr>
      <vt:lpstr>Savering me </vt:lpstr>
      <vt:lpstr>Problem</vt:lpstr>
      <vt:lpstr>Solution</vt:lpstr>
      <vt:lpstr>How it Works</vt:lpstr>
      <vt:lpstr>Create Account</vt:lpstr>
      <vt:lpstr>Choose Which Friends to Notify</vt:lpstr>
      <vt:lpstr>If you have the ring, you can choose which friends to notify</vt:lpstr>
      <vt:lpstr>PowerPoint Presentation</vt:lpstr>
      <vt:lpstr>View Location of friends with Permission</vt:lpstr>
      <vt:lpstr>Attempt at creating the app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Savering me </dc:title>
  <dc:creator>annie hua</dc:creator>
  <cp:lastModifiedBy>annie hua</cp:lastModifiedBy>
  <cp:revision>6</cp:revision>
  <dcterms:created xsi:type="dcterms:W3CDTF">2018-02-25T18:05:07Z</dcterms:created>
  <dcterms:modified xsi:type="dcterms:W3CDTF">2018-02-25T18:56:26Z</dcterms:modified>
</cp:coreProperties>
</file>