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ab0682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ab0682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ab0682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ab0682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ab0682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ab0682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ab0682e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ab0682e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0309dc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0309dc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ab0682e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ab0682e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0309dce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0309dce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140775"/>
            <a:ext cx="86370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Gutierrez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Yasmin Atassi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Jesse Asare-Addo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Jamil Atassi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Archana Ravishankar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our monthly donors give for a year and then lapse, or do they give over the course of a few years?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do our monthly donors who give more than one year increase their gift amount year over year?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Analyze the frequency and amount of donations to see which donors should receive gifts to thank them for their donations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According to the data provided from Hire Heroes, donations ranged from $0.90 to $8,523,500.00 over 12 years.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Hire Heroes wants more donations, then they can look into sending their big/frequent donators a gift as an incentive to donate more.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main focus was to increase donations by rewarding donors with thank you gifts.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a base donation amount that would warrant a gift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Focus on referencing columns headings with the Lifetime Donation History Amount and Number and total times donated.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Excel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and filter the years.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 the amount per year and amount of donators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Tableau Prep and Desktop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Account ID = ID for Salesforce Account=Salesforce Opportunity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Types of donors 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100" y="69150"/>
            <a:ext cx="4021900" cy="21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0" y="949613"/>
            <a:ext cx="4351450" cy="324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25" y="1209600"/>
            <a:ext cx="4205400" cy="2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amount that donors, who donated more than one year, was actually reported to decrease over time.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also important to note that not only did the amount donated decrease, but also the number of donors themselves decreased throughout the seven years.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8450"/>
            <a:ext cx="4338851" cy="24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51200"/>
            <a:ext cx="4572000" cy="24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new donors for the future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Follow up with previous and current donors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Hire Heroes are </a:t>
            </a:r>
            <a:r>
              <a:rPr lang="en" sz="1800"/>
              <a:t>looking</a:t>
            </a:r>
            <a:r>
              <a:rPr lang="en" sz="1800"/>
              <a:t> for more donations then they need to find lots of new donors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Hire Heroes provide data with all cells filled out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