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2" y="13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74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0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8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2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6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7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37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6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6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1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600" kern="1200" spc="1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200" kern="1200" spc="14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1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4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2B18ABC-785F-4303-8687-F4E3E8BC4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AU" sz="4800" dirty="0"/>
              <a:t>Kaiqi Liao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59C66-B4C7-41AD-B5BD-99E15B93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en-AU" sz="2000" b="1" dirty="0"/>
              <a:t>Portfolio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白色日式折纸蝴蝶">
            <a:extLst>
              <a:ext uri="{FF2B5EF4-FFF2-40B4-BE49-F238E27FC236}">
                <a16:creationId xmlns:a16="http://schemas.microsoft.com/office/drawing/2014/main" id="{8DFA255A-465A-4916-BB45-3F9D70DD98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4864608" y="1427821"/>
            <a:ext cx="6846363" cy="385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8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DEAFB-22DF-4FFD-904F-7854EFC6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Design Overview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5C0A6-A5D9-4C4B-B6D2-254C7AC43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Goals and Features</a:t>
            </a:r>
          </a:p>
          <a:p>
            <a:r>
              <a:rPr lang="en-AU" dirty="0"/>
              <a:t> Showcase of what I learned so far</a:t>
            </a:r>
          </a:p>
          <a:p>
            <a:r>
              <a:rPr lang="en-AU" dirty="0"/>
              <a:t> Identify target audience</a:t>
            </a:r>
          </a:p>
          <a:p>
            <a:r>
              <a:rPr lang="en-AU" dirty="0"/>
              <a:t>Concise and informative</a:t>
            </a:r>
          </a:p>
          <a:p>
            <a:r>
              <a:rPr lang="en-AU" dirty="0"/>
              <a:t>Simple and responsive design</a:t>
            </a:r>
          </a:p>
        </p:txBody>
      </p:sp>
    </p:spTree>
    <p:extLst>
      <p:ext uri="{BB962C8B-B14F-4D97-AF65-F5344CB8AC3E}">
        <p14:creationId xmlns:p14="http://schemas.microsoft.com/office/powerpoint/2010/main" val="280064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434F3-89AD-4580-949D-1B6C3138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Site Map</a:t>
            </a:r>
          </a:p>
        </p:txBody>
      </p:sp>
      <p:pic>
        <p:nvPicPr>
          <p:cNvPr id="5" name="内容占位符 4" descr="图形用户界面, 应用程序&#10;&#10;描述已自动生成">
            <a:extLst>
              <a:ext uri="{FF2B5EF4-FFF2-40B4-BE49-F238E27FC236}">
                <a16:creationId xmlns:a16="http://schemas.microsoft.com/office/drawing/2014/main" id="{19D0B325-D478-4D23-9E25-4C39E6A12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075" y="2593573"/>
            <a:ext cx="5344996" cy="3306650"/>
          </a:xfrm>
        </p:spPr>
      </p:pic>
    </p:spTree>
    <p:extLst>
      <p:ext uri="{BB962C8B-B14F-4D97-AF65-F5344CB8AC3E}">
        <p14:creationId xmlns:p14="http://schemas.microsoft.com/office/powerpoint/2010/main" val="161163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35C0D-8874-41C2-B45B-895539F30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Wireframe - Home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A2D73E7-9F45-4DBD-AC60-F081A3F40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3468" y="2099086"/>
            <a:ext cx="4814926" cy="369411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0E14E7-9C9A-4E8C-B05B-A8C68587C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06" y="2040340"/>
            <a:ext cx="5716590" cy="4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3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512DE-58C6-4E80-AFD7-58BE950A0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Wireframe - About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D800F7A-D778-4FF8-8644-F08BCA23E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590" y="2188458"/>
            <a:ext cx="4851574" cy="390185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3017396-2DAF-447E-9D94-F6BBF2E13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618" y="2188458"/>
            <a:ext cx="5437566" cy="412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0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8AB57-0F80-4358-B4A8-0DA8C98C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Wireframe - Work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819971E-3DAD-4D68-B8A1-B01E7650F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959" y="2190803"/>
            <a:ext cx="5133188" cy="411855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8B72D4-2AE4-40E8-8E97-D36D96671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765" y="2190802"/>
            <a:ext cx="5453276" cy="411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79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DCE78-A135-45E7-90D6-D783C7B63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Wireframe - Blog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D723C15-B9AC-4BBE-B604-C7A3C0EF8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802" y="2275765"/>
            <a:ext cx="4816768" cy="391008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464A11A-83E2-4D9B-AB18-778741081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895" y="2187385"/>
            <a:ext cx="5807477" cy="442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75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7C724-E837-461E-8819-0BD32C9D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Components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AED2D-9E7F-4777-A417-EFB86F14E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Collapsible menu and navbar</a:t>
            </a:r>
          </a:p>
          <a:p>
            <a:r>
              <a:rPr lang="en-AU" dirty="0"/>
              <a:t>Links to PDF resume</a:t>
            </a:r>
          </a:p>
          <a:p>
            <a:r>
              <a:rPr lang="en-AU" dirty="0"/>
              <a:t>Blog card content</a:t>
            </a:r>
          </a:p>
          <a:p>
            <a:r>
              <a:rPr lang="en-AU" dirty="0"/>
              <a:t>Social media links in footer</a:t>
            </a:r>
          </a:p>
        </p:txBody>
      </p:sp>
    </p:spTree>
    <p:extLst>
      <p:ext uri="{BB962C8B-B14F-4D97-AF65-F5344CB8AC3E}">
        <p14:creationId xmlns:p14="http://schemas.microsoft.com/office/powerpoint/2010/main" val="2454450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B4321A7-157C-4F36-A323-74138D387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 algn="ctr"/>
            <a:r>
              <a:rPr lang="en-AU" sz="7200"/>
              <a:t>Thank You !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DECA65-C750-4B0B-B7E8-EDD7103E2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 lnSpcReduction="10000"/>
          </a:bodyPr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418369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Microsoft YaHei Light"/>
        <a:ea typeface=""/>
        <a:cs typeface=""/>
      </a:majorFont>
      <a:minorFont>
        <a:latin typeface="Microsoft YaHe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61</Words>
  <Application>Microsoft Office PowerPoint</Application>
  <PresentationFormat>宽屏</PresentationFormat>
  <Paragraphs>19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Microsoft YaHei Light</vt:lpstr>
      <vt:lpstr>Microsoft YaHei</vt:lpstr>
      <vt:lpstr>Arial</vt:lpstr>
      <vt:lpstr>Calibri</vt:lpstr>
      <vt:lpstr>AccentBoxVTI</vt:lpstr>
      <vt:lpstr>Kaiqi Liao</vt:lpstr>
      <vt:lpstr>Design Overview</vt:lpstr>
      <vt:lpstr>Site Map</vt:lpstr>
      <vt:lpstr>Wireframe - Home</vt:lpstr>
      <vt:lpstr>Wireframe - About</vt:lpstr>
      <vt:lpstr>Wireframe - Work</vt:lpstr>
      <vt:lpstr>Wireframe - Blog</vt:lpstr>
      <vt:lpstr>Components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Yueqiong Li</dc:creator>
  <cp:lastModifiedBy>Yueqiong Li</cp:lastModifiedBy>
  <cp:revision>10</cp:revision>
  <dcterms:created xsi:type="dcterms:W3CDTF">2022-03-07T18:18:41Z</dcterms:created>
  <dcterms:modified xsi:type="dcterms:W3CDTF">2022-03-10T04:18:02Z</dcterms:modified>
</cp:coreProperties>
</file>