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673" autoAdjust="0"/>
  </p:normalViewPr>
  <p:slideViewPr>
    <p:cSldViewPr snapToGrid="0">
      <p:cViewPr varScale="1">
        <p:scale>
          <a:sx n="100" d="100"/>
          <a:sy n="100" d="100"/>
        </p:scale>
        <p:origin x="120" y="102"/>
      </p:cViewPr>
      <p:guideLst/>
    </p:cSldViewPr>
  </p:slideViewPr>
  <p:outlineViewPr>
    <p:cViewPr>
      <p:scale>
        <a:sx n="33" d="100"/>
        <a:sy n="33" d="100"/>
      </p:scale>
      <p:origin x="0" y="-513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7" Type="http://schemas.openxmlformats.org/officeDocument/2006/relationships/image" Target="../media/image32.svg"/><Relationship Id="rId2" Type="http://schemas.openxmlformats.org/officeDocument/2006/relationships/image" Target="../media/image27.png"/><Relationship Id="rId1" Type="http://schemas.openxmlformats.org/officeDocument/2006/relationships/hyperlink" Target="https://recspicy.onrender.com/" TargetMode="Externa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hyperlink" Target="https://recspicy.onrender.com/" TargetMode="External"/><Relationship Id="rId7" Type="http://schemas.openxmlformats.org/officeDocument/2006/relationships/image" Target="../media/image32.sv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00F902-2B9B-4C2A-AD6E-AACE3F648D5E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13A758E-1683-4C52-AA2E-82F36ADA60F8}">
      <dgm:prSet/>
      <dgm:spPr/>
      <dgm:t>
        <a:bodyPr/>
        <a:lstStyle/>
        <a:p>
          <a:r>
            <a:rPr lang="en-US"/>
            <a:t>A website for recipe searching, creation, and meal planning</a:t>
          </a:r>
        </a:p>
      </dgm:t>
    </dgm:pt>
    <dgm:pt modelId="{2DC2023D-9FFC-489D-958F-A0ECC8836572}" type="parTrans" cxnId="{618A14F8-6BE0-4ECA-8BC0-B398157897D0}">
      <dgm:prSet/>
      <dgm:spPr/>
      <dgm:t>
        <a:bodyPr/>
        <a:lstStyle/>
        <a:p>
          <a:endParaRPr lang="en-US"/>
        </a:p>
      </dgm:t>
    </dgm:pt>
    <dgm:pt modelId="{525CC009-1353-43EE-ACFF-0C3DA0E9810B}" type="sibTrans" cxnId="{618A14F8-6BE0-4ECA-8BC0-B398157897D0}">
      <dgm:prSet/>
      <dgm:spPr/>
      <dgm:t>
        <a:bodyPr/>
        <a:lstStyle/>
        <a:p>
          <a:endParaRPr lang="en-US"/>
        </a:p>
      </dgm:t>
    </dgm:pt>
    <dgm:pt modelId="{FF9C7A36-81BC-4484-B4AE-1310F27D62F7}">
      <dgm:prSet/>
      <dgm:spPr/>
      <dgm:t>
        <a:bodyPr/>
        <a:lstStyle/>
        <a:p>
          <a:r>
            <a:rPr lang="en-US"/>
            <a:t>Created by James McGugian &amp; Steven Foster</a:t>
          </a:r>
        </a:p>
      </dgm:t>
    </dgm:pt>
    <dgm:pt modelId="{EB77DDA9-FD7E-4623-AD1C-37A63D25C96A}" type="parTrans" cxnId="{CC1B3AA2-EA72-4305-AD87-1C2D8A71FEFD}">
      <dgm:prSet/>
      <dgm:spPr/>
      <dgm:t>
        <a:bodyPr/>
        <a:lstStyle/>
        <a:p>
          <a:endParaRPr lang="en-US"/>
        </a:p>
      </dgm:t>
    </dgm:pt>
    <dgm:pt modelId="{E80CDB44-2811-4638-AB46-EA74CDB8BAF5}" type="sibTrans" cxnId="{CC1B3AA2-EA72-4305-AD87-1C2D8A71FEFD}">
      <dgm:prSet/>
      <dgm:spPr/>
      <dgm:t>
        <a:bodyPr/>
        <a:lstStyle/>
        <a:p>
          <a:endParaRPr lang="en-US"/>
        </a:p>
      </dgm:t>
    </dgm:pt>
    <dgm:pt modelId="{81B9A465-DE25-4EBE-9A5D-CB4D86F13FCD}" type="pres">
      <dgm:prSet presAssocID="{AF00F902-2B9B-4C2A-AD6E-AACE3F648D5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AB679FA-694C-4B75-B54A-70A3880E577F}" type="pres">
      <dgm:prSet presAssocID="{913A758E-1683-4C52-AA2E-82F36ADA60F8}" presName="root" presStyleCnt="0"/>
      <dgm:spPr/>
    </dgm:pt>
    <dgm:pt modelId="{EE1BFFE6-A5A3-480E-AD4F-2CCCA50B334F}" type="pres">
      <dgm:prSet presAssocID="{913A758E-1683-4C52-AA2E-82F36ADA60F8}" presName="rootComposite" presStyleCnt="0"/>
      <dgm:spPr/>
    </dgm:pt>
    <dgm:pt modelId="{EFBE8C9D-98DE-4FC9-9E39-7DEE466FB899}" type="pres">
      <dgm:prSet presAssocID="{913A758E-1683-4C52-AA2E-82F36ADA60F8}" presName="rootText" presStyleLbl="node1" presStyleIdx="0" presStyleCnt="2"/>
      <dgm:spPr/>
    </dgm:pt>
    <dgm:pt modelId="{FDEBC474-AC26-4E1F-AD8F-2CF7E291316A}" type="pres">
      <dgm:prSet presAssocID="{913A758E-1683-4C52-AA2E-82F36ADA60F8}" presName="rootConnector" presStyleLbl="node1" presStyleIdx="0" presStyleCnt="2"/>
      <dgm:spPr/>
    </dgm:pt>
    <dgm:pt modelId="{F0605037-865F-4993-803F-292EE40F554B}" type="pres">
      <dgm:prSet presAssocID="{913A758E-1683-4C52-AA2E-82F36ADA60F8}" presName="childShape" presStyleCnt="0"/>
      <dgm:spPr/>
    </dgm:pt>
    <dgm:pt modelId="{8FF74AFA-EF92-4D1D-832D-B61D52C9C879}" type="pres">
      <dgm:prSet presAssocID="{FF9C7A36-81BC-4484-B4AE-1310F27D62F7}" presName="root" presStyleCnt="0"/>
      <dgm:spPr/>
    </dgm:pt>
    <dgm:pt modelId="{4BBC386F-CF77-40C8-BA63-97BD3E53FF60}" type="pres">
      <dgm:prSet presAssocID="{FF9C7A36-81BC-4484-B4AE-1310F27D62F7}" presName="rootComposite" presStyleCnt="0"/>
      <dgm:spPr/>
    </dgm:pt>
    <dgm:pt modelId="{E46869CA-AA03-430C-B023-9825DF13BDBE}" type="pres">
      <dgm:prSet presAssocID="{FF9C7A36-81BC-4484-B4AE-1310F27D62F7}" presName="rootText" presStyleLbl="node1" presStyleIdx="1" presStyleCnt="2"/>
      <dgm:spPr/>
    </dgm:pt>
    <dgm:pt modelId="{A6EE6F61-6FBD-4017-809C-872953BF5216}" type="pres">
      <dgm:prSet presAssocID="{FF9C7A36-81BC-4484-B4AE-1310F27D62F7}" presName="rootConnector" presStyleLbl="node1" presStyleIdx="1" presStyleCnt="2"/>
      <dgm:spPr/>
    </dgm:pt>
    <dgm:pt modelId="{6AB3A033-E5E0-48C0-9D47-88943C3E9CA1}" type="pres">
      <dgm:prSet presAssocID="{FF9C7A36-81BC-4484-B4AE-1310F27D62F7}" presName="childShape" presStyleCnt="0"/>
      <dgm:spPr/>
    </dgm:pt>
  </dgm:ptLst>
  <dgm:cxnLst>
    <dgm:cxn modelId="{51AB6C32-0822-4D29-B861-69FB3EB90077}" type="presOf" srcId="{913A758E-1683-4C52-AA2E-82F36ADA60F8}" destId="{FDEBC474-AC26-4E1F-AD8F-2CF7E291316A}" srcOrd="1" destOrd="0" presId="urn:microsoft.com/office/officeart/2005/8/layout/hierarchy3"/>
    <dgm:cxn modelId="{F507F17B-AAB5-46A9-9AE4-3FEB840DC1CC}" type="presOf" srcId="{FF9C7A36-81BC-4484-B4AE-1310F27D62F7}" destId="{E46869CA-AA03-430C-B023-9825DF13BDBE}" srcOrd="0" destOrd="0" presId="urn:microsoft.com/office/officeart/2005/8/layout/hierarchy3"/>
    <dgm:cxn modelId="{CC1B3AA2-EA72-4305-AD87-1C2D8A71FEFD}" srcId="{AF00F902-2B9B-4C2A-AD6E-AACE3F648D5E}" destId="{FF9C7A36-81BC-4484-B4AE-1310F27D62F7}" srcOrd="1" destOrd="0" parTransId="{EB77DDA9-FD7E-4623-AD1C-37A63D25C96A}" sibTransId="{E80CDB44-2811-4638-AB46-EA74CDB8BAF5}"/>
    <dgm:cxn modelId="{14C396DE-3B4B-4264-90F6-47C7809CE319}" type="presOf" srcId="{FF9C7A36-81BC-4484-B4AE-1310F27D62F7}" destId="{A6EE6F61-6FBD-4017-809C-872953BF5216}" srcOrd="1" destOrd="0" presId="urn:microsoft.com/office/officeart/2005/8/layout/hierarchy3"/>
    <dgm:cxn modelId="{B40C51E2-C91F-43F2-A903-29D22A995880}" type="presOf" srcId="{913A758E-1683-4C52-AA2E-82F36ADA60F8}" destId="{EFBE8C9D-98DE-4FC9-9E39-7DEE466FB899}" srcOrd="0" destOrd="0" presId="urn:microsoft.com/office/officeart/2005/8/layout/hierarchy3"/>
    <dgm:cxn modelId="{1D4BB4F1-58F4-4D30-B8F8-7FB6CA52B7EA}" type="presOf" srcId="{AF00F902-2B9B-4C2A-AD6E-AACE3F648D5E}" destId="{81B9A465-DE25-4EBE-9A5D-CB4D86F13FCD}" srcOrd="0" destOrd="0" presId="urn:microsoft.com/office/officeart/2005/8/layout/hierarchy3"/>
    <dgm:cxn modelId="{618A14F8-6BE0-4ECA-8BC0-B398157897D0}" srcId="{AF00F902-2B9B-4C2A-AD6E-AACE3F648D5E}" destId="{913A758E-1683-4C52-AA2E-82F36ADA60F8}" srcOrd="0" destOrd="0" parTransId="{2DC2023D-9FFC-489D-958F-A0ECC8836572}" sibTransId="{525CC009-1353-43EE-ACFF-0C3DA0E9810B}"/>
    <dgm:cxn modelId="{C9CBD080-76E6-415E-897E-5220800DCFF1}" type="presParOf" srcId="{81B9A465-DE25-4EBE-9A5D-CB4D86F13FCD}" destId="{9AB679FA-694C-4B75-B54A-70A3880E577F}" srcOrd="0" destOrd="0" presId="urn:microsoft.com/office/officeart/2005/8/layout/hierarchy3"/>
    <dgm:cxn modelId="{7AF7FFFC-664F-4103-9D23-864A11D0BF29}" type="presParOf" srcId="{9AB679FA-694C-4B75-B54A-70A3880E577F}" destId="{EE1BFFE6-A5A3-480E-AD4F-2CCCA50B334F}" srcOrd="0" destOrd="0" presId="urn:microsoft.com/office/officeart/2005/8/layout/hierarchy3"/>
    <dgm:cxn modelId="{28E72FAE-69BE-4456-8B3F-A433D643A324}" type="presParOf" srcId="{EE1BFFE6-A5A3-480E-AD4F-2CCCA50B334F}" destId="{EFBE8C9D-98DE-4FC9-9E39-7DEE466FB899}" srcOrd="0" destOrd="0" presId="urn:microsoft.com/office/officeart/2005/8/layout/hierarchy3"/>
    <dgm:cxn modelId="{3EA36A5E-8077-4C02-9D5E-384D4D0EEA10}" type="presParOf" srcId="{EE1BFFE6-A5A3-480E-AD4F-2CCCA50B334F}" destId="{FDEBC474-AC26-4E1F-AD8F-2CF7E291316A}" srcOrd="1" destOrd="0" presId="urn:microsoft.com/office/officeart/2005/8/layout/hierarchy3"/>
    <dgm:cxn modelId="{7E64C45E-7F64-48A1-A82B-B91708EC2350}" type="presParOf" srcId="{9AB679FA-694C-4B75-B54A-70A3880E577F}" destId="{F0605037-865F-4993-803F-292EE40F554B}" srcOrd="1" destOrd="0" presId="urn:microsoft.com/office/officeart/2005/8/layout/hierarchy3"/>
    <dgm:cxn modelId="{06852AD2-6A79-42BF-BCFF-02860E62138E}" type="presParOf" srcId="{81B9A465-DE25-4EBE-9A5D-CB4D86F13FCD}" destId="{8FF74AFA-EF92-4D1D-832D-B61D52C9C879}" srcOrd="1" destOrd="0" presId="urn:microsoft.com/office/officeart/2005/8/layout/hierarchy3"/>
    <dgm:cxn modelId="{60BB1BC0-F893-465C-B743-051413122705}" type="presParOf" srcId="{8FF74AFA-EF92-4D1D-832D-B61D52C9C879}" destId="{4BBC386F-CF77-40C8-BA63-97BD3E53FF60}" srcOrd="0" destOrd="0" presId="urn:microsoft.com/office/officeart/2005/8/layout/hierarchy3"/>
    <dgm:cxn modelId="{D1D22BE3-D26C-4E02-9DED-7675F0E61674}" type="presParOf" srcId="{4BBC386F-CF77-40C8-BA63-97BD3E53FF60}" destId="{E46869CA-AA03-430C-B023-9825DF13BDBE}" srcOrd="0" destOrd="0" presId="urn:microsoft.com/office/officeart/2005/8/layout/hierarchy3"/>
    <dgm:cxn modelId="{327A56F4-1960-40FD-9C35-01400B5A1C62}" type="presParOf" srcId="{4BBC386F-CF77-40C8-BA63-97BD3E53FF60}" destId="{A6EE6F61-6FBD-4017-809C-872953BF5216}" srcOrd="1" destOrd="0" presId="urn:microsoft.com/office/officeart/2005/8/layout/hierarchy3"/>
    <dgm:cxn modelId="{395B187B-B0D2-4DA1-B449-3E063B480AF1}" type="presParOf" srcId="{8FF74AFA-EF92-4D1D-832D-B61D52C9C879}" destId="{6AB3A033-E5E0-48C0-9D47-88943C3E9CA1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7C8D7C6-8632-452E-8E52-CADAD80E59F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0DF8E6-F416-4047-AE3C-914790539D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Organized recipe details with interactive elements</a:t>
          </a:r>
        </a:p>
      </dgm:t>
    </dgm:pt>
    <dgm:pt modelId="{340AC7A9-72A8-46E6-BC3F-680732D9E174}" type="parTrans" cxnId="{3B985FAD-8B16-4B67-9F0D-941590E67E1F}">
      <dgm:prSet/>
      <dgm:spPr/>
      <dgm:t>
        <a:bodyPr/>
        <a:lstStyle/>
        <a:p>
          <a:endParaRPr lang="en-US"/>
        </a:p>
      </dgm:t>
    </dgm:pt>
    <dgm:pt modelId="{D692C140-E4E6-44F0-8629-C5987CB98553}" type="sibTrans" cxnId="{3B985FAD-8B16-4B67-9F0D-941590E67E1F}">
      <dgm:prSet/>
      <dgm:spPr/>
      <dgm:t>
        <a:bodyPr/>
        <a:lstStyle/>
        <a:p>
          <a:endParaRPr lang="en-US"/>
        </a:p>
      </dgm:t>
    </dgm:pt>
    <dgm:pt modelId="{DDC08439-13EE-44AC-B04F-E372FB91F9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Ingredient checklists and step-by-step instructions with times</a:t>
          </a:r>
        </a:p>
      </dgm:t>
    </dgm:pt>
    <dgm:pt modelId="{F7344C4B-FDB4-472E-8974-CB5CBDCBE799}" type="parTrans" cxnId="{FDEC93DB-6DA6-403A-A90B-790E2DB9E7B8}">
      <dgm:prSet/>
      <dgm:spPr/>
      <dgm:t>
        <a:bodyPr/>
        <a:lstStyle/>
        <a:p>
          <a:endParaRPr lang="en-US"/>
        </a:p>
      </dgm:t>
    </dgm:pt>
    <dgm:pt modelId="{7212EAD7-F608-4E6E-BC6A-876DA05F2C50}" type="sibTrans" cxnId="{FDEC93DB-6DA6-403A-A90B-790E2DB9E7B8}">
      <dgm:prSet/>
      <dgm:spPr/>
      <dgm:t>
        <a:bodyPr/>
        <a:lstStyle/>
        <a:p>
          <a:endParaRPr lang="en-US"/>
        </a:p>
      </dgm:t>
    </dgm:pt>
    <dgm:pt modelId="{508C30B8-860B-4C11-985D-FAAF2CBADE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Print/export options</a:t>
          </a:r>
        </a:p>
      </dgm:t>
    </dgm:pt>
    <dgm:pt modelId="{11419545-A8D5-4148-A876-6BC3476D750B}" type="parTrans" cxnId="{7409D64B-4185-4398-B1EF-889B27247841}">
      <dgm:prSet/>
      <dgm:spPr/>
      <dgm:t>
        <a:bodyPr/>
        <a:lstStyle/>
        <a:p>
          <a:endParaRPr lang="en-US"/>
        </a:p>
      </dgm:t>
    </dgm:pt>
    <dgm:pt modelId="{12BD5C06-E90D-4BB1-B708-35E2B3A232B1}" type="sibTrans" cxnId="{7409D64B-4185-4398-B1EF-889B27247841}">
      <dgm:prSet/>
      <dgm:spPr/>
      <dgm:t>
        <a:bodyPr/>
        <a:lstStyle/>
        <a:p>
          <a:endParaRPr lang="en-US"/>
        </a:p>
      </dgm:t>
    </dgm:pt>
    <dgm:pt modelId="{DD140603-9B87-4F89-8759-0AE5CEC1CBCB}" type="pres">
      <dgm:prSet presAssocID="{17C8D7C6-8632-452E-8E52-CADAD80E59F3}" presName="root" presStyleCnt="0">
        <dgm:presLayoutVars>
          <dgm:dir/>
          <dgm:resizeHandles val="exact"/>
        </dgm:presLayoutVars>
      </dgm:prSet>
      <dgm:spPr/>
    </dgm:pt>
    <dgm:pt modelId="{0B05CEE7-6B07-4A1F-8886-F9E6FA3A193D}" type="pres">
      <dgm:prSet presAssocID="{550DF8E6-F416-4047-AE3C-914790539DC9}" presName="compNode" presStyleCnt="0"/>
      <dgm:spPr/>
    </dgm:pt>
    <dgm:pt modelId="{06253774-1CEF-456A-A76B-26313DF64682}" type="pres">
      <dgm:prSet presAssocID="{550DF8E6-F416-4047-AE3C-914790539DC9}" presName="bgRect" presStyleLbl="bgShp" presStyleIdx="0" presStyleCnt="3"/>
      <dgm:spPr/>
    </dgm:pt>
    <dgm:pt modelId="{2EAC76C7-FBA9-4327-A632-8650BD465E01}" type="pres">
      <dgm:prSet presAssocID="{550DF8E6-F416-4047-AE3C-914790539DC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05F909F5-797F-4350-AB4C-DE31350EF90E}" type="pres">
      <dgm:prSet presAssocID="{550DF8E6-F416-4047-AE3C-914790539DC9}" presName="spaceRect" presStyleCnt="0"/>
      <dgm:spPr/>
    </dgm:pt>
    <dgm:pt modelId="{A424CBF8-BD19-4D27-A236-BCC2D6E20EBF}" type="pres">
      <dgm:prSet presAssocID="{550DF8E6-F416-4047-AE3C-914790539DC9}" presName="parTx" presStyleLbl="revTx" presStyleIdx="0" presStyleCnt="3">
        <dgm:presLayoutVars>
          <dgm:chMax val="0"/>
          <dgm:chPref val="0"/>
        </dgm:presLayoutVars>
      </dgm:prSet>
      <dgm:spPr/>
    </dgm:pt>
    <dgm:pt modelId="{63515081-BE3B-4FB7-B728-800641DE985E}" type="pres">
      <dgm:prSet presAssocID="{D692C140-E4E6-44F0-8629-C5987CB98553}" presName="sibTrans" presStyleCnt="0"/>
      <dgm:spPr/>
    </dgm:pt>
    <dgm:pt modelId="{94559940-B4AA-4197-9AF1-7E0F79F7816F}" type="pres">
      <dgm:prSet presAssocID="{DDC08439-13EE-44AC-B04F-E372FB91F9BF}" presName="compNode" presStyleCnt="0"/>
      <dgm:spPr/>
    </dgm:pt>
    <dgm:pt modelId="{3BA47B63-C0A6-45CE-8A93-E60AC60E2EB0}" type="pres">
      <dgm:prSet presAssocID="{DDC08439-13EE-44AC-B04F-E372FB91F9BF}" presName="bgRect" presStyleLbl="bgShp" presStyleIdx="1" presStyleCnt="3"/>
      <dgm:spPr/>
    </dgm:pt>
    <dgm:pt modelId="{8F28392C-897A-48CC-91A7-8E70A2AC1BDE}" type="pres">
      <dgm:prSet presAssocID="{DDC08439-13EE-44AC-B04F-E372FB91F9B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perclip"/>
        </a:ext>
      </dgm:extLst>
    </dgm:pt>
    <dgm:pt modelId="{AF728279-4C28-4FD4-8879-57D512909399}" type="pres">
      <dgm:prSet presAssocID="{DDC08439-13EE-44AC-B04F-E372FB91F9BF}" presName="spaceRect" presStyleCnt="0"/>
      <dgm:spPr/>
    </dgm:pt>
    <dgm:pt modelId="{D82A567A-20CF-4D85-951B-6DA2E5A5FBD3}" type="pres">
      <dgm:prSet presAssocID="{DDC08439-13EE-44AC-B04F-E372FB91F9BF}" presName="parTx" presStyleLbl="revTx" presStyleIdx="1" presStyleCnt="3">
        <dgm:presLayoutVars>
          <dgm:chMax val="0"/>
          <dgm:chPref val="0"/>
        </dgm:presLayoutVars>
      </dgm:prSet>
      <dgm:spPr/>
    </dgm:pt>
    <dgm:pt modelId="{34A296C5-C22C-4C84-97A4-581878A30F29}" type="pres">
      <dgm:prSet presAssocID="{7212EAD7-F608-4E6E-BC6A-876DA05F2C50}" presName="sibTrans" presStyleCnt="0"/>
      <dgm:spPr/>
    </dgm:pt>
    <dgm:pt modelId="{3ABC1BCC-E870-4FCF-BD90-50FA14591568}" type="pres">
      <dgm:prSet presAssocID="{508C30B8-860B-4C11-985D-FAAF2CBADE77}" presName="compNode" presStyleCnt="0"/>
      <dgm:spPr/>
    </dgm:pt>
    <dgm:pt modelId="{5C46CA12-7737-4B6E-BC41-C95A5E06E27A}" type="pres">
      <dgm:prSet presAssocID="{508C30B8-860B-4C11-985D-FAAF2CBADE77}" presName="bgRect" presStyleLbl="bgShp" presStyleIdx="2" presStyleCnt="3"/>
      <dgm:spPr/>
    </dgm:pt>
    <dgm:pt modelId="{F8D1EFBB-665D-4617-83CA-67E82C05E40F}" type="pres">
      <dgm:prSet presAssocID="{508C30B8-860B-4C11-985D-FAAF2CBADE7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49886CEC-0040-497C-862D-BC3F90927E66}" type="pres">
      <dgm:prSet presAssocID="{508C30B8-860B-4C11-985D-FAAF2CBADE77}" presName="spaceRect" presStyleCnt="0"/>
      <dgm:spPr/>
    </dgm:pt>
    <dgm:pt modelId="{7AA880CE-0109-4E8A-856A-61886A4DC07C}" type="pres">
      <dgm:prSet presAssocID="{508C30B8-860B-4C11-985D-FAAF2CBADE7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A262E67-E126-4273-A4D3-02C17A95DF89}" type="presOf" srcId="{DDC08439-13EE-44AC-B04F-E372FB91F9BF}" destId="{D82A567A-20CF-4D85-951B-6DA2E5A5FBD3}" srcOrd="0" destOrd="0" presId="urn:microsoft.com/office/officeart/2018/2/layout/IconVerticalSolidList"/>
    <dgm:cxn modelId="{7409D64B-4185-4398-B1EF-889B27247841}" srcId="{17C8D7C6-8632-452E-8E52-CADAD80E59F3}" destId="{508C30B8-860B-4C11-985D-FAAF2CBADE77}" srcOrd="2" destOrd="0" parTransId="{11419545-A8D5-4148-A876-6BC3476D750B}" sibTransId="{12BD5C06-E90D-4BB1-B708-35E2B3A232B1}"/>
    <dgm:cxn modelId="{3B985FAD-8B16-4B67-9F0D-941590E67E1F}" srcId="{17C8D7C6-8632-452E-8E52-CADAD80E59F3}" destId="{550DF8E6-F416-4047-AE3C-914790539DC9}" srcOrd="0" destOrd="0" parTransId="{340AC7A9-72A8-46E6-BC3F-680732D9E174}" sibTransId="{D692C140-E4E6-44F0-8629-C5987CB98553}"/>
    <dgm:cxn modelId="{1B9E2ED5-FF5E-4C34-888D-B8576DE216EF}" type="presOf" srcId="{17C8D7C6-8632-452E-8E52-CADAD80E59F3}" destId="{DD140603-9B87-4F89-8759-0AE5CEC1CBCB}" srcOrd="0" destOrd="0" presId="urn:microsoft.com/office/officeart/2018/2/layout/IconVerticalSolidList"/>
    <dgm:cxn modelId="{FDEC93DB-6DA6-403A-A90B-790E2DB9E7B8}" srcId="{17C8D7C6-8632-452E-8E52-CADAD80E59F3}" destId="{DDC08439-13EE-44AC-B04F-E372FB91F9BF}" srcOrd="1" destOrd="0" parTransId="{F7344C4B-FDB4-472E-8974-CB5CBDCBE799}" sibTransId="{7212EAD7-F608-4E6E-BC6A-876DA05F2C50}"/>
    <dgm:cxn modelId="{F28E1BEA-59CE-45C3-AF94-2BEB3FE8AEB9}" type="presOf" srcId="{550DF8E6-F416-4047-AE3C-914790539DC9}" destId="{A424CBF8-BD19-4D27-A236-BCC2D6E20EBF}" srcOrd="0" destOrd="0" presId="urn:microsoft.com/office/officeart/2018/2/layout/IconVerticalSolidList"/>
    <dgm:cxn modelId="{EED84EF7-80FA-4703-BC33-855E3213A4F6}" type="presOf" srcId="{508C30B8-860B-4C11-985D-FAAF2CBADE77}" destId="{7AA880CE-0109-4E8A-856A-61886A4DC07C}" srcOrd="0" destOrd="0" presId="urn:microsoft.com/office/officeart/2018/2/layout/IconVerticalSolidList"/>
    <dgm:cxn modelId="{291E22D5-A960-4920-992A-10880F9A4010}" type="presParOf" srcId="{DD140603-9B87-4F89-8759-0AE5CEC1CBCB}" destId="{0B05CEE7-6B07-4A1F-8886-F9E6FA3A193D}" srcOrd="0" destOrd="0" presId="urn:microsoft.com/office/officeart/2018/2/layout/IconVerticalSolidList"/>
    <dgm:cxn modelId="{FB5CF5C7-DDDA-4DA0-AAC5-21DBE16F8648}" type="presParOf" srcId="{0B05CEE7-6B07-4A1F-8886-F9E6FA3A193D}" destId="{06253774-1CEF-456A-A76B-26313DF64682}" srcOrd="0" destOrd="0" presId="urn:microsoft.com/office/officeart/2018/2/layout/IconVerticalSolidList"/>
    <dgm:cxn modelId="{80EE710D-9380-4370-B483-611FC2A5024A}" type="presParOf" srcId="{0B05CEE7-6B07-4A1F-8886-F9E6FA3A193D}" destId="{2EAC76C7-FBA9-4327-A632-8650BD465E01}" srcOrd="1" destOrd="0" presId="urn:microsoft.com/office/officeart/2018/2/layout/IconVerticalSolidList"/>
    <dgm:cxn modelId="{BB393C51-2E0E-453F-8344-0075ED5E8388}" type="presParOf" srcId="{0B05CEE7-6B07-4A1F-8886-F9E6FA3A193D}" destId="{05F909F5-797F-4350-AB4C-DE31350EF90E}" srcOrd="2" destOrd="0" presId="urn:microsoft.com/office/officeart/2018/2/layout/IconVerticalSolidList"/>
    <dgm:cxn modelId="{C3C60362-EAB1-4E69-B875-B0C73992CAF2}" type="presParOf" srcId="{0B05CEE7-6B07-4A1F-8886-F9E6FA3A193D}" destId="{A424CBF8-BD19-4D27-A236-BCC2D6E20EBF}" srcOrd="3" destOrd="0" presId="urn:microsoft.com/office/officeart/2018/2/layout/IconVerticalSolidList"/>
    <dgm:cxn modelId="{8946F335-6F46-4F1F-91CC-8CCEB2BB670E}" type="presParOf" srcId="{DD140603-9B87-4F89-8759-0AE5CEC1CBCB}" destId="{63515081-BE3B-4FB7-B728-800641DE985E}" srcOrd="1" destOrd="0" presId="urn:microsoft.com/office/officeart/2018/2/layout/IconVerticalSolidList"/>
    <dgm:cxn modelId="{3F694E8E-0FAA-457E-8DEB-EB81095EB107}" type="presParOf" srcId="{DD140603-9B87-4F89-8759-0AE5CEC1CBCB}" destId="{94559940-B4AA-4197-9AF1-7E0F79F7816F}" srcOrd="2" destOrd="0" presId="urn:microsoft.com/office/officeart/2018/2/layout/IconVerticalSolidList"/>
    <dgm:cxn modelId="{0811619C-3EB5-4874-80FC-E3D40F728F6E}" type="presParOf" srcId="{94559940-B4AA-4197-9AF1-7E0F79F7816F}" destId="{3BA47B63-C0A6-45CE-8A93-E60AC60E2EB0}" srcOrd="0" destOrd="0" presId="urn:microsoft.com/office/officeart/2018/2/layout/IconVerticalSolidList"/>
    <dgm:cxn modelId="{034179B8-0392-40BA-904B-2DD1ABAA0B80}" type="presParOf" srcId="{94559940-B4AA-4197-9AF1-7E0F79F7816F}" destId="{8F28392C-897A-48CC-91A7-8E70A2AC1BDE}" srcOrd="1" destOrd="0" presId="urn:microsoft.com/office/officeart/2018/2/layout/IconVerticalSolidList"/>
    <dgm:cxn modelId="{F3AC3D0C-F687-4900-897C-BBC425FEA5F0}" type="presParOf" srcId="{94559940-B4AA-4197-9AF1-7E0F79F7816F}" destId="{AF728279-4C28-4FD4-8879-57D512909399}" srcOrd="2" destOrd="0" presId="urn:microsoft.com/office/officeart/2018/2/layout/IconVerticalSolidList"/>
    <dgm:cxn modelId="{9FDC0AEF-4E72-4259-A837-0E9B850B0793}" type="presParOf" srcId="{94559940-B4AA-4197-9AF1-7E0F79F7816F}" destId="{D82A567A-20CF-4D85-951B-6DA2E5A5FBD3}" srcOrd="3" destOrd="0" presId="urn:microsoft.com/office/officeart/2018/2/layout/IconVerticalSolidList"/>
    <dgm:cxn modelId="{5B04518C-778D-455C-93F6-1F16C722F9D7}" type="presParOf" srcId="{DD140603-9B87-4F89-8759-0AE5CEC1CBCB}" destId="{34A296C5-C22C-4C84-97A4-581878A30F29}" srcOrd="3" destOrd="0" presId="urn:microsoft.com/office/officeart/2018/2/layout/IconVerticalSolidList"/>
    <dgm:cxn modelId="{B43D1C8A-9550-4D86-AAA3-16CDA8BEE892}" type="presParOf" srcId="{DD140603-9B87-4F89-8759-0AE5CEC1CBCB}" destId="{3ABC1BCC-E870-4FCF-BD90-50FA14591568}" srcOrd="4" destOrd="0" presId="urn:microsoft.com/office/officeart/2018/2/layout/IconVerticalSolidList"/>
    <dgm:cxn modelId="{212B548F-B88D-4809-8276-0B831A368A54}" type="presParOf" srcId="{3ABC1BCC-E870-4FCF-BD90-50FA14591568}" destId="{5C46CA12-7737-4B6E-BC41-C95A5E06E27A}" srcOrd="0" destOrd="0" presId="urn:microsoft.com/office/officeart/2018/2/layout/IconVerticalSolidList"/>
    <dgm:cxn modelId="{08ACA058-6633-4B84-B7AB-1EB2B6C65110}" type="presParOf" srcId="{3ABC1BCC-E870-4FCF-BD90-50FA14591568}" destId="{F8D1EFBB-665D-4617-83CA-67E82C05E40F}" srcOrd="1" destOrd="0" presId="urn:microsoft.com/office/officeart/2018/2/layout/IconVerticalSolidList"/>
    <dgm:cxn modelId="{C3D09D28-9F55-4239-869C-AD873BE7655C}" type="presParOf" srcId="{3ABC1BCC-E870-4FCF-BD90-50FA14591568}" destId="{49886CEC-0040-497C-862D-BC3F90927E66}" srcOrd="2" destOrd="0" presId="urn:microsoft.com/office/officeart/2018/2/layout/IconVerticalSolidList"/>
    <dgm:cxn modelId="{758C81E5-F18A-47FC-9085-B5E076E85493}" type="presParOf" srcId="{3ABC1BCC-E870-4FCF-BD90-50FA14591568}" destId="{7AA880CE-0109-4E8A-856A-61886A4DC07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3B779F-7D14-4B07-8AB8-2D0187260D22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061FCC6F-9BE5-414C-AA9A-CE2BF1E14A54}">
      <dgm:prSet/>
      <dgm:spPr/>
      <dgm:t>
        <a:bodyPr/>
        <a:lstStyle/>
        <a:p>
          <a:r>
            <a:rPr lang="en-US"/>
            <a:t>A user-friendly recipe management and meal planning website</a:t>
          </a:r>
        </a:p>
      </dgm:t>
    </dgm:pt>
    <dgm:pt modelId="{09C1E27D-5AC4-4B27-A3AB-E841D2ADDDE9}" type="parTrans" cxnId="{051B784D-8AEE-42A4-8896-E3AA9EF2D8BE}">
      <dgm:prSet/>
      <dgm:spPr/>
      <dgm:t>
        <a:bodyPr/>
        <a:lstStyle/>
        <a:p>
          <a:endParaRPr lang="en-US"/>
        </a:p>
      </dgm:t>
    </dgm:pt>
    <dgm:pt modelId="{C724A983-5FE8-441C-8983-D3868EEF877E}" type="sibTrans" cxnId="{051B784D-8AEE-42A4-8896-E3AA9EF2D8BE}">
      <dgm:prSet/>
      <dgm:spPr/>
      <dgm:t>
        <a:bodyPr/>
        <a:lstStyle/>
        <a:p>
          <a:endParaRPr lang="en-US"/>
        </a:p>
      </dgm:t>
    </dgm:pt>
    <dgm:pt modelId="{7FCE1E22-B1DF-49D9-8626-BC423C0FCCBE}">
      <dgm:prSet/>
      <dgm:spPr/>
      <dgm:t>
        <a:bodyPr/>
        <a:lstStyle/>
        <a:p>
          <a:r>
            <a:rPr lang="en-US"/>
            <a:t>Designed for easy navigation, customization, and privacy</a:t>
          </a:r>
        </a:p>
      </dgm:t>
    </dgm:pt>
    <dgm:pt modelId="{B46D5EE4-0450-4754-AD1B-1190B21F5276}" type="parTrans" cxnId="{E0B994C5-F280-4BF0-96F3-FE707CC8C1A4}">
      <dgm:prSet/>
      <dgm:spPr/>
      <dgm:t>
        <a:bodyPr/>
        <a:lstStyle/>
        <a:p>
          <a:endParaRPr lang="en-US"/>
        </a:p>
      </dgm:t>
    </dgm:pt>
    <dgm:pt modelId="{BB39A0D4-AF65-4C6E-89B1-80CCDFCB4EC8}" type="sibTrans" cxnId="{E0B994C5-F280-4BF0-96F3-FE707CC8C1A4}">
      <dgm:prSet/>
      <dgm:spPr/>
      <dgm:t>
        <a:bodyPr/>
        <a:lstStyle/>
        <a:p>
          <a:endParaRPr lang="en-US"/>
        </a:p>
      </dgm:t>
    </dgm:pt>
    <dgm:pt modelId="{740A0930-797D-499B-A7EA-C006D4434454}">
      <dgm:prSet/>
      <dgm:spPr/>
      <dgm:t>
        <a:bodyPr/>
        <a:lstStyle/>
        <a:p>
          <a:r>
            <a:rPr lang="en-US"/>
            <a:t>Create, store, and share recipes, plus plan meals</a:t>
          </a:r>
        </a:p>
      </dgm:t>
    </dgm:pt>
    <dgm:pt modelId="{29A2676E-0B8D-4AD3-8383-A89AF4ACA230}" type="parTrans" cxnId="{B1465505-D1F1-47B6-8C02-5C377D2FCD8C}">
      <dgm:prSet/>
      <dgm:spPr/>
      <dgm:t>
        <a:bodyPr/>
        <a:lstStyle/>
        <a:p>
          <a:endParaRPr lang="en-US"/>
        </a:p>
      </dgm:t>
    </dgm:pt>
    <dgm:pt modelId="{1806FFDB-1FAA-406F-BCDD-F9982BF4D353}" type="sibTrans" cxnId="{B1465505-D1F1-47B6-8C02-5C377D2FCD8C}">
      <dgm:prSet/>
      <dgm:spPr/>
      <dgm:t>
        <a:bodyPr/>
        <a:lstStyle/>
        <a:p>
          <a:endParaRPr lang="en-US"/>
        </a:p>
      </dgm:t>
    </dgm:pt>
    <dgm:pt modelId="{6D69E509-0B6F-4356-A452-7800314BA936}" type="pres">
      <dgm:prSet presAssocID="{403B779F-7D14-4B07-8AB8-2D0187260D2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21C7CA3-53C2-4A15-BC68-322934CA2DED}" type="pres">
      <dgm:prSet presAssocID="{061FCC6F-9BE5-414C-AA9A-CE2BF1E14A54}" presName="hierRoot1" presStyleCnt="0"/>
      <dgm:spPr/>
    </dgm:pt>
    <dgm:pt modelId="{3ACC55D5-6C5D-4834-95FA-6CBEC4FBC97F}" type="pres">
      <dgm:prSet presAssocID="{061FCC6F-9BE5-414C-AA9A-CE2BF1E14A54}" presName="composite" presStyleCnt="0"/>
      <dgm:spPr/>
    </dgm:pt>
    <dgm:pt modelId="{9584B89E-656B-4002-85AD-41992DEDF41B}" type="pres">
      <dgm:prSet presAssocID="{061FCC6F-9BE5-414C-AA9A-CE2BF1E14A54}" presName="background" presStyleLbl="node0" presStyleIdx="0" presStyleCnt="3"/>
      <dgm:spPr/>
    </dgm:pt>
    <dgm:pt modelId="{9CF27EEB-94FE-4850-BB2D-B0CC38F451C2}" type="pres">
      <dgm:prSet presAssocID="{061FCC6F-9BE5-414C-AA9A-CE2BF1E14A54}" presName="text" presStyleLbl="fgAcc0" presStyleIdx="0" presStyleCnt="3">
        <dgm:presLayoutVars>
          <dgm:chPref val="3"/>
        </dgm:presLayoutVars>
      </dgm:prSet>
      <dgm:spPr/>
    </dgm:pt>
    <dgm:pt modelId="{10FC16AD-EFFD-4D00-9F2F-8794DB7D7B87}" type="pres">
      <dgm:prSet presAssocID="{061FCC6F-9BE5-414C-AA9A-CE2BF1E14A54}" presName="hierChild2" presStyleCnt="0"/>
      <dgm:spPr/>
    </dgm:pt>
    <dgm:pt modelId="{AA3064C6-9470-4751-A0C7-958FA52535B5}" type="pres">
      <dgm:prSet presAssocID="{7FCE1E22-B1DF-49D9-8626-BC423C0FCCBE}" presName="hierRoot1" presStyleCnt="0"/>
      <dgm:spPr/>
    </dgm:pt>
    <dgm:pt modelId="{645A401E-83CD-46AC-A64E-FDA34F896807}" type="pres">
      <dgm:prSet presAssocID="{7FCE1E22-B1DF-49D9-8626-BC423C0FCCBE}" presName="composite" presStyleCnt="0"/>
      <dgm:spPr/>
    </dgm:pt>
    <dgm:pt modelId="{C1E91EB8-C15B-4AE9-9555-029D7D96E060}" type="pres">
      <dgm:prSet presAssocID="{7FCE1E22-B1DF-49D9-8626-BC423C0FCCBE}" presName="background" presStyleLbl="node0" presStyleIdx="1" presStyleCnt="3"/>
      <dgm:spPr/>
    </dgm:pt>
    <dgm:pt modelId="{DBDCFD27-DC88-4E61-B1B8-EA7AF1F0BA8F}" type="pres">
      <dgm:prSet presAssocID="{7FCE1E22-B1DF-49D9-8626-BC423C0FCCBE}" presName="text" presStyleLbl="fgAcc0" presStyleIdx="1" presStyleCnt="3">
        <dgm:presLayoutVars>
          <dgm:chPref val="3"/>
        </dgm:presLayoutVars>
      </dgm:prSet>
      <dgm:spPr/>
    </dgm:pt>
    <dgm:pt modelId="{B162CB35-1F90-4E26-B8E9-2FF7130B99C6}" type="pres">
      <dgm:prSet presAssocID="{7FCE1E22-B1DF-49D9-8626-BC423C0FCCBE}" presName="hierChild2" presStyleCnt="0"/>
      <dgm:spPr/>
    </dgm:pt>
    <dgm:pt modelId="{7B2D4E16-F9FF-43BE-8149-D044344D8C6F}" type="pres">
      <dgm:prSet presAssocID="{740A0930-797D-499B-A7EA-C006D4434454}" presName="hierRoot1" presStyleCnt="0"/>
      <dgm:spPr/>
    </dgm:pt>
    <dgm:pt modelId="{E3CC9165-8F25-4DB6-88AF-3C05EE273C77}" type="pres">
      <dgm:prSet presAssocID="{740A0930-797D-499B-A7EA-C006D4434454}" presName="composite" presStyleCnt="0"/>
      <dgm:spPr/>
    </dgm:pt>
    <dgm:pt modelId="{97656E32-A848-4664-B2D2-8158213B8026}" type="pres">
      <dgm:prSet presAssocID="{740A0930-797D-499B-A7EA-C006D4434454}" presName="background" presStyleLbl="node0" presStyleIdx="2" presStyleCnt="3"/>
      <dgm:spPr/>
    </dgm:pt>
    <dgm:pt modelId="{440ABCCD-AF28-48BD-B6AA-0E64C4378DEA}" type="pres">
      <dgm:prSet presAssocID="{740A0930-797D-499B-A7EA-C006D4434454}" presName="text" presStyleLbl="fgAcc0" presStyleIdx="2" presStyleCnt="3">
        <dgm:presLayoutVars>
          <dgm:chPref val="3"/>
        </dgm:presLayoutVars>
      </dgm:prSet>
      <dgm:spPr/>
    </dgm:pt>
    <dgm:pt modelId="{22C8F534-ED4C-4D04-A34B-D4FD6EBBE46D}" type="pres">
      <dgm:prSet presAssocID="{740A0930-797D-499B-A7EA-C006D4434454}" presName="hierChild2" presStyleCnt="0"/>
      <dgm:spPr/>
    </dgm:pt>
  </dgm:ptLst>
  <dgm:cxnLst>
    <dgm:cxn modelId="{B1465505-D1F1-47B6-8C02-5C377D2FCD8C}" srcId="{403B779F-7D14-4B07-8AB8-2D0187260D22}" destId="{740A0930-797D-499B-A7EA-C006D4434454}" srcOrd="2" destOrd="0" parTransId="{29A2676E-0B8D-4AD3-8383-A89AF4ACA230}" sibTransId="{1806FFDB-1FAA-406F-BCDD-F9982BF4D353}"/>
    <dgm:cxn modelId="{3C36440C-26CA-4D6A-BD72-BA18876A4DD1}" type="presOf" srcId="{061FCC6F-9BE5-414C-AA9A-CE2BF1E14A54}" destId="{9CF27EEB-94FE-4850-BB2D-B0CC38F451C2}" srcOrd="0" destOrd="0" presId="urn:microsoft.com/office/officeart/2005/8/layout/hierarchy1"/>
    <dgm:cxn modelId="{051B784D-8AEE-42A4-8896-E3AA9EF2D8BE}" srcId="{403B779F-7D14-4B07-8AB8-2D0187260D22}" destId="{061FCC6F-9BE5-414C-AA9A-CE2BF1E14A54}" srcOrd="0" destOrd="0" parTransId="{09C1E27D-5AC4-4B27-A3AB-E841D2ADDDE9}" sibTransId="{C724A983-5FE8-441C-8983-D3868EEF877E}"/>
    <dgm:cxn modelId="{A693AF75-21ED-46BC-84F4-B4908030504F}" type="presOf" srcId="{740A0930-797D-499B-A7EA-C006D4434454}" destId="{440ABCCD-AF28-48BD-B6AA-0E64C4378DEA}" srcOrd="0" destOrd="0" presId="urn:microsoft.com/office/officeart/2005/8/layout/hierarchy1"/>
    <dgm:cxn modelId="{E0B994C5-F280-4BF0-96F3-FE707CC8C1A4}" srcId="{403B779F-7D14-4B07-8AB8-2D0187260D22}" destId="{7FCE1E22-B1DF-49D9-8626-BC423C0FCCBE}" srcOrd="1" destOrd="0" parTransId="{B46D5EE4-0450-4754-AD1B-1190B21F5276}" sibTransId="{BB39A0D4-AF65-4C6E-89B1-80CCDFCB4EC8}"/>
    <dgm:cxn modelId="{89E05ECF-6E75-4F08-A713-1C9B9A022962}" type="presOf" srcId="{403B779F-7D14-4B07-8AB8-2D0187260D22}" destId="{6D69E509-0B6F-4356-A452-7800314BA936}" srcOrd="0" destOrd="0" presId="urn:microsoft.com/office/officeart/2005/8/layout/hierarchy1"/>
    <dgm:cxn modelId="{A07603E6-DEDE-479A-9716-FA9475510569}" type="presOf" srcId="{7FCE1E22-B1DF-49D9-8626-BC423C0FCCBE}" destId="{DBDCFD27-DC88-4E61-B1B8-EA7AF1F0BA8F}" srcOrd="0" destOrd="0" presId="urn:microsoft.com/office/officeart/2005/8/layout/hierarchy1"/>
    <dgm:cxn modelId="{3BE5CEFC-6C54-4E8E-83F7-41FE33AF8B4C}" type="presParOf" srcId="{6D69E509-0B6F-4356-A452-7800314BA936}" destId="{F21C7CA3-53C2-4A15-BC68-322934CA2DED}" srcOrd="0" destOrd="0" presId="urn:microsoft.com/office/officeart/2005/8/layout/hierarchy1"/>
    <dgm:cxn modelId="{F414AA14-8AD8-4EF0-9CD0-CD88EEA83E73}" type="presParOf" srcId="{F21C7CA3-53C2-4A15-BC68-322934CA2DED}" destId="{3ACC55D5-6C5D-4834-95FA-6CBEC4FBC97F}" srcOrd="0" destOrd="0" presId="urn:microsoft.com/office/officeart/2005/8/layout/hierarchy1"/>
    <dgm:cxn modelId="{99BF7D63-7243-4551-BD85-2865F2FDFB8E}" type="presParOf" srcId="{3ACC55D5-6C5D-4834-95FA-6CBEC4FBC97F}" destId="{9584B89E-656B-4002-85AD-41992DEDF41B}" srcOrd="0" destOrd="0" presId="urn:microsoft.com/office/officeart/2005/8/layout/hierarchy1"/>
    <dgm:cxn modelId="{B54CF10A-D17D-49B6-B98E-CFCE7ED8DE8F}" type="presParOf" srcId="{3ACC55D5-6C5D-4834-95FA-6CBEC4FBC97F}" destId="{9CF27EEB-94FE-4850-BB2D-B0CC38F451C2}" srcOrd="1" destOrd="0" presId="urn:microsoft.com/office/officeart/2005/8/layout/hierarchy1"/>
    <dgm:cxn modelId="{301CCF7A-EA8F-43A3-919A-141AF00E5DDC}" type="presParOf" srcId="{F21C7CA3-53C2-4A15-BC68-322934CA2DED}" destId="{10FC16AD-EFFD-4D00-9F2F-8794DB7D7B87}" srcOrd="1" destOrd="0" presId="urn:microsoft.com/office/officeart/2005/8/layout/hierarchy1"/>
    <dgm:cxn modelId="{3BA470EB-0BD8-4A39-BD88-5218DB8A8E7B}" type="presParOf" srcId="{6D69E509-0B6F-4356-A452-7800314BA936}" destId="{AA3064C6-9470-4751-A0C7-958FA52535B5}" srcOrd="1" destOrd="0" presId="urn:microsoft.com/office/officeart/2005/8/layout/hierarchy1"/>
    <dgm:cxn modelId="{6803D466-7D84-4E2F-9F94-0EFA8267096E}" type="presParOf" srcId="{AA3064C6-9470-4751-A0C7-958FA52535B5}" destId="{645A401E-83CD-46AC-A64E-FDA34F896807}" srcOrd="0" destOrd="0" presId="urn:microsoft.com/office/officeart/2005/8/layout/hierarchy1"/>
    <dgm:cxn modelId="{A307607A-8A8A-4456-9627-1C5EEFE3D7C6}" type="presParOf" srcId="{645A401E-83CD-46AC-A64E-FDA34F896807}" destId="{C1E91EB8-C15B-4AE9-9555-029D7D96E060}" srcOrd="0" destOrd="0" presId="urn:microsoft.com/office/officeart/2005/8/layout/hierarchy1"/>
    <dgm:cxn modelId="{BE615A49-73B7-45CD-B41C-258C0112EA71}" type="presParOf" srcId="{645A401E-83CD-46AC-A64E-FDA34F896807}" destId="{DBDCFD27-DC88-4E61-B1B8-EA7AF1F0BA8F}" srcOrd="1" destOrd="0" presId="urn:microsoft.com/office/officeart/2005/8/layout/hierarchy1"/>
    <dgm:cxn modelId="{8F7FD734-0766-4A2A-896B-37E63E85FC62}" type="presParOf" srcId="{AA3064C6-9470-4751-A0C7-958FA52535B5}" destId="{B162CB35-1F90-4E26-B8E9-2FF7130B99C6}" srcOrd="1" destOrd="0" presId="urn:microsoft.com/office/officeart/2005/8/layout/hierarchy1"/>
    <dgm:cxn modelId="{44B287F6-C646-43E6-9805-5FD5D1932A4B}" type="presParOf" srcId="{6D69E509-0B6F-4356-A452-7800314BA936}" destId="{7B2D4E16-F9FF-43BE-8149-D044344D8C6F}" srcOrd="2" destOrd="0" presId="urn:microsoft.com/office/officeart/2005/8/layout/hierarchy1"/>
    <dgm:cxn modelId="{B5E221BA-5C0F-469A-BC43-BF0883606B5C}" type="presParOf" srcId="{7B2D4E16-F9FF-43BE-8149-D044344D8C6F}" destId="{E3CC9165-8F25-4DB6-88AF-3C05EE273C77}" srcOrd="0" destOrd="0" presId="urn:microsoft.com/office/officeart/2005/8/layout/hierarchy1"/>
    <dgm:cxn modelId="{4F66D569-C0C2-4340-B717-CE495A151D2A}" type="presParOf" srcId="{E3CC9165-8F25-4DB6-88AF-3C05EE273C77}" destId="{97656E32-A848-4664-B2D2-8158213B8026}" srcOrd="0" destOrd="0" presId="urn:microsoft.com/office/officeart/2005/8/layout/hierarchy1"/>
    <dgm:cxn modelId="{A37DC0BB-C667-4114-9A4A-B4BB2E695A0A}" type="presParOf" srcId="{E3CC9165-8F25-4DB6-88AF-3C05EE273C77}" destId="{440ABCCD-AF28-48BD-B6AA-0E64C4378DEA}" srcOrd="1" destOrd="0" presId="urn:microsoft.com/office/officeart/2005/8/layout/hierarchy1"/>
    <dgm:cxn modelId="{3AA8A07D-585B-4BBE-B343-E42E1D35D33E}" type="presParOf" srcId="{7B2D4E16-F9FF-43BE-8149-D044344D8C6F}" destId="{22C8F534-ED4C-4D04-A34B-D4FD6EBBE46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A36335-58A2-47BE-B272-105F1964A960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9577AB1-5666-4D72-93C3-9841E4B69030}">
      <dgm:prSet/>
      <dgm:spPr/>
      <dgm:t>
        <a:bodyPr/>
        <a:lstStyle/>
        <a:p>
          <a:r>
            <a:rPr lang="en-US"/>
            <a:t>Most recipe sites are cluttered and hard to use</a:t>
          </a:r>
        </a:p>
      </dgm:t>
    </dgm:pt>
    <dgm:pt modelId="{C02E9B36-CB10-4F04-8B96-A0BAE50E0CC0}" type="parTrans" cxnId="{4DAE353E-A560-4356-A1BF-3953E1B7BD54}">
      <dgm:prSet/>
      <dgm:spPr/>
      <dgm:t>
        <a:bodyPr/>
        <a:lstStyle/>
        <a:p>
          <a:endParaRPr lang="en-US"/>
        </a:p>
      </dgm:t>
    </dgm:pt>
    <dgm:pt modelId="{FF398357-ABD3-445E-B060-A4A1B42FA9A8}" type="sibTrans" cxnId="{4DAE353E-A560-4356-A1BF-3953E1B7BD54}">
      <dgm:prSet/>
      <dgm:spPr/>
      <dgm:t>
        <a:bodyPr/>
        <a:lstStyle/>
        <a:p>
          <a:endParaRPr lang="en-US"/>
        </a:p>
      </dgm:t>
    </dgm:pt>
    <dgm:pt modelId="{06E6772E-33D6-42C6-B560-801B82797835}">
      <dgm:prSet/>
      <dgm:spPr/>
      <dgm:t>
        <a:bodyPr/>
        <a:lstStyle/>
        <a:p>
          <a:r>
            <a:rPr lang="en-US"/>
            <a:t>We focused on user engagement and privacy</a:t>
          </a:r>
        </a:p>
      </dgm:t>
    </dgm:pt>
    <dgm:pt modelId="{B21CA51A-3B97-48B9-B64F-03AC724FCF7A}" type="parTrans" cxnId="{E5C9C191-29F8-45DD-955D-B56052F45476}">
      <dgm:prSet/>
      <dgm:spPr/>
      <dgm:t>
        <a:bodyPr/>
        <a:lstStyle/>
        <a:p>
          <a:endParaRPr lang="en-US"/>
        </a:p>
      </dgm:t>
    </dgm:pt>
    <dgm:pt modelId="{58358D72-D619-4121-BA7F-8460BB1D775A}" type="sibTrans" cxnId="{E5C9C191-29F8-45DD-955D-B56052F45476}">
      <dgm:prSet/>
      <dgm:spPr/>
      <dgm:t>
        <a:bodyPr/>
        <a:lstStyle/>
        <a:p>
          <a:endParaRPr lang="en-US"/>
        </a:p>
      </dgm:t>
    </dgm:pt>
    <dgm:pt modelId="{8F5D8AC1-7CC8-4610-9FA4-1CBE34D43603}">
      <dgm:prSet/>
      <dgm:spPr/>
      <dgm:t>
        <a:bodyPr/>
        <a:lstStyle/>
        <a:p>
          <a:r>
            <a:rPr lang="en-US"/>
            <a:t>Build profiles, create meal plans, and share recipes comfortably</a:t>
          </a:r>
        </a:p>
      </dgm:t>
    </dgm:pt>
    <dgm:pt modelId="{192CF16A-45CE-430F-92DD-FA3FD71C8728}" type="parTrans" cxnId="{5C3F479D-29C8-4D9F-8440-D0B8E8C5D891}">
      <dgm:prSet/>
      <dgm:spPr/>
      <dgm:t>
        <a:bodyPr/>
        <a:lstStyle/>
        <a:p>
          <a:endParaRPr lang="en-US"/>
        </a:p>
      </dgm:t>
    </dgm:pt>
    <dgm:pt modelId="{BB632751-1438-4EE2-A9EB-4E94FDDE45EC}" type="sibTrans" cxnId="{5C3F479D-29C8-4D9F-8440-D0B8E8C5D891}">
      <dgm:prSet/>
      <dgm:spPr/>
      <dgm:t>
        <a:bodyPr/>
        <a:lstStyle/>
        <a:p>
          <a:endParaRPr lang="en-US"/>
        </a:p>
      </dgm:t>
    </dgm:pt>
    <dgm:pt modelId="{6B081A34-9B38-45BE-938A-7E639A09ADDB}" type="pres">
      <dgm:prSet presAssocID="{84A36335-58A2-47BE-B272-105F1964A960}" presName="Name0" presStyleCnt="0">
        <dgm:presLayoutVars>
          <dgm:dir/>
          <dgm:animLvl val="lvl"/>
          <dgm:resizeHandles val="exact"/>
        </dgm:presLayoutVars>
      </dgm:prSet>
      <dgm:spPr/>
    </dgm:pt>
    <dgm:pt modelId="{86B08270-C371-426F-B9B6-242C59BFA067}" type="pres">
      <dgm:prSet presAssocID="{79577AB1-5666-4D72-93C3-9841E4B69030}" presName="linNode" presStyleCnt="0"/>
      <dgm:spPr/>
    </dgm:pt>
    <dgm:pt modelId="{B8E37736-A8C3-4A0A-AA1E-03AE4873007A}" type="pres">
      <dgm:prSet presAssocID="{79577AB1-5666-4D72-93C3-9841E4B69030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EB3CD5CD-B944-4C44-8976-C3A8503BA8E7}" type="pres">
      <dgm:prSet presAssocID="{FF398357-ABD3-445E-B060-A4A1B42FA9A8}" presName="sp" presStyleCnt="0"/>
      <dgm:spPr/>
    </dgm:pt>
    <dgm:pt modelId="{88C5E77E-17D3-47FF-B346-C1DC8B88229F}" type="pres">
      <dgm:prSet presAssocID="{06E6772E-33D6-42C6-B560-801B82797835}" presName="linNode" presStyleCnt="0"/>
      <dgm:spPr/>
    </dgm:pt>
    <dgm:pt modelId="{9F339EBC-DF56-4F0A-81F3-12E0CA3F98AF}" type="pres">
      <dgm:prSet presAssocID="{06E6772E-33D6-42C6-B560-801B82797835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3014E328-8D8E-4858-B575-B9C27EB28127}" type="pres">
      <dgm:prSet presAssocID="{58358D72-D619-4121-BA7F-8460BB1D775A}" presName="sp" presStyleCnt="0"/>
      <dgm:spPr/>
    </dgm:pt>
    <dgm:pt modelId="{C1A2F76D-A7FE-4D87-9355-5CB7FABE2F58}" type="pres">
      <dgm:prSet presAssocID="{8F5D8AC1-7CC8-4610-9FA4-1CBE34D43603}" presName="linNode" presStyleCnt="0"/>
      <dgm:spPr/>
    </dgm:pt>
    <dgm:pt modelId="{A69B412B-7404-46A1-BD22-50BFC2AD4F4D}" type="pres">
      <dgm:prSet presAssocID="{8F5D8AC1-7CC8-4610-9FA4-1CBE34D43603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3063291A-70DD-4117-B11B-A9859A4B6047}" type="presOf" srcId="{79577AB1-5666-4D72-93C3-9841E4B69030}" destId="{B8E37736-A8C3-4A0A-AA1E-03AE4873007A}" srcOrd="0" destOrd="0" presId="urn:microsoft.com/office/officeart/2005/8/layout/vList5"/>
    <dgm:cxn modelId="{AE785524-3187-45C1-A287-477A5841735B}" type="presOf" srcId="{84A36335-58A2-47BE-B272-105F1964A960}" destId="{6B081A34-9B38-45BE-938A-7E639A09ADDB}" srcOrd="0" destOrd="0" presId="urn:microsoft.com/office/officeart/2005/8/layout/vList5"/>
    <dgm:cxn modelId="{875E3E27-46B0-462D-A84F-32610F4147C5}" type="presOf" srcId="{8F5D8AC1-7CC8-4610-9FA4-1CBE34D43603}" destId="{A69B412B-7404-46A1-BD22-50BFC2AD4F4D}" srcOrd="0" destOrd="0" presId="urn:microsoft.com/office/officeart/2005/8/layout/vList5"/>
    <dgm:cxn modelId="{4DAE353E-A560-4356-A1BF-3953E1B7BD54}" srcId="{84A36335-58A2-47BE-B272-105F1964A960}" destId="{79577AB1-5666-4D72-93C3-9841E4B69030}" srcOrd="0" destOrd="0" parTransId="{C02E9B36-CB10-4F04-8B96-A0BAE50E0CC0}" sibTransId="{FF398357-ABD3-445E-B060-A4A1B42FA9A8}"/>
    <dgm:cxn modelId="{E5C9C191-29F8-45DD-955D-B56052F45476}" srcId="{84A36335-58A2-47BE-B272-105F1964A960}" destId="{06E6772E-33D6-42C6-B560-801B82797835}" srcOrd="1" destOrd="0" parTransId="{B21CA51A-3B97-48B9-B64F-03AC724FCF7A}" sibTransId="{58358D72-D619-4121-BA7F-8460BB1D775A}"/>
    <dgm:cxn modelId="{5C3F479D-29C8-4D9F-8440-D0B8E8C5D891}" srcId="{84A36335-58A2-47BE-B272-105F1964A960}" destId="{8F5D8AC1-7CC8-4610-9FA4-1CBE34D43603}" srcOrd="2" destOrd="0" parTransId="{192CF16A-45CE-430F-92DD-FA3FD71C8728}" sibTransId="{BB632751-1438-4EE2-A9EB-4E94FDDE45EC}"/>
    <dgm:cxn modelId="{6D41F9D5-C440-482F-8A5E-29DF52333551}" type="presOf" srcId="{06E6772E-33D6-42C6-B560-801B82797835}" destId="{9F339EBC-DF56-4F0A-81F3-12E0CA3F98AF}" srcOrd="0" destOrd="0" presId="urn:microsoft.com/office/officeart/2005/8/layout/vList5"/>
    <dgm:cxn modelId="{C4D52D0E-9937-43E2-8925-8D5BEDF6423C}" type="presParOf" srcId="{6B081A34-9B38-45BE-938A-7E639A09ADDB}" destId="{86B08270-C371-426F-B9B6-242C59BFA067}" srcOrd="0" destOrd="0" presId="urn:microsoft.com/office/officeart/2005/8/layout/vList5"/>
    <dgm:cxn modelId="{ED8E9274-D4F5-41EC-BBEC-9766CECE167F}" type="presParOf" srcId="{86B08270-C371-426F-B9B6-242C59BFA067}" destId="{B8E37736-A8C3-4A0A-AA1E-03AE4873007A}" srcOrd="0" destOrd="0" presId="urn:microsoft.com/office/officeart/2005/8/layout/vList5"/>
    <dgm:cxn modelId="{EB6C83DC-3BF2-4A12-9D35-7B285D8CD25C}" type="presParOf" srcId="{6B081A34-9B38-45BE-938A-7E639A09ADDB}" destId="{EB3CD5CD-B944-4C44-8976-C3A8503BA8E7}" srcOrd="1" destOrd="0" presId="urn:microsoft.com/office/officeart/2005/8/layout/vList5"/>
    <dgm:cxn modelId="{76438EEB-DC78-435D-AD2F-9233581C8A5A}" type="presParOf" srcId="{6B081A34-9B38-45BE-938A-7E639A09ADDB}" destId="{88C5E77E-17D3-47FF-B346-C1DC8B88229F}" srcOrd="2" destOrd="0" presId="urn:microsoft.com/office/officeart/2005/8/layout/vList5"/>
    <dgm:cxn modelId="{17A44250-BFE2-4190-B60D-3E89CD467F53}" type="presParOf" srcId="{88C5E77E-17D3-47FF-B346-C1DC8B88229F}" destId="{9F339EBC-DF56-4F0A-81F3-12E0CA3F98AF}" srcOrd="0" destOrd="0" presId="urn:microsoft.com/office/officeart/2005/8/layout/vList5"/>
    <dgm:cxn modelId="{5CEC0E36-1F99-4DD5-8E83-5842F2723A23}" type="presParOf" srcId="{6B081A34-9B38-45BE-938A-7E639A09ADDB}" destId="{3014E328-8D8E-4858-B575-B9C27EB28127}" srcOrd="3" destOrd="0" presId="urn:microsoft.com/office/officeart/2005/8/layout/vList5"/>
    <dgm:cxn modelId="{66746E78-3F55-4A54-A1F0-694BCCBD6EC2}" type="presParOf" srcId="{6B081A34-9B38-45BE-938A-7E639A09ADDB}" destId="{C1A2F76D-A7FE-4D87-9355-5CB7FABE2F58}" srcOrd="4" destOrd="0" presId="urn:microsoft.com/office/officeart/2005/8/layout/vList5"/>
    <dgm:cxn modelId="{E4C6F955-EC1C-4E85-9D13-EBC2D8C31B1D}" type="presParOf" srcId="{C1A2F76D-A7FE-4D87-9355-5CB7FABE2F58}" destId="{A69B412B-7404-46A1-BD22-50BFC2AD4F4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DBBC375-EB79-4DEC-A849-FEA83B1EECB5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477331D-705D-474F-B66E-E7D77D97CD7F}">
      <dgm:prSet/>
      <dgm:spPr/>
      <dgm:t>
        <a:bodyPr/>
        <a:lstStyle/>
        <a:p>
          <a:r>
            <a:rPr lang="en-US"/>
            <a:t>Go beyond searching and printing recipes</a:t>
          </a:r>
        </a:p>
      </dgm:t>
    </dgm:pt>
    <dgm:pt modelId="{9A2BE571-4CC5-4EB3-9097-7D56AD94D56B}" type="parTrans" cxnId="{9CC0383C-9BC8-49FB-A50C-8F8CE5E6BCBB}">
      <dgm:prSet/>
      <dgm:spPr/>
      <dgm:t>
        <a:bodyPr/>
        <a:lstStyle/>
        <a:p>
          <a:endParaRPr lang="en-US"/>
        </a:p>
      </dgm:t>
    </dgm:pt>
    <dgm:pt modelId="{8F35C680-580F-47E6-B967-E01FC046FD9D}" type="sibTrans" cxnId="{9CC0383C-9BC8-49FB-A50C-8F8CE5E6BCBB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32B0FB10-F0A2-4CD3-9AE6-30245B0FC1D1}">
      <dgm:prSet/>
      <dgm:spPr/>
      <dgm:t>
        <a:bodyPr/>
        <a:lstStyle/>
        <a:p>
          <a:r>
            <a:rPr lang="en-US"/>
            <a:t>Engage users, save family recipes privately, share creations with the community</a:t>
          </a:r>
        </a:p>
      </dgm:t>
    </dgm:pt>
    <dgm:pt modelId="{6E901B92-0C63-4E00-868E-D0B79D5BD1A2}" type="parTrans" cxnId="{5F8540ED-67E2-483F-A98F-B2A2D430F31B}">
      <dgm:prSet/>
      <dgm:spPr/>
      <dgm:t>
        <a:bodyPr/>
        <a:lstStyle/>
        <a:p>
          <a:endParaRPr lang="en-US"/>
        </a:p>
      </dgm:t>
    </dgm:pt>
    <dgm:pt modelId="{A0B48FBA-7E70-47E5-84E0-0AE03017F900}" type="sibTrans" cxnId="{5F8540ED-67E2-483F-A98F-B2A2D430F31B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680D5BF6-7C05-462E-8FDB-3035AFF05FDC}">
      <dgm:prSet/>
      <dgm:spPr/>
      <dgm:t>
        <a:bodyPr/>
        <a:lstStyle/>
        <a:p>
          <a:r>
            <a:rPr lang="en-US"/>
            <a:t>Support efficient recipe management and enjoyable meal prep</a:t>
          </a:r>
        </a:p>
      </dgm:t>
    </dgm:pt>
    <dgm:pt modelId="{14E8C302-17EB-4551-9F59-373A693C903D}" type="parTrans" cxnId="{41D1980C-7EAC-4EAB-B077-17E7BDB94CB3}">
      <dgm:prSet/>
      <dgm:spPr/>
      <dgm:t>
        <a:bodyPr/>
        <a:lstStyle/>
        <a:p>
          <a:endParaRPr lang="en-US"/>
        </a:p>
      </dgm:t>
    </dgm:pt>
    <dgm:pt modelId="{690ECFA4-D3C9-4891-9446-8B200A5087CF}" type="sibTrans" cxnId="{41D1980C-7EAC-4EAB-B077-17E7BDB94CB3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03A9C79B-76E0-4228-943B-3161EBCA18DB}" type="pres">
      <dgm:prSet presAssocID="{1DBBC375-EB79-4DEC-A849-FEA83B1EECB5}" presName="Name0" presStyleCnt="0">
        <dgm:presLayoutVars>
          <dgm:animLvl val="lvl"/>
          <dgm:resizeHandles val="exact"/>
        </dgm:presLayoutVars>
      </dgm:prSet>
      <dgm:spPr/>
    </dgm:pt>
    <dgm:pt modelId="{78BE90EB-F182-4E3F-928F-F9E46A4A071D}" type="pres">
      <dgm:prSet presAssocID="{3477331D-705D-474F-B66E-E7D77D97CD7F}" presName="compositeNode" presStyleCnt="0">
        <dgm:presLayoutVars>
          <dgm:bulletEnabled val="1"/>
        </dgm:presLayoutVars>
      </dgm:prSet>
      <dgm:spPr/>
    </dgm:pt>
    <dgm:pt modelId="{2B456BDE-6E53-425E-86F2-E15B795BA96D}" type="pres">
      <dgm:prSet presAssocID="{3477331D-705D-474F-B66E-E7D77D97CD7F}" presName="bgRect" presStyleLbl="alignNode1" presStyleIdx="0" presStyleCnt="3"/>
      <dgm:spPr/>
    </dgm:pt>
    <dgm:pt modelId="{4ECBA495-4587-4FE0-B4AC-00D0E27D2951}" type="pres">
      <dgm:prSet presAssocID="{8F35C680-580F-47E6-B967-E01FC046FD9D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2651210E-943C-4758-955D-0D36DB14AE9F}" type="pres">
      <dgm:prSet presAssocID="{3477331D-705D-474F-B66E-E7D77D97CD7F}" presName="nodeRect" presStyleLbl="alignNode1" presStyleIdx="0" presStyleCnt="3">
        <dgm:presLayoutVars>
          <dgm:bulletEnabled val="1"/>
        </dgm:presLayoutVars>
      </dgm:prSet>
      <dgm:spPr/>
    </dgm:pt>
    <dgm:pt modelId="{506B4F86-8701-46D0-8849-6AB13EEFCA1B}" type="pres">
      <dgm:prSet presAssocID="{8F35C680-580F-47E6-B967-E01FC046FD9D}" presName="sibTrans" presStyleCnt="0"/>
      <dgm:spPr/>
    </dgm:pt>
    <dgm:pt modelId="{1AC1EAE3-F2F0-496A-9784-5AB46FEE0C5E}" type="pres">
      <dgm:prSet presAssocID="{32B0FB10-F0A2-4CD3-9AE6-30245B0FC1D1}" presName="compositeNode" presStyleCnt="0">
        <dgm:presLayoutVars>
          <dgm:bulletEnabled val="1"/>
        </dgm:presLayoutVars>
      </dgm:prSet>
      <dgm:spPr/>
    </dgm:pt>
    <dgm:pt modelId="{B293DB2D-7244-4142-94F9-6297E2B799C2}" type="pres">
      <dgm:prSet presAssocID="{32B0FB10-F0A2-4CD3-9AE6-30245B0FC1D1}" presName="bgRect" presStyleLbl="alignNode1" presStyleIdx="1" presStyleCnt="3"/>
      <dgm:spPr/>
    </dgm:pt>
    <dgm:pt modelId="{34D5B505-EA36-45EC-879F-603708B98EBF}" type="pres">
      <dgm:prSet presAssocID="{A0B48FBA-7E70-47E5-84E0-0AE03017F900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B63A1268-9C53-4512-B27A-2B1C12D5F224}" type="pres">
      <dgm:prSet presAssocID="{32B0FB10-F0A2-4CD3-9AE6-30245B0FC1D1}" presName="nodeRect" presStyleLbl="alignNode1" presStyleIdx="1" presStyleCnt="3">
        <dgm:presLayoutVars>
          <dgm:bulletEnabled val="1"/>
        </dgm:presLayoutVars>
      </dgm:prSet>
      <dgm:spPr/>
    </dgm:pt>
    <dgm:pt modelId="{D27E7BE4-4457-499A-95F1-9F75BE4C4030}" type="pres">
      <dgm:prSet presAssocID="{A0B48FBA-7E70-47E5-84E0-0AE03017F900}" presName="sibTrans" presStyleCnt="0"/>
      <dgm:spPr/>
    </dgm:pt>
    <dgm:pt modelId="{9E8E767B-A64F-4439-8899-F75BA94C9BAF}" type="pres">
      <dgm:prSet presAssocID="{680D5BF6-7C05-462E-8FDB-3035AFF05FDC}" presName="compositeNode" presStyleCnt="0">
        <dgm:presLayoutVars>
          <dgm:bulletEnabled val="1"/>
        </dgm:presLayoutVars>
      </dgm:prSet>
      <dgm:spPr/>
    </dgm:pt>
    <dgm:pt modelId="{7CD33D71-DB7B-4AC4-8573-C9FB2A67CE19}" type="pres">
      <dgm:prSet presAssocID="{680D5BF6-7C05-462E-8FDB-3035AFF05FDC}" presName="bgRect" presStyleLbl="alignNode1" presStyleIdx="2" presStyleCnt="3"/>
      <dgm:spPr/>
    </dgm:pt>
    <dgm:pt modelId="{9810BBEF-7BCD-4F08-9224-CD092507D5F2}" type="pres">
      <dgm:prSet presAssocID="{690ECFA4-D3C9-4891-9446-8B200A5087C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44BE821-D97F-44F3-B48B-1E3D031B93A6}" type="pres">
      <dgm:prSet presAssocID="{680D5BF6-7C05-462E-8FDB-3035AFF05FDC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BCEEF702-07E4-4507-A289-8045150D48A6}" type="presOf" srcId="{3477331D-705D-474F-B66E-E7D77D97CD7F}" destId="{2651210E-943C-4758-955D-0D36DB14AE9F}" srcOrd="1" destOrd="0" presId="urn:microsoft.com/office/officeart/2016/7/layout/LinearBlockProcessNumbered"/>
    <dgm:cxn modelId="{41D1980C-7EAC-4EAB-B077-17E7BDB94CB3}" srcId="{1DBBC375-EB79-4DEC-A849-FEA83B1EECB5}" destId="{680D5BF6-7C05-462E-8FDB-3035AFF05FDC}" srcOrd="2" destOrd="0" parTransId="{14E8C302-17EB-4551-9F59-373A693C903D}" sibTransId="{690ECFA4-D3C9-4891-9446-8B200A5087CF}"/>
    <dgm:cxn modelId="{42D5B135-B5CC-4BA5-8E46-2AD178B1E923}" type="presOf" srcId="{1DBBC375-EB79-4DEC-A849-FEA83B1EECB5}" destId="{03A9C79B-76E0-4228-943B-3161EBCA18DB}" srcOrd="0" destOrd="0" presId="urn:microsoft.com/office/officeart/2016/7/layout/LinearBlockProcessNumbered"/>
    <dgm:cxn modelId="{D3334A36-0CD7-4B25-8F7C-211C829FBF5E}" type="presOf" srcId="{32B0FB10-F0A2-4CD3-9AE6-30245B0FC1D1}" destId="{B293DB2D-7244-4142-94F9-6297E2B799C2}" srcOrd="0" destOrd="0" presId="urn:microsoft.com/office/officeart/2016/7/layout/LinearBlockProcessNumbered"/>
    <dgm:cxn modelId="{9CC0383C-9BC8-49FB-A50C-8F8CE5E6BCBB}" srcId="{1DBBC375-EB79-4DEC-A849-FEA83B1EECB5}" destId="{3477331D-705D-474F-B66E-E7D77D97CD7F}" srcOrd="0" destOrd="0" parTransId="{9A2BE571-4CC5-4EB3-9097-7D56AD94D56B}" sibTransId="{8F35C680-580F-47E6-B967-E01FC046FD9D}"/>
    <dgm:cxn modelId="{5136486C-B88A-4BC3-8DF4-C20E372C86CA}" type="presOf" srcId="{8F35C680-580F-47E6-B967-E01FC046FD9D}" destId="{4ECBA495-4587-4FE0-B4AC-00D0E27D2951}" srcOrd="0" destOrd="0" presId="urn:microsoft.com/office/officeart/2016/7/layout/LinearBlockProcessNumbered"/>
    <dgm:cxn modelId="{5FB36C4E-906D-4429-9C4A-5B22F98D7411}" type="presOf" srcId="{A0B48FBA-7E70-47E5-84E0-0AE03017F900}" destId="{34D5B505-EA36-45EC-879F-603708B98EBF}" srcOrd="0" destOrd="0" presId="urn:microsoft.com/office/officeart/2016/7/layout/LinearBlockProcessNumbered"/>
    <dgm:cxn modelId="{562E3558-1DED-4E82-80D9-682644CE1677}" type="presOf" srcId="{680D5BF6-7C05-462E-8FDB-3035AFF05FDC}" destId="{644BE821-D97F-44F3-B48B-1E3D031B93A6}" srcOrd="1" destOrd="0" presId="urn:microsoft.com/office/officeart/2016/7/layout/LinearBlockProcessNumbered"/>
    <dgm:cxn modelId="{F5C1245A-BF03-43CB-8A88-8B286B6A55C9}" type="presOf" srcId="{680D5BF6-7C05-462E-8FDB-3035AFF05FDC}" destId="{7CD33D71-DB7B-4AC4-8573-C9FB2A67CE19}" srcOrd="0" destOrd="0" presId="urn:microsoft.com/office/officeart/2016/7/layout/LinearBlockProcessNumbered"/>
    <dgm:cxn modelId="{A137BEC6-6787-47D3-A964-E6E51CA95AC3}" type="presOf" srcId="{690ECFA4-D3C9-4891-9446-8B200A5087CF}" destId="{9810BBEF-7BCD-4F08-9224-CD092507D5F2}" srcOrd="0" destOrd="0" presId="urn:microsoft.com/office/officeart/2016/7/layout/LinearBlockProcessNumbered"/>
    <dgm:cxn modelId="{5F8540ED-67E2-483F-A98F-B2A2D430F31B}" srcId="{1DBBC375-EB79-4DEC-A849-FEA83B1EECB5}" destId="{32B0FB10-F0A2-4CD3-9AE6-30245B0FC1D1}" srcOrd="1" destOrd="0" parTransId="{6E901B92-0C63-4E00-868E-D0B79D5BD1A2}" sibTransId="{A0B48FBA-7E70-47E5-84E0-0AE03017F900}"/>
    <dgm:cxn modelId="{7E4856F8-ECA2-414E-8634-2B99F87FC1F9}" type="presOf" srcId="{32B0FB10-F0A2-4CD3-9AE6-30245B0FC1D1}" destId="{B63A1268-9C53-4512-B27A-2B1C12D5F224}" srcOrd="1" destOrd="0" presId="urn:microsoft.com/office/officeart/2016/7/layout/LinearBlockProcessNumbered"/>
    <dgm:cxn modelId="{BC8983FD-B478-4F79-856C-DFFF193127F2}" type="presOf" srcId="{3477331D-705D-474F-B66E-E7D77D97CD7F}" destId="{2B456BDE-6E53-425E-86F2-E15B795BA96D}" srcOrd="0" destOrd="0" presId="urn:microsoft.com/office/officeart/2016/7/layout/LinearBlockProcessNumbered"/>
    <dgm:cxn modelId="{7FF00E66-6B8B-4296-8ED3-BBADE1D272DF}" type="presParOf" srcId="{03A9C79B-76E0-4228-943B-3161EBCA18DB}" destId="{78BE90EB-F182-4E3F-928F-F9E46A4A071D}" srcOrd="0" destOrd="0" presId="urn:microsoft.com/office/officeart/2016/7/layout/LinearBlockProcessNumbered"/>
    <dgm:cxn modelId="{70AFEDD4-8B33-419D-8088-16166FADB5F2}" type="presParOf" srcId="{78BE90EB-F182-4E3F-928F-F9E46A4A071D}" destId="{2B456BDE-6E53-425E-86F2-E15B795BA96D}" srcOrd="0" destOrd="0" presId="urn:microsoft.com/office/officeart/2016/7/layout/LinearBlockProcessNumbered"/>
    <dgm:cxn modelId="{0EAAB307-496D-456E-80D5-BAC77153A3EF}" type="presParOf" srcId="{78BE90EB-F182-4E3F-928F-F9E46A4A071D}" destId="{4ECBA495-4587-4FE0-B4AC-00D0E27D2951}" srcOrd="1" destOrd="0" presId="urn:microsoft.com/office/officeart/2016/7/layout/LinearBlockProcessNumbered"/>
    <dgm:cxn modelId="{70866F6A-6DD7-41DA-8F11-6E864275CAA5}" type="presParOf" srcId="{78BE90EB-F182-4E3F-928F-F9E46A4A071D}" destId="{2651210E-943C-4758-955D-0D36DB14AE9F}" srcOrd="2" destOrd="0" presId="urn:microsoft.com/office/officeart/2016/7/layout/LinearBlockProcessNumbered"/>
    <dgm:cxn modelId="{2282F611-62FB-4131-88A9-A34CA03357D1}" type="presParOf" srcId="{03A9C79B-76E0-4228-943B-3161EBCA18DB}" destId="{506B4F86-8701-46D0-8849-6AB13EEFCA1B}" srcOrd="1" destOrd="0" presId="urn:microsoft.com/office/officeart/2016/7/layout/LinearBlockProcessNumbered"/>
    <dgm:cxn modelId="{498B341C-B6A7-4A02-8099-6B327D07C4A8}" type="presParOf" srcId="{03A9C79B-76E0-4228-943B-3161EBCA18DB}" destId="{1AC1EAE3-F2F0-496A-9784-5AB46FEE0C5E}" srcOrd="2" destOrd="0" presId="urn:microsoft.com/office/officeart/2016/7/layout/LinearBlockProcessNumbered"/>
    <dgm:cxn modelId="{E87C62D0-5198-4BF4-AEB2-78CF05AF3827}" type="presParOf" srcId="{1AC1EAE3-F2F0-496A-9784-5AB46FEE0C5E}" destId="{B293DB2D-7244-4142-94F9-6297E2B799C2}" srcOrd="0" destOrd="0" presId="urn:microsoft.com/office/officeart/2016/7/layout/LinearBlockProcessNumbered"/>
    <dgm:cxn modelId="{B23793EC-4DBC-4210-97A2-20E1A4FCA913}" type="presParOf" srcId="{1AC1EAE3-F2F0-496A-9784-5AB46FEE0C5E}" destId="{34D5B505-EA36-45EC-879F-603708B98EBF}" srcOrd="1" destOrd="0" presId="urn:microsoft.com/office/officeart/2016/7/layout/LinearBlockProcessNumbered"/>
    <dgm:cxn modelId="{3D364B36-79C0-4C99-AD74-B1727BD71D06}" type="presParOf" srcId="{1AC1EAE3-F2F0-496A-9784-5AB46FEE0C5E}" destId="{B63A1268-9C53-4512-B27A-2B1C12D5F224}" srcOrd="2" destOrd="0" presId="urn:microsoft.com/office/officeart/2016/7/layout/LinearBlockProcessNumbered"/>
    <dgm:cxn modelId="{1C029435-19D4-480F-84A2-027D666BBB21}" type="presParOf" srcId="{03A9C79B-76E0-4228-943B-3161EBCA18DB}" destId="{D27E7BE4-4457-499A-95F1-9F75BE4C4030}" srcOrd="3" destOrd="0" presId="urn:microsoft.com/office/officeart/2016/7/layout/LinearBlockProcessNumbered"/>
    <dgm:cxn modelId="{6F83C00E-0D03-4E6E-B58E-1F28A62EC764}" type="presParOf" srcId="{03A9C79B-76E0-4228-943B-3161EBCA18DB}" destId="{9E8E767B-A64F-4439-8899-F75BA94C9BAF}" srcOrd="4" destOrd="0" presId="urn:microsoft.com/office/officeart/2016/7/layout/LinearBlockProcessNumbered"/>
    <dgm:cxn modelId="{B73C44C4-2E5E-46E3-A25B-7993C5635EC2}" type="presParOf" srcId="{9E8E767B-A64F-4439-8899-F75BA94C9BAF}" destId="{7CD33D71-DB7B-4AC4-8573-C9FB2A67CE19}" srcOrd="0" destOrd="0" presId="urn:microsoft.com/office/officeart/2016/7/layout/LinearBlockProcessNumbered"/>
    <dgm:cxn modelId="{AD5F4C25-2754-44FC-8988-3DF7CECF0D50}" type="presParOf" srcId="{9E8E767B-A64F-4439-8899-F75BA94C9BAF}" destId="{9810BBEF-7BCD-4F08-9224-CD092507D5F2}" srcOrd="1" destOrd="0" presId="urn:microsoft.com/office/officeart/2016/7/layout/LinearBlockProcessNumbered"/>
    <dgm:cxn modelId="{8CD0084F-AA7E-4741-BB7E-CB1F432196FC}" type="presParOf" srcId="{9E8E767B-A64F-4439-8899-F75BA94C9BAF}" destId="{644BE821-D97F-44F3-B48B-1E3D031B93A6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0EFBD4D-CC29-4B9C-AEAE-D199757DA93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930F8B7-D7E4-4F9D-81A0-A8453FFFF855}">
      <dgm:prSet/>
      <dgm:spPr/>
      <dgm:t>
        <a:bodyPr/>
        <a:lstStyle/>
        <a:p>
          <a:pPr>
            <a:defRPr cap="all"/>
          </a:pPr>
          <a:r>
            <a:rPr lang="en-US"/>
            <a:t>Built with HTML, CSS, and JavaScript frontend</a:t>
          </a:r>
        </a:p>
      </dgm:t>
    </dgm:pt>
    <dgm:pt modelId="{E8BA141C-3881-4FBA-9B42-A9CEE2F65C58}" type="parTrans" cxnId="{251FBF3A-CF85-4750-BB51-9C7051B2B33B}">
      <dgm:prSet/>
      <dgm:spPr/>
      <dgm:t>
        <a:bodyPr/>
        <a:lstStyle/>
        <a:p>
          <a:endParaRPr lang="en-US"/>
        </a:p>
      </dgm:t>
    </dgm:pt>
    <dgm:pt modelId="{3C31073C-7A27-4326-9B9A-5C6D45441409}" type="sibTrans" cxnId="{251FBF3A-CF85-4750-BB51-9C7051B2B33B}">
      <dgm:prSet/>
      <dgm:spPr/>
      <dgm:t>
        <a:bodyPr/>
        <a:lstStyle/>
        <a:p>
          <a:endParaRPr lang="en-US"/>
        </a:p>
      </dgm:t>
    </dgm:pt>
    <dgm:pt modelId="{1D77C1AE-4502-438A-B51D-5DC78EF71085}">
      <dgm:prSet/>
      <dgm:spPr/>
      <dgm:t>
        <a:bodyPr/>
        <a:lstStyle/>
        <a:p>
          <a:pPr>
            <a:defRPr cap="all"/>
          </a:pPr>
          <a:r>
            <a:rPr lang="en-US"/>
            <a:t>Node.js and Express backend, MongoDB/Atlas for storage</a:t>
          </a:r>
        </a:p>
      </dgm:t>
    </dgm:pt>
    <dgm:pt modelId="{E045DBC5-905A-400A-A090-9F076EAF766A}" type="parTrans" cxnId="{3B61B927-5E86-4E71-A950-38067A0A1245}">
      <dgm:prSet/>
      <dgm:spPr/>
      <dgm:t>
        <a:bodyPr/>
        <a:lstStyle/>
        <a:p>
          <a:endParaRPr lang="en-US"/>
        </a:p>
      </dgm:t>
    </dgm:pt>
    <dgm:pt modelId="{EBCCD56C-19A2-41E4-9DFF-4E85D6800DA4}" type="sibTrans" cxnId="{3B61B927-5E86-4E71-A950-38067A0A1245}">
      <dgm:prSet/>
      <dgm:spPr/>
      <dgm:t>
        <a:bodyPr/>
        <a:lstStyle/>
        <a:p>
          <a:endParaRPr lang="en-US"/>
        </a:p>
      </dgm:t>
    </dgm:pt>
    <dgm:pt modelId="{108FA0EF-BE2A-4268-8D75-0D624E833A41}">
      <dgm:prSet/>
      <dgm:spPr/>
      <dgm:t>
        <a:bodyPr/>
        <a:lstStyle/>
        <a:p>
          <a:pPr>
            <a:defRPr cap="all"/>
          </a:pPr>
          <a:r>
            <a:rPr lang="en-US"/>
            <a:t>RESTful architecture for secure, scalable, dynamic database interaction</a:t>
          </a:r>
        </a:p>
      </dgm:t>
    </dgm:pt>
    <dgm:pt modelId="{3A1A2FE7-7AD2-41A5-8F2E-7318866402F3}" type="parTrans" cxnId="{B5B28B33-394A-4FDC-9542-9A8722B2F885}">
      <dgm:prSet/>
      <dgm:spPr/>
      <dgm:t>
        <a:bodyPr/>
        <a:lstStyle/>
        <a:p>
          <a:endParaRPr lang="en-US"/>
        </a:p>
      </dgm:t>
    </dgm:pt>
    <dgm:pt modelId="{AF9239F9-E597-4674-A7D8-42046C7F71E3}" type="sibTrans" cxnId="{B5B28B33-394A-4FDC-9542-9A8722B2F885}">
      <dgm:prSet/>
      <dgm:spPr/>
      <dgm:t>
        <a:bodyPr/>
        <a:lstStyle/>
        <a:p>
          <a:endParaRPr lang="en-US"/>
        </a:p>
      </dgm:t>
    </dgm:pt>
    <dgm:pt modelId="{DF218FBB-764F-4A64-B3CF-B1F6FE76DADB}" type="pres">
      <dgm:prSet presAssocID="{60EFBD4D-CC29-4B9C-AEAE-D199757DA93D}" presName="root" presStyleCnt="0">
        <dgm:presLayoutVars>
          <dgm:dir/>
          <dgm:resizeHandles val="exact"/>
        </dgm:presLayoutVars>
      </dgm:prSet>
      <dgm:spPr/>
    </dgm:pt>
    <dgm:pt modelId="{E7CE8981-94C0-4E97-ADC3-63F6CC9C8C3F}" type="pres">
      <dgm:prSet presAssocID="{F930F8B7-D7E4-4F9D-81A0-A8453FFFF855}" presName="compNode" presStyleCnt="0"/>
      <dgm:spPr/>
    </dgm:pt>
    <dgm:pt modelId="{3DB1D774-968F-4C0E-B527-C282E69ED737}" type="pres">
      <dgm:prSet presAssocID="{F930F8B7-D7E4-4F9D-81A0-A8453FFFF855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F0E0B54-E7F1-4D5C-AF02-166713BFA251}" type="pres">
      <dgm:prSet presAssocID="{F930F8B7-D7E4-4F9D-81A0-A8453FFFF85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6ADDC64-61D0-4317-BDC1-2D491BF51455}" type="pres">
      <dgm:prSet presAssocID="{F930F8B7-D7E4-4F9D-81A0-A8453FFFF855}" presName="spaceRect" presStyleCnt="0"/>
      <dgm:spPr/>
    </dgm:pt>
    <dgm:pt modelId="{2AE1E509-F9BE-49EE-8FF7-690F29B6F658}" type="pres">
      <dgm:prSet presAssocID="{F930F8B7-D7E4-4F9D-81A0-A8453FFFF855}" presName="textRect" presStyleLbl="revTx" presStyleIdx="0" presStyleCnt="3">
        <dgm:presLayoutVars>
          <dgm:chMax val="1"/>
          <dgm:chPref val="1"/>
        </dgm:presLayoutVars>
      </dgm:prSet>
      <dgm:spPr/>
    </dgm:pt>
    <dgm:pt modelId="{2F418B7B-A8E3-4C67-A80D-1F7FA5392839}" type="pres">
      <dgm:prSet presAssocID="{3C31073C-7A27-4326-9B9A-5C6D45441409}" presName="sibTrans" presStyleCnt="0"/>
      <dgm:spPr/>
    </dgm:pt>
    <dgm:pt modelId="{3FA49631-7181-449F-AAAD-34C3C1F6E24E}" type="pres">
      <dgm:prSet presAssocID="{1D77C1AE-4502-438A-B51D-5DC78EF71085}" presName="compNode" presStyleCnt="0"/>
      <dgm:spPr/>
    </dgm:pt>
    <dgm:pt modelId="{4F6C8C5C-87C1-4B9E-B395-7EEC34969B31}" type="pres">
      <dgm:prSet presAssocID="{1D77C1AE-4502-438A-B51D-5DC78EF71085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6E64309-15B2-4EBD-94B7-ECFF7AAF895F}" type="pres">
      <dgm:prSet presAssocID="{1D77C1AE-4502-438A-B51D-5DC78EF7108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7CAAA9E-4812-47E1-A1A2-AD5F5CF617A3}" type="pres">
      <dgm:prSet presAssocID="{1D77C1AE-4502-438A-B51D-5DC78EF71085}" presName="spaceRect" presStyleCnt="0"/>
      <dgm:spPr/>
    </dgm:pt>
    <dgm:pt modelId="{6D0BF67E-1061-4D8C-A1EA-3861C26A4996}" type="pres">
      <dgm:prSet presAssocID="{1D77C1AE-4502-438A-B51D-5DC78EF71085}" presName="textRect" presStyleLbl="revTx" presStyleIdx="1" presStyleCnt="3">
        <dgm:presLayoutVars>
          <dgm:chMax val="1"/>
          <dgm:chPref val="1"/>
        </dgm:presLayoutVars>
      </dgm:prSet>
      <dgm:spPr/>
    </dgm:pt>
    <dgm:pt modelId="{D346D03B-FE7E-4BB9-A9B1-DCEF5236A976}" type="pres">
      <dgm:prSet presAssocID="{EBCCD56C-19A2-41E4-9DFF-4E85D6800DA4}" presName="sibTrans" presStyleCnt="0"/>
      <dgm:spPr/>
    </dgm:pt>
    <dgm:pt modelId="{7131AD34-FCA4-489A-A0E9-94E25B9DE4AF}" type="pres">
      <dgm:prSet presAssocID="{108FA0EF-BE2A-4268-8D75-0D624E833A41}" presName="compNode" presStyleCnt="0"/>
      <dgm:spPr/>
    </dgm:pt>
    <dgm:pt modelId="{41098F76-6F5B-4EE2-8421-F9DF1B7A581D}" type="pres">
      <dgm:prSet presAssocID="{108FA0EF-BE2A-4268-8D75-0D624E833A41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6C8264E-DDCC-4500-A0E7-D45BC3BC4560}" type="pres">
      <dgm:prSet presAssocID="{108FA0EF-BE2A-4268-8D75-0D624E833A4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DE57FDF-0550-4D75-B797-2DB24B1E355D}" type="pres">
      <dgm:prSet presAssocID="{108FA0EF-BE2A-4268-8D75-0D624E833A41}" presName="spaceRect" presStyleCnt="0"/>
      <dgm:spPr/>
    </dgm:pt>
    <dgm:pt modelId="{7FFB323F-CEED-40DF-B0B2-2DAAE996BCA2}" type="pres">
      <dgm:prSet presAssocID="{108FA0EF-BE2A-4268-8D75-0D624E833A4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B61B927-5E86-4E71-A950-38067A0A1245}" srcId="{60EFBD4D-CC29-4B9C-AEAE-D199757DA93D}" destId="{1D77C1AE-4502-438A-B51D-5DC78EF71085}" srcOrd="1" destOrd="0" parTransId="{E045DBC5-905A-400A-A090-9F076EAF766A}" sibTransId="{EBCCD56C-19A2-41E4-9DFF-4E85D6800DA4}"/>
    <dgm:cxn modelId="{B5B28B33-394A-4FDC-9542-9A8722B2F885}" srcId="{60EFBD4D-CC29-4B9C-AEAE-D199757DA93D}" destId="{108FA0EF-BE2A-4268-8D75-0D624E833A41}" srcOrd="2" destOrd="0" parTransId="{3A1A2FE7-7AD2-41A5-8F2E-7318866402F3}" sibTransId="{AF9239F9-E597-4674-A7D8-42046C7F71E3}"/>
    <dgm:cxn modelId="{251FBF3A-CF85-4750-BB51-9C7051B2B33B}" srcId="{60EFBD4D-CC29-4B9C-AEAE-D199757DA93D}" destId="{F930F8B7-D7E4-4F9D-81A0-A8453FFFF855}" srcOrd="0" destOrd="0" parTransId="{E8BA141C-3881-4FBA-9B42-A9CEE2F65C58}" sibTransId="{3C31073C-7A27-4326-9B9A-5C6D45441409}"/>
    <dgm:cxn modelId="{E539AA8B-7D66-468C-80D9-930E5AA9B4B0}" type="presOf" srcId="{108FA0EF-BE2A-4268-8D75-0D624E833A41}" destId="{7FFB323F-CEED-40DF-B0B2-2DAAE996BCA2}" srcOrd="0" destOrd="0" presId="urn:microsoft.com/office/officeart/2018/5/layout/IconLeafLabelList"/>
    <dgm:cxn modelId="{1EE14A9B-8DA1-49C2-BDCE-4369A26D6C84}" type="presOf" srcId="{60EFBD4D-CC29-4B9C-AEAE-D199757DA93D}" destId="{DF218FBB-764F-4A64-B3CF-B1F6FE76DADB}" srcOrd="0" destOrd="0" presId="urn:microsoft.com/office/officeart/2018/5/layout/IconLeafLabelList"/>
    <dgm:cxn modelId="{A5FC27A8-F377-4714-9A38-2FC5A2750C34}" type="presOf" srcId="{F930F8B7-D7E4-4F9D-81A0-A8453FFFF855}" destId="{2AE1E509-F9BE-49EE-8FF7-690F29B6F658}" srcOrd="0" destOrd="0" presId="urn:microsoft.com/office/officeart/2018/5/layout/IconLeafLabelList"/>
    <dgm:cxn modelId="{EA946ADD-1184-434C-BA30-75C71C176EFC}" type="presOf" srcId="{1D77C1AE-4502-438A-B51D-5DC78EF71085}" destId="{6D0BF67E-1061-4D8C-A1EA-3861C26A4996}" srcOrd="0" destOrd="0" presId="urn:microsoft.com/office/officeart/2018/5/layout/IconLeafLabelList"/>
    <dgm:cxn modelId="{B7BFB0C8-FBBF-49BC-9460-5B8FB2D9D2E6}" type="presParOf" srcId="{DF218FBB-764F-4A64-B3CF-B1F6FE76DADB}" destId="{E7CE8981-94C0-4E97-ADC3-63F6CC9C8C3F}" srcOrd="0" destOrd="0" presId="urn:microsoft.com/office/officeart/2018/5/layout/IconLeafLabelList"/>
    <dgm:cxn modelId="{CEF164C6-965B-4022-88A4-4C461BDB7D3A}" type="presParOf" srcId="{E7CE8981-94C0-4E97-ADC3-63F6CC9C8C3F}" destId="{3DB1D774-968F-4C0E-B527-C282E69ED737}" srcOrd="0" destOrd="0" presId="urn:microsoft.com/office/officeart/2018/5/layout/IconLeafLabelList"/>
    <dgm:cxn modelId="{DCD2601F-86C1-46A2-BC52-2A7127202BD6}" type="presParOf" srcId="{E7CE8981-94C0-4E97-ADC3-63F6CC9C8C3F}" destId="{0F0E0B54-E7F1-4D5C-AF02-166713BFA251}" srcOrd="1" destOrd="0" presId="urn:microsoft.com/office/officeart/2018/5/layout/IconLeafLabelList"/>
    <dgm:cxn modelId="{66DC4C99-E5A0-4D80-BA52-EF607B7837D6}" type="presParOf" srcId="{E7CE8981-94C0-4E97-ADC3-63F6CC9C8C3F}" destId="{26ADDC64-61D0-4317-BDC1-2D491BF51455}" srcOrd="2" destOrd="0" presId="urn:microsoft.com/office/officeart/2018/5/layout/IconLeafLabelList"/>
    <dgm:cxn modelId="{3CB7DFB7-8C74-4174-B54B-93394A8546F3}" type="presParOf" srcId="{E7CE8981-94C0-4E97-ADC3-63F6CC9C8C3F}" destId="{2AE1E509-F9BE-49EE-8FF7-690F29B6F658}" srcOrd="3" destOrd="0" presId="urn:microsoft.com/office/officeart/2018/5/layout/IconLeafLabelList"/>
    <dgm:cxn modelId="{6A868FE5-3752-4F63-BAA0-60FD7BC5942F}" type="presParOf" srcId="{DF218FBB-764F-4A64-B3CF-B1F6FE76DADB}" destId="{2F418B7B-A8E3-4C67-A80D-1F7FA5392839}" srcOrd="1" destOrd="0" presId="urn:microsoft.com/office/officeart/2018/5/layout/IconLeafLabelList"/>
    <dgm:cxn modelId="{F1C93C37-1935-4B72-A877-927A223C2F06}" type="presParOf" srcId="{DF218FBB-764F-4A64-B3CF-B1F6FE76DADB}" destId="{3FA49631-7181-449F-AAAD-34C3C1F6E24E}" srcOrd="2" destOrd="0" presId="urn:microsoft.com/office/officeart/2018/5/layout/IconLeafLabelList"/>
    <dgm:cxn modelId="{0EA89ACC-F538-4CAB-87EC-CAA5029936D2}" type="presParOf" srcId="{3FA49631-7181-449F-AAAD-34C3C1F6E24E}" destId="{4F6C8C5C-87C1-4B9E-B395-7EEC34969B31}" srcOrd="0" destOrd="0" presId="urn:microsoft.com/office/officeart/2018/5/layout/IconLeafLabelList"/>
    <dgm:cxn modelId="{9F419770-B21D-446B-829F-7269D1E47C33}" type="presParOf" srcId="{3FA49631-7181-449F-AAAD-34C3C1F6E24E}" destId="{D6E64309-15B2-4EBD-94B7-ECFF7AAF895F}" srcOrd="1" destOrd="0" presId="urn:microsoft.com/office/officeart/2018/5/layout/IconLeafLabelList"/>
    <dgm:cxn modelId="{13D413F6-A5AD-41C9-B28A-57FE569AF802}" type="presParOf" srcId="{3FA49631-7181-449F-AAAD-34C3C1F6E24E}" destId="{17CAAA9E-4812-47E1-A1A2-AD5F5CF617A3}" srcOrd="2" destOrd="0" presId="urn:microsoft.com/office/officeart/2018/5/layout/IconLeafLabelList"/>
    <dgm:cxn modelId="{0AE06EF6-A7FD-4045-BA78-D9B46DF18A44}" type="presParOf" srcId="{3FA49631-7181-449F-AAAD-34C3C1F6E24E}" destId="{6D0BF67E-1061-4D8C-A1EA-3861C26A4996}" srcOrd="3" destOrd="0" presId="urn:microsoft.com/office/officeart/2018/5/layout/IconLeafLabelList"/>
    <dgm:cxn modelId="{52C0B237-C687-4F1B-B849-8B6395A6877E}" type="presParOf" srcId="{DF218FBB-764F-4A64-B3CF-B1F6FE76DADB}" destId="{D346D03B-FE7E-4BB9-A9B1-DCEF5236A976}" srcOrd="3" destOrd="0" presId="urn:microsoft.com/office/officeart/2018/5/layout/IconLeafLabelList"/>
    <dgm:cxn modelId="{C89F1A68-08EC-49D8-866C-F8E77F6561EA}" type="presParOf" srcId="{DF218FBB-764F-4A64-B3CF-B1F6FE76DADB}" destId="{7131AD34-FCA4-489A-A0E9-94E25B9DE4AF}" srcOrd="4" destOrd="0" presId="urn:microsoft.com/office/officeart/2018/5/layout/IconLeafLabelList"/>
    <dgm:cxn modelId="{219D7780-2C34-4CBD-80B3-2CC3EDDE4DF9}" type="presParOf" srcId="{7131AD34-FCA4-489A-A0E9-94E25B9DE4AF}" destId="{41098F76-6F5B-4EE2-8421-F9DF1B7A581D}" srcOrd="0" destOrd="0" presId="urn:microsoft.com/office/officeart/2018/5/layout/IconLeafLabelList"/>
    <dgm:cxn modelId="{29C46FBA-602C-43C1-8FBD-7114280FB531}" type="presParOf" srcId="{7131AD34-FCA4-489A-A0E9-94E25B9DE4AF}" destId="{26C8264E-DDCC-4500-A0E7-D45BC3BC4560}" srcOrd="1" destOrd="0" presId="urn:microsoft.com/office/officeart/2018/5/layout/IconLeafLabelList"/>
    <dgm:cxn modelId="{AB3E8FA7-DDDD-4511-BDC8-45E4C9DA8CA9}" type="presParOf" srcId="{7131AD34-FCA4-489A-A0E9-94E25B9DE4AF}" destId="{CDE57FDF-0550-4D75-B797-2DB24B1E355D}" srcOrd="2" destOrd="0" presId="urn:microsoft.com/office/officeart/2018/5/layout/IconLeafLabelList"/>
    <dgm:cxn modelId="{D228946D-250B-4F4E-A227-1061A7DCCBA1}" type="presParOf" srcId="{7131AD34-FCA4-489A-A0E9-94E25B9DE4AF}" destId="{7FFB323F-CEED-40DF-B0B2-2DAAE996BCA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625DBD4-18D2-46B9-BF13-20CCBE6A1C0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B81F9C-66DD-4420-B59F-2BF1E38FCA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User guide for users, developers, and administrators</a:t>
          </a:r>
        </a:p>
      </dgm:t>
    </dgm:pt>
    <dgm:pt modelId="{4B07024E-D23E-43B6-A4B9-6D47052F9154}" type="parTrans" cxnId="{AA717E46-A13D-49C0-8F77-4CC3B40441DB}">
      <dgm:prSet/>
      <dgm:spPr/>
      <dgm:t>
        <a:bodyPr/>
        <a:lstStyle/>
        <a:p>
          <a:endParaRPr lang="en-US"/>
        </a:p>
      </dgm:t>
    </dgm:pt>
    <dgm:pt modelId="{AC4FF302-19C6-4ABA-8162-6CF52C99AEE6}" type="sibTrans" cxnId="{AA717E46-A13D-49C0-8F77-4CC3B40441DB}">
      <dgm:prSet/>
      <dgm:spPr/>
      <dgm:t>
        <a:bodyPr/>
        <a:lstStyle/>
        <a:p>
          <a:endParaRPr lang="en-US"/>
        </a:p>
      </dgm:t>
    </dgm:pt>
    <dgm:pt modelId="{B429518C-FB45-479E-A895-B597018D0C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Includes technical details, navigation, and best practices</a:t>
          </a:r>
        </a:p>
      </dgm:t>
    </dgm:pt>
    <dgm:pt modelId="{B0692E1B-5EEA-4558-954D-26E1B0A1933C}" type="parTrans" cxnId="{A1EF2A27-2799-4E61-80B1-32C7ABA46E07}">
      <dgm:prSet/>
      <dgm:spPr/>
      <dgm:t>
        <a:bodyPr/>
        <a:lstStyle/>
        <a:p>
          <a:endParaRPr lang="en-US"/>
        </a:p>
      </dgm:t>
    </dgm:pt>
    <dgm:pt modelId="{6BD551E6-ACED-4E20-9541-9303D5B9C53A}" type="sibTrans" cxnId="{A1EF2A27-2799-4E61-80B1-32C7ABA46E07}">
      <dgm:prSet/>
      <dgm:spPr/>
      <dgm:t>
        <a:bodyPr/>
        <a:lstStyle/>
        <a:p>
          <a:endParaRPr lang="en-US"/>
        </a:p>
      </dgm:t>
    </dgm:pt>
    <dgm:pt modelId="{EB018101-F787-40FB-A2EE-2AD7A44532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Screenshots and diagrams clarify key processes</a:t>
          </a:r>
        </a:p>
      </dgm:t>
    </dgm:pt>
    <dgm:pt modelId="{A973F8F2-D851-4053-8BBF-08522BAF1EC5}" type="parTrans" cxnId="{C7FDB74D-9E51-41A6-B5EE-E858C82785A4}">
      <dgm:prSet/>
      <dgm:spPr/>
      <dgm:t>
        <a:bodyPr/>
        <a:lstStyle/>
        <a:p>
          <a:endParaRPr lang="en-US"/>
        </a:p>
      </dgm:t>
    </dgm:pt>
    <dgm:pt modelId="{9CE8B341-AEEC-4FC3-985C-87AF49F4268C}" type="sibTrans" cxnId="{C7FDB74D-9E51-41A6-B5EE-E858C82785A4}">
      <dgm:prSet/>
      <dgm:spPr/>
      <dgm:t>
        <a:bodyPr/>
        <a:lstStyle/>
        <a:p>
          <a:endParaRPr lang="en-US"/>
        </a:p>
      </dgm:t>
    </dgm:pt>
    <dgm:pt modelId="{32358266-B2DF-4B5A-9202-0893210EDA94}" type="pres">
      <dgm:prSet presAssocID="{4625DBD4-18D2-46B9-BF13-20CCBE6A1C03}" presName="root" presStyleCnt="0">
        <dgm:presLayoutVars>
          <dgm:dir/>
          <dgm:resizeHandles val="exact"/>
        </dgm:presLayoutVars>
      </dgm:prSet>
      <dgm:spPr/>
    </dgm:pt>
    <dgm:pt modelId="{3088B143-7B8A-4B75-9B15-C710EA3A8812}" type="pres">
      <dgm:prSet presAssocID="{26B81F9C-66DD-4420-B59F-2BF1E38FCAB3}" presName="compNode" presStyleCnt="0"/>
      <dgm:spPr/>
    </dgm:pt>
    <dgm:pt modelId="{6ACE346F-FF96-448E-B7B7-706F040D2CE6}" type="pres">
      <dgm:prSet presAssocID="{26B81F9C-66DD-4420-B59F-2BF1E38FCAB3}" presName="bgRect" presStyleLbl="bgShp" presStyleIdx="0" presStyleCnt="3"/>
      <dgm:spPr/>
    </dgm:pt>
    <dgm:pt modelId="{FE65421C-9D51-413A-A6D7-3E9E4FF8FE5F}" type="pres">
      <dgm:prSet presAssocID="{26B81F9C-66DD-4420-B59F-2BF1E38FCAB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94C73B5D-C6E0-4A37-9819-6B2F54D1F3A4}" type="pres">
      <dgm:prSet presAssocID="{26B81F9C-66DD-4420-B59F-2BF1E38FCAB3}" presName="spaceRect" presStyleCnt="0"/>
      <dgm:spPr/>
    </dgm:pt>
    <dgm:pt modelId="{B9DF936C-8D44-4206-A69D-9D3B0A9D0A7F}" type="pres">
      <dgm:prSet presAssocID="{26B81F9C-66DD-4420-B59F-2BF1E38FCAB3}" presName="parTx" presStyleLbl="revTx" presStyleIdx="0" presStyleCnt="3">
        <dgm:presLayoutVars>
          <dgm:chMax val="0"/>
          <dgm:chPref val="0"/>
        </dgm:presLayoutVars>
      </dgm:prSet>
      <dgm:spPr/>
    </dgm:pt>
    <dgm:pt modelId="{8C837AF5-EFEF-4E6B-9863-92073A45BE68}" type="pres">
      <dgm:prSet presAssocID="{AC4FF302-19C6-4ABA-8162-6CF52C99AEE6}" presName="sibTrans" presStyleCnt="0"/>
      <dgm:spPr/>
    </dgm:pt>
    <dgm:pt modelId="{2F38C429-F958-4570-849A-CDA85FEA9D6F}" type="pres">
      <dgm:prSet presAssocID="{B429518C-FB45-479E-A895-B597018D0CF9}" presName="compNode" presStyleCnt="0"/>
      <dgm:spPr/>
    </dgm:pt>
    <dgm:pt modelId="{678449D8-1BBB-48C4-8B16-4D69AE818242}" type="pres">
      <dgm:prSet presAssocID="{B429518C-FB45-479E-A895-B597018D0CF9}" presName="bgRect" presStyleLbl="bgShp" presStyleIdx="1" presStyleCnt="3"/>
      <dgm:spPr/>
    </dgm:pt>
    <dgm:pt modelId="{2F7DE287-E30E-40A7-BFE4-11C357B081A5}" type="pres">
      <dgm:prSet presAssocID="{B429518C-FB45-479E-A895-B597018D0CF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house scene"/>
        </a:ext>
      </dgm:extLst>
    </dgm:pt>
    <dgm:pt modelId="{CDBA521D-C27E-4F70-9676-F69A4A5264B0}" type="pres">
      <dgm:prSet presAssocID="{B429518C-FB45-479E-A895-B597018D0CF9}" presName="spaceRect" presStyleCnt="0"/>
      <dgm:spPr/>
    </dgm:pt>
    <dgm:pt modelId="{DC7891B4-DE2D-4D9E-8814-CFEB3BD9C526}" type="pres">
      <dgm:prSet presAssocID="{B429518C-FB45-479E-A895-B597018D0CF9}" presName="parTx" presStyleLbl="revTx" presStyleIdx="1" presStyleCnt="3">
        <dgm:presLayoutVars>
          <dgm:chMax val="0"/>
          <dgm:chPref val="0"/>
        </dgm:presLayoutVars>
      </dgm:prSet>
      <dgm:spPr/>
    </dgm:pt>
    <dgm:pt modelId="{87EFA82F-6408-4F7C-98B6-BDD5416DDE78}" type="pres">
      <dgm:prSet presAssocID="{6BD551E6-ACED-4E20-9541-9303D5B9C53A}" presName="sibTrans" presStyleCnt="0"/>
      <dgm:spPr/>
    </dgm:pt>
    <dgm:pt modelId="{F4A066F9-6F5B-4299-817D-D11474BF9389}" type="pres">
      <dgm:prSet presAssocID="{EB018101-F787-40FB-A2EE-2AD7A4453286}" presName="compNode" presStyleCnt="0"/>
      <dgm:spPr/>
    </dgm:pt>
    <dgm:pt modelId="{0FA19DE1-4EE0-4125-831B-6FC534740534}" type="pres">
      <dgm:prSet presAssocID="{EB018101-F787-40FB-A2EE-2AD7A4453286}" presName="bgRect" presStyleLbl="bgShp" presStyleIdx="2" presStyleCnt="3"/>
      <dgm:spPr/>
    </dgm:pt>
    <dgm:pt modelId="{2A5EE238-231E-44A9-AF2B-596569C7E912}" type="pres">
      <dgm:prSet presAssocID="{EB018101-F787-40FB-A2EE-2AD7A445328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9928C1D-13CB-4CC1-811C-BF986434F12E}" type="pres">
      <dgm:prSet presAssocID="{EB018101-F787-40FB-A2EE-2AD7A4453286}" presName="spaceRect" presStyleCnt="0"/>
      <dgm:spPr/>
    </dgm:pt>
    <dgm:pt modelId="{48040AE4-0085-4275-9BA7-99819C4560EF}" type="pres">
      <dgm:prSet presAssocID="{EB018101-F787-40FB-A2EE-2AD7A445328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537A511-3338-4174-8B98-99A8675F807F}" type="presOf" srcId="{EB018101-F787-40FB-A2EE-2AD7A4453286}" destId="{48040AE4-0085-4275-9BA7-99819C4560EF}" srcOrd="0" destOrd="0" presId="urn:microsoft.com/office/officeart/2018/2/layout/IconVerticalSolidList"/>
    <dgm:cxn modelId="{A5AEDF26-2FA9-4473-B67A-6A5AF2DF2A52}" type="presOf" srcId="{B429518C-FB45-479E-A895-B597018D0CF9}" destId="{DC7891B4-DE2D-4D9E-8814-CFEB3BD9C526}" srcOrd="0" destOrd="0" presId="urn:microsoft.com/office/officeart/2018/2/layout/IconVerticalSolidList"/>
    <dgm:cxn modelId="{A1EF2A27-2799-4E61-80B1-32C7ABA46E07}" srcId="{4625DBD4-18D2-46B9-BF13-20CCBE6A1C03}" destId="{B429518C-FB45-479E-A895-B597018D0CF9}" srcOrd="1" destOrd="0" parTransId="{B0692E1B-5EEA-4558-954D-26E1B0A1933C}" sibTransId="{6BD551E6-ACED-4E20-9541-9303D5B9C53A}"/>
    <dgm:cxn modelId="{AA717E46-A13D-49C0-8F77-4CC3B40441DB}" srcId="{4625DBD4-18D2-46B9-BF13-20CCBE6A1C03}" destId="{26B81F9C-66DD-4420-B59F-2BF1E38FCAB3}" srcOrd="0" destOrd="0" parTransId="{4B07024E-D23E-43B6-A4B9-6D47052F9154}" sibTransId="{AC4FF302-19C6-4ABA-8162-6CF52C99AEE6}"/>
    <dgm:cxn modelId="{C7FDB74D-9E51-41A6-B5EE-E858C82785A4}" srcId="{4625DBD4-18D2-46B9-BF13-20CCBE6A1C03}" destId="{EB018101-F787-40FB-A2EE-2AD7A4453286}" srcOrd="2" destOrd="0" parTransId="{A973F8F2-D851-4053-8BBF-08522BAF1EC5}" sibTransId="{9CE8B341-AEEC-4FC3-985C-87AF49F4268C}"/>
    <dgm:cxn modelId="{985C7C50-ABC4-45C1-80CA-03D0C764B184}" type="presOf" srcId="{4625DBD4-18D2-46B9-BF13-20CCBE6A1C03}" destId="{32358266-B2DF-4B5A-9202-0893210EDA94}" srcOrd="0" destOrd="0" presId="urn:microsoft.com/office/officeart/2018/2/layout/IconVerticalSolidList"/>
    <dgm:cxn modelId="{03D54AB3-E42B-4648-97D1-B3228EDC3706}" type="presOf" srcId="{26B81F9C-66DD-4420-B59F-2BF1E38FCAB3}" destId="{B9DF936C-8D44-4206-A69D-9D3B0A9D0A7F}" srcOrd="0" destOrd="0" presId="urn:microsoft.com/office/officeart/2018/2/layout/IconVerticalSolidList"/>
    <dgm:cxn modelId="{8C9698D4-8250-44B9-BDAB-DC88B5763E56}" type="presParOf" srcId="{32358266-B2DF-4B5A-9202-0893210EDA94}" destId="{3088B143-7B8A-4B75-9B15-C710EA3A8812}" srcOrd="0" destOrd="0" presId="urn:microsoft.com/office/officeart/2018/2/layout/IconVerticalSolidList"/>
    <dgm:cxn modelId="{1BE4D605-6CCC-43EE-88C2-10C82F7E2B7D}" type="presParOf" srcId="{3088B143-7B8A-4B75-9B15-C710EA3A8812}" destId="{6ACE346F-FF96-448E-B7B7-706F040D2CE6}" srcOrd="0" destOrd="0" presId="urn:microsoft.com/office/officeart/2018/2/layout/IconVerticalSolidList"/>
    <dgm:cxn modelId="{BB26303A-D03B-46D2-8D5E-D843092AD1E1}" type="presParOf" srcId="{3088B143-7B8A-4B75-9B15-C710EA3A8812}" destId="{FE65421C-9D51-413A-A6D7-3E9E4FF8FE5F}" srcOrd="1" destOrd="0" presId="urn:microsoft.com/office/officeart/2018/2/layout/IconVerticalSolidList"/>
    <dgm:cxn modelId="{7A79E740-85E4-4515-A516-A668291D65D0}" type="presParOf" srcId="{3088B143-7B8A-4B75-9B15-C710EA3A8812}" destId="{94C73B5D-C6E0-4A37-9819-6B2F54D1F3A4}" srcOrd="2" destOrd="0" presId="urn:microsoft.com/office/officeart/2018/2/layout/IconVerticalSolidList"/>
    <dgm:cxn modelId="{C548118C-5C48-43DE-A802-126FE1210733}" type="presParOf" srcId="{3088B143-7B8A-4B75-9B15-C710EA3A8812}" destId="{B9DF936C-8D44-4206-A69D-9D3B0A9D0A7F}" srcOrd="3" destOrd="0" presId="urn:microsoft.com/office/officeart/2018/2/layout/IconVerticalSolidList"/>
    <dgm:cxn modelId="{B1AA9E9D-4B0A-4CF8-851C-9C6419A83705}" type="presParOf" srcId="{32358266-B2DF-4B5A-9202-0893210EDA94}" destId="{8C837AF5-EFEF-4E6B-9863-92073A45BE68}" srcOrd="1" destOrd="0" presId="urn:microsoft.com/office/officeart/2018/2/layout/IconVerticalSolidList"/>
    <dgm:cxn modelId="{AE287B01-6B26-49F8-A90E-C84840BC14FF}" type="presParOf" srcId="{32358266-B2DF-4B5A-9202-0893210EDA94}" destId="{2F38C429-F958-4570-849A-CDA85FEA9D6F}" srcOrd="2" destOrd="0" presId="urn:microsoft.com/office/officeart/2018/2/layout/IconVerticalSolidList"/>
    <dgm:cxn modelId="{58772964-DED8-43F6-A374-B071B23769B4}" type="presParOf" srcId="{2F38C429-F958-4570-849A-CDA85FEA9D6F}" destId="{678449D8-1BBB-48C4-8B16-4D69AE818242}" srcOrd="0" destOrd="0" presId="urn:microsoft.com/office/officeart/2018/2/layout/IconVerticalSolidList"/>
    <dgm:cxn modelId="{20D737BD-BC04-4602-A080-41EA2E8BDCA3}" type="presParOf" srcId="{2F38C429-F958-4570-849A-CDA85FEA9D6F}" destId="{2F7DE287-E30E-40A7-BFE4-11C357B081A5}" srcOrd="1" destOrd="0" presId="urn:microsoft.com/office/officeart/2018/2/layout/IconVerticalSolidList"/>
    <dgm:cxn modelId="{24D7A8C7-BCA2-4C1B-893A-A3D07867F0C3}" type="presParOf" srcId="{2F38C429-F958-4570-849A-CDA85FEA9D6F}" destId="{CDBA521D-C27E-4F70-9676-F69A4A5264B0}" srcOrd="2" destOrd="0" presId="urn:microsoft.com/office/officeart/2018/2/layout/IconVerticalSolidList"/>
    <dgm:cxn modelId="{C1C7D0DC-0EAF-4368-AC31-6125DBA89185}" type="presParOf" srcId="{2F38C429-F958-4570-849A-CDA85FEA9D6F}" destId="{DC7891B4-DE2D-4D9E-8814-CFEB3BD9C526}" srcOrd="3" destOrd="0" presId="urn:microsoft.com/office/officeart/2018/2/layout/IconVerticalSolidList"/>
    <dgm:cxn modelId="{450443C8-93B3-4427-B1C4-8E58E00F134D}" type="presParOf" srcId="{32358266-B2DF-4B5A-9202-0893210EDA94}" destId="{87EFA82F-6408-4F7C-98B6-BDD5416DDE78}" srcOrd="3" destOrd="0" presId="urn:microsoft.com/office/officeart/2018/2/layout/IconVerticalSolidList"/>
    <dgm:cxn modelId="{B1FC2AE3-0956-4DE1-ABAE-D4F03E929E7A}" type="presParOf" srcId="{32358266-B2DF-4B5A-9202-0893210EDA94}" destId="{F4A066F9-6F5B-4299-817D-D11474BF9389}" srcOrd="4" destOrd="0" presId="urn:microsoft.com/office/officeart/2018/2/layout/IconVerticalSolidList"/>
    <dgm:cxn modelId="{6E3414A6-46A0-4FE7-88D9-219983DD48D4}" type="presParOf" srcId="{F4A066F9-6F5B-4299-817D-D11474BF9389}" destId="{0FA19DE1-4EE0-4125-831B-6FC534740534}" srcOrd="0" destOrd="0" presId="urn:microsoft.com/office/officeart/2018/2/layout/IconVerticalSolidList"/>
    <dgm:cxn modelId="{59560AD0-85DC-4B45-812E-C42EEE956555}" type="presParOf" srcId="{F4A066F9-6F5B-4299-817D-D11474BF9389}" destId="{2A5EE238-231E-44A9-AF2B-596569C7E912}" srcOrd="1" destOrd="0" presId="urn:microsoft.com/office/officeart/2018/2/layout/IconVerticalSolidList"/>
    <dgm:cxn modelId="{0C5A78D9-AA94-4FBE-A395-E03002A1B1BA}" type="presParOf" srcId="{F4A066F9-6F5B-4299-817D-D11474BF9389}" destId="{99928C1D-13CB-4CC1-811C-BF986434F12E}" srcOrd="2" destOrd="0" presId="urn:microsoft.com/office/officeart/2018/2/layout/IconVerticalSolidList"/>
    <dgm:cxn modelId="{1F09448C-A4F3-4D62-A2D1-1DB12553EAF8}" type="presParOf" srcId="{F4A066F9-6F5B-4299-817D-D11474BF9389}" destId="{48040AE4-0085-4275-9BA7-99819C4560E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2615A1B-E700-484A-B158-03A4028EFFC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CEEBD3E-D924-4CC6-8C41-7E77E972F19B}">
      <dgm:prSet/>
      <dgm:spPr/>
      <dgm:t>
        <a:bodyPr/>
        <a:lstStyle/>
        <a:p>
          <a:r>
            <a:rPr lang="en-US"/>
            <a:t>User authentication with profile creation</a:t>
          </a:r>
        </a:p>
      </dgm:t>
    </dgm:pt>
    <dgm:pt modelId="{C025ECB4-AE54-4716-B341-D45FCF8D542D}" type="parTrans" cxnId="{60A6DD6C-E29C-4C37-9C57-E2C0CB1FC1B3}">
      <dgm:prSet/>
      <dgm:spPr/>
      <dgm:t>
        <a:bodyPr/>
        <a:lstStyle/>
        <a:p>
          <a:endParaRPr lang="en-US"/>
        </a:p>
      </dgm:t>
    </dgm:pt>
    <dgm:pt modelId="{F448E22C-8B36-4708-9695-5EC96717AD19}" type="sibTrans" cxnId="{60A6DD6C-E29C-4C37-9C57-E2C0CB1FC1B3}">
      <dgm:prSet/>
      <dgm:spPr/>
      <dgm:t>
        <a:bodyPr/>
        <a:lstStyle/>
        <a:p>
          <a:endParaRPr lang="en-US"/>
        </a:p>
      </dgm:t>
    </dgm:pt>
    <dgm:pt modelId="{926190FD-7A77-4DAC-8B67-1F2D91F08A24}">
      <dgm:prSet/>
      <dgm:spPr/>
      <dgm:t>
        <a:bodyPr/>
        <a:lstStyle/>
        <a:p>
          <a:r>
            <a:rPr lang="en-US"/>
            <a:t>Recipe management: create, edit, search, organize</a:t>
          </a:r>
        </a:p>
      </dgm:t>
    </dgm:pt>
    <dgm:pt modelId="{3E29E9B0-B889-414B-A735-6793E00D6DAF}" type="parTrans" cxnId="{D4079785-A755-4C9A-810D-F401C0F0F5C5}">
      <dgm:prSet/>
      <dgm:spPr/>
      <dgm:t>
        <a:bodyPr/>
        <a:lstStyle/>
        <a:p>
          <a:endParaRPr lang="en-US"/>
        </a:p>
      </dgm:t>
    </dgm:pt>
    <dgm:pt modelId="{87A51B4A-7E61-4E1C-860A-878DF1D9B08C}" type="sibTrans" cxnId="{D4079785-A755-4C9A-810D-F401C0F0F5C5}">
      <dgm:prSet/>
      <dgm:spPr/>
      <dgm:t>
        <a:bodyPr/>
        <a:lstStyle/>
        <a:p>
          <a:endParaRPr lang="en-US"/>
        </a:p>
      </dgm:t>
    </dgm:pt>
    <dgm:pt modelId="{5BCA219E-A221-4B1D-9B2D-C9492BA023D0}">
      <dgm:prSet/>
      <dgm:spPr/>
      <dgm:t>
        <a:bodyPr/>
        <a:lstStyle/>
        <a:p>
          <a:r>
            <a:rPr lang="en-US"/>
            <a:t>Meal planner, favorites system, admin dashboard, JWT security</a:t>
          </a:r>
        </a:p>
      </dgm:t>
    </dgm:pt>
    <dgm:pt modelId="{79A27C96-4C39-4C0B-9274-C707AFA0E15A}" type="parTrans" cxnId="{F27DF67F-4328-4B4C-B50C-25AF6B486DE8}">
      <dgm:prSet/>
      <dgm:spPr/>
      <dgm:t>
        <a:bodyPr/>
        <a:lstStyle/>
        <a:p>
          <a:endParaRPr lang="en-US"/>
        </a:p>
      </dgm:t>
    </dgm:pt>
    <dgm:pt modelId="{580D91A5-4296-444A-85E3-9334CA533670}" type="sibTrans" cxnId="{F27DF67F-4328-4B4C-B50C-25AF6B486DE8}">
      <dgm:prSet/>
      <dgm:spPr/>
      <dgm:t>
        <a:bodyPr/>
        <a:lstStyle/>
        <a:p>
          <a:endParaRPr lang="en-US"/>
        </a:p>
      </dgm:t>
    </dgm:pt>
    <dgm:pt modelId="{573700AB-9A22-4F53-B25B-C75E6503FEA9}" type="pres">
      <dgm:prSet presAssocID="{C2615A1B-E700-484A-B158-03A4028EFFC7}" presName="root" presStyleCnt="0">
        <dgm:presLayoutVars>
          <dgm:dir/>
          <dgm:resizeHandles val="exact"/>
        </dgm:presLayoutVars>
      </dgm:prSet>
      <dgm:spPr/>
    </dgm:pt>
    <dgm:pt modelId="{F7BA69F9-FF65-4E6C-A26C-E335FC1C18C4}" type="pres">
      <dgm:prSet presAssocID="{4CEEBD3E-D924-4CC6-8C41-7E77E972F19B}" presName="compNode" presStyleCnt="0"/>
      <dgm:spPr/>
    </dgm:pt>
    <dgm:pt modelId="{2C1FF09F-8F8E-415C-BA59-245AB967A0BA}" type="pres">
      <dgm:prSet presAssocID="{4CEEBD3E-D924-4CC6-8C41-7E77E972F19B}" presName="bgRect" presStyleLbl="bgShp" presStyleIdx="0" presStyleCnt="3"/>
      <dgm:spPr/>
    </dgm:pt>
    <dgm:pt modelId="{792EC31A-675A-4A2F-A188-DFA6E9B1A20C}" type="pres">
      <dgm:prSet presAssocID="{4CEEBD3E-D924-4CC6-8C41-7E77E972F19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2198C60D-C125-4B4F-839C-98E751F520E2}" type="pres">
      <dgm:prSet presAssocID="{4CEEBD3E-D924-4CC6-8C41-7E77E972F19B}" presName="spaceRect" presStyleCnt="0"/>
      <dgm:spPr/>
    </dgm:pt>
    <dgm:pt modelId="{D324D5FE-9110-4246-B722-692B42CD3754}" type="pres">
      <dgm:prSet presAssocID="{4CEEBD3E-D924-4CC6-8C41-7E77E972F19B}" presName="parTx" presStyleLbl="revTx" presStyleIdx="0" presStyleCnt="3">
        <dgm:presLayoutVars>
          <dgm:chMax val="0"/>
          <dgm:chPref val="0"/>
        </dgm:presLayoutVars>
      </dgm:prSet>
      <dgm:spPr/>
    </dgm:pt>
    <dgm:pt modelId="{47011BC4-C5CD-4C43-BA4B-834B1015E6E9}" type="pres">
      <dgm:prSet presAssocID="{F448E22C-8B36-4708-9695-5EC96717AD19}" presName="sibTrans" presStyleCnt="0"/>
      <dgm:spPr/>
    </dgm:pt>
    <dgm:pt modelId="{C28A73B8-92DD-4051-BD57-76F06264604F}" type="pres">
      <dgm:prSet presAssocID="{926190FD-7A77-4DAC-8B67-1F2D91F08A24}" presName="compNode" presStyleCnt="0"/>
      <dgm:spPr/>
    </dgm:pt>
    <dgm:pt modelId="{A7474F35-24E5-48ED-AECA-FCB0398690AE}" type="pres">
      <dgm:prSet presAssocID="{926190FD-7A77-4DAC-8B67-1F2D91F08A24}" presName="bgRect" presStyleLbl="bgShp" presStyleIdx="1" presStyleCnt="3"/>
      <dgm:spPr/>
    </dgm:pt>
    <dgm:pt modelId="{9E023E6E-5A39-42E5-AA9F-23E3CCDF8886}" type="pres">
      <dgm:prSet presAssocID="{926190FD-7A77-4DAC-8B67-1F2D91F08A2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f"/>
        </a:ext>
      </dgm:extLst>
    </dgm:pt>
    <dgm:pt modelId="{9C545863-C75E-4579-828F-7A1C9B85AF62}" type="pres">
      <dgm:prSet presAssocID="{926190FD-7A77-4DAC-8B67-1F2D91F08A24}" presName="spaceRect" presStyleCnt="0"/>
      <dgm:spPr/>
    </dgm:pt>
    <dgm:pt modelId="{0ADFD47E-C61E-42C0-A3CB-00BCB5C9047E}" type="pres">
      <dgm:prSet presAssocID="{926190FD-7A77-4DAC-8B67-1F2D91F08A24}" presName="parTx" presStyleLbl="revTx" presStyleIdx="1" presStyleCnt="3">
        <dgm:presLayoutVars>
          <dgm:chMax val="0"/>
          <dgm:chPref val="0"/>
        </dgm:presLayoutVars>
      </dgm:prSet>
      <dgm:spPr/>
    </dgm:pt>
    <dgm:pt modelId="{3CF33B2E-44E6-452B-BF1A-9F6ECB94BEC2}" type="pres">
      <dgm:prSet presAssocID="{87A51B4A-7E61-4E1C-860A-878DF1D9B08C}" presName="sibTrans" presStyleCnt="0"/>
      <dgm:spPr/>
    </dgm:pt>
    <dgm:pt modelId="{40C6034C-0CD9-4AEE-84B2-9A7B4D8E52D6}" type="pres">
      <dgm:prSet presAssocID="{5BCA219E-A221-4B1D-9B2D-C9492BA023D0}" presName="compNode" presStyleCnt="0"/>
      <dgm:spPr/>
    </dgm:pt>
    <dgm:pt modelId="{B10012D8-D8AB-4EA6-86DF-4C47F2DFDC44}" type="pres">
      <dgm:prSet presAssocID="{5BCA219E-A221-4B1D-9B2D-C9492BA023D0}" presName="bgRect" presStyleLbl="bgShp" presStyleIdx="2" presStyleCnt="3"/>
      <dgm:spPr/>
    </dgm:pt>
    <dgm:pt modelId="{E179BE16-34AF-4BFA-81AA-C948041BDFDE}" type="pres">
      <dgm:prSet presAssocID="{5BCA219E-A221-4B1D-9B2D-C9492BA023D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666FC490-45F6-4019-BA74-3DB061D2AAC0}" type="pres">
      <dgm:prSet presAssocID="{5BCA219E-A221-4B1D-9B2D-C9492BA023D0}" presName="spaceRect" presStyleCnt="0"/>
      <dgm:spPr/>
    </dgm:pt>
    <dgm:pt modelId="{3F7E834F-1037-4999-B295-82842677C231}" type="pres">
      <dgm:prSet presAssocID="{5BCA219E-A221-4B1D-9B2D-C9492BA023D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35D664B-C2B1-476C-B1CB-29BDE07AAB79}" type="presOf" srcId="{926190FD-7A77-4DAC-8B67-1F2D91F08A24}" destId="{0ADFD47E-C61E-42C0-A3CB-00BCB5C9047E}" srcOrd="0" destOrd="0" presId="urn:microsoft.com/office/officeart/2018/2/layout/IconVerticalSolidList"/>
    <dgm:cxn modelId="{60A6DD6C-E29C-4C37-9C57-E2C0CB1FC1B3}" srcId="{C2615A1B-E700-484A-B158-03A4028EFFC7}" destId="{4CEEBD3E-D924-4CC6-8C41-7E77E972F19B}" srcOrd="0" destOrd="0" parTransId="{C025ECB4-AE54-4716-B341-D45FCF8D542D}" sibTransId="{F448E22C-8B36-4708-9695-5EC96717AD19}"/>
    <dgm:cxn modelId="{F27DF67F-4328-4B4C-B50C-25AF6B486DE8}" srcId="{C2615A1B-E700-484A-B158-03A4028EFFC7}" destId="{5BCA219E-A221-4B1D-9B2D-C9492BA023D0}" srcOrd="2" destOrd="0" parTransId="{79A27C96-4C39-4C0B-9274-C707AFA0E15A}" sibTransId="{580D91A5-4296-444A-85E3-9334CA533670}"/>
    <dgm:cxn modelId="{D4079785-A755-4C9A-810D-F401C0F0F5C5}" srcId="{C2615A1B-E700-484A-B158-03A4028EFFC7}" destId="{926190FD-7A77-4DAC-8B67-1F2D91F08A24}" srcOrd="1" destOrd="0" parTransId="{3E29E9B0-B889-414B-A735-6793E00D6DAF}" sibTransId="{87A51B4A-7E61-4E1C-860A-878DF1D9B08C}"/>
    <dgm:cxn modelId="{202CA594-DE46-4A6A-9965-BCC3C251C86F}" type="presOf" srcId="{5BCA219E-A221-4B1D-9B2D-C9492BA023D0}" destId="{3F7E834F-1037-4999-B295-82842677C231}" srcOrd="0" destOrd="0" presId="urn:microsoft.com/office/officeart/2018/2/layout/IconVerticalSolidList"/>
    <dgm:cxn modelId="{2D16A495-D0D4-4071-9AD8-D54D60B3532B}" type="presOf" srcId="{C2615A1B-E700-484A-B158-03A4028EFFC7}" destId="{573700AB-9A22-4F53-B25B-C75E6503FEA9}" srcOrd="0" destOrd="0" presId="urn:microsoft.com/office/officeart/2018/2/layout/IconVerticalSolidList"/>
    <dgm:cxn modelId="{05F6DFBB-CDBC-41C6-93DA-A5FBDE1DA238}" type="presOf" srcId="{4CEEBD3E-D924-4CC6-8C41-7E77E972F19B}" destId="{D324D5FE-9110-4246-B722-692B42CD3754}" srcOrd="0" destOrd="0" presId="urn:microsoft.com/office/officeart/2018/2/layout/IconVerticalSolidList"/>
    <dgm:cxn modelId="{C575A7D0-A063-4043-801A-F5050B4A9B8F}" type="presParOf" srcId="{573700AB-9A22-4F53-B25B-C75E6503FEA9}" destId="{F7BA69F9-FF65-4E6C-A26C-E335FC1C18C4}" srcOrd="0" destOrd="0" presId="urn:microsoft.com/office/officeart/2018/2/layout/IconVerticalSolidList"/>
    <dgm:cxn modelId="{682281D6-2072-440D-8893-AA01ECB6A2DF}" type="presParOf" srcId="{F7BA69F9-FF65-4E6C-A26C-E335FC1C18C4}" destId="{2C1FF09F-8F8E-415C-BA59-245AB967A0BA}" srcOrd="0" destOrd="0" presId="urn:microsoft.com/office/officeart/2018/2/layout/IconVerticalSolidList"/>
    <dgm:cxn modelId="{C35BE63B-830D-4CD8-9959-7D1434BD60E0}" type="presParOf" srcId="{F7BA69F9-FF65-4E6C-A26C-E335FC1C18C4}" destId="{792EC31A-675A-4A2F-A188-DFA6E9B1A20C}" srcOrd="1" destOrd="0" presId="urn:microsoft.com/office/officeart/2018/2/layout/IconVerticalSolidList"/>
    <dgm:cxn modelId="{47D971A8-1FB2-4F39-BC8A-7044F5595276}" type="presParOf" srcId="{F7BA69F9-FF65-4E6C-A26C-E335FC1C18C4}" destId="{2198C60D-C125-4B4F-839C-98E751F520E2}" srcOrd="2" destOrd="0" presId="urn:microsoft.com/office/officeart/2018/2/layout/IconVerticalSolidList"/>
    <dgm:cxn modelId="{95177253-480D-4D51-A0D2-717B307BDC4D}" type="presParOf" srcId="{F7BA69F9-FF65-4E6C-A26C-E335FC1C18C4}" destId="{D324D5FE-9110-4246-B722-692B42CD3754}" srcOrd="3" destOrd="0" presId="urn:microsoft.com/office/officeart/2018/2/layout/IconVerticalSolidList"/>
    <dgm:cxn modelId="{968C2176-40E5-45F4-AE39-FB806EFCDC10}" type="presParOf" srcId="{573700AB-9A22-4F53-B25B-C75E6503FEA9}" destId="{47011BC4-C5CD-4C43-BA4B-834B1015E6E9}" srcOrd="1" destOrd="0" presId="urn:microsoft.com/office/officeart/2018/2/layout/IconVerticalSolidList"/>
    <dgm:cxn modelId="{E76A4B7B-8698-4081-BF8F-AB4330C74B43}" type="presParOf" srcId="{573700AB-9A22-4F53-B25B-C75E6503FEA9}" destId="{C28A73B8-92DD-4051-BD57-76F06264604F}" srcOrd="2" destOrd="0" presId="urn:microsoft.com/office/officeart/2018/2/layout/IconVerticalSolidList"/>
    <dgm:cxn modelId="{987C6D73-7840-4CB0-8D4C-48CC7BE0D55C}" type="presParOf" srcId="{C28A73B8-92DD-4051-BD57-76F06264604F}" destId="{A7474F35-24E5-48ED-AECA-FCB0398690AE}" srcOrd="0" destOrd="0" presId="urn:microsoft.com/office/officeart/2018/2/layout/IconVerticalSolidList"/>
    <dgm:cxn modelId="{DAB53A9A-B7F9-4DEB-B66D-24281229ADCA}" type="presParOf" srcId="{C28A73B8-92DD-4051-BD57-76F06264604F}" destId="{9E023E6E-5A39-42E5-AA9F-23E3CCDF8886}" srcOrd="1" destOrd="0" presId="urn:microsoft.com/office/officeart/2018/2/layout/IconVerticalSolidList"/>
    <dgm:cxn modelId="{B283461B-94D0-4592-8900-49EE52B9E6B9}" type="presParOf" srcId="{C28A73B8-92DD-4051-BD57-76F06264604F}" destId="{9C545863-C75E-4579-828F-7A1C9B85AF62}" srcOrd="2" destOrd="0" presId="urn:microsoft.com/office/officeart/2018/2/layout/IconVerticalSolidList"/>
    <dgm:cxn modelId="{CB3D7811-18A5-4E2D-A865-96004E1EA83A}" type="presParOf" srcId="{C28A73B8-92DD-4051-BD57-76F06264604F}" destId="{0ADFD47E-C61E-42C0-A3CB-00BCB5C9047E}" srcOrd="3" destOrd="0" presId="urn:microsoft.com/office/officeart/2018/2/layout/IconVerticalSolidList"/>
    <dgm:cxn modelId="{EE0977AA-CA26-43EC-84E1-5530E9E3CC60}" type="presParOf" srcId="{573700AB-9A22-4F53-B25B-C75E6503FEA9}" destId="{3CF33B2E-44E6-452B-BF1A-9F6ECB94BEC2}" srcOrd="3" destOrd="0" presId="urn:microsoft.com/office/officeart/2018/2/layout/IconVerticalSolidList"/>
    <dgm:cxn modelId="{17D98DC2-EBE8-431C-90B6-BBE9F5F75D40}" type="presParOf" srcId="{573700AB-9A22-4F53-B25B-C75E6503FEA9}" destId="{40C6034C-0CD9-4AEE-84B2-9A7B4D8E52D6}" srcOrd="4" destOrd="0" presId="urn:microsoft.com/office/officeart/2018/2/layout/IconVerticalSolidList"/>
    <dgm:cxn modelId="{111163AE-172F-415E-94C1-F4E1698719F5}" type="presParOf" srcId="{40C6034C-0CD9-4AEE-84B2-9A7B4D8E52D6}" destId="{B10012D8-D8AB-4EA6-86DF-4C47F2DFDC44}" srcOrd="0" destOrd="0" presId="urn:microsoft.com/office/officeart/2018/2/layout/IconVerticalSolidList"/>
    <dgm:cxn modelId="{0DE9DEB9-D06B-488C-B7C2-1A3563C92B3D}" type="presParOf" srcId="{40C6034C-0CD9-4AEE-84B2-9A7B4D8E52D6}" destId="{E179BE16-34AF-4BFA-81AA-C948041BDFDE}" srcOrd="1" destOrd="0" presId="urn:microsoft.com/office/officeart/2018/2/layout/IconVerticalSolidList"/>
    <dgm:cxn modelId="{CE596EE9-3B8D-4EC4-A9D4-2BA76C158849}" type="presParOf" srcId="{40C6034C-0CD9-4AEE-84B2-9A7B4D8E52D6}" destId="{666FC490-45F6-4019-BA74-3DB061D2AAC0}" srcOrd="2" destOrd="0" presId="urn:microsoft.com/office/officeart/2018/2/layout/IconVerticalSolidList"/>
    <dgm:cxn modelId="{0303D4BB-2924-4FA6-8FC6-2F1DBCB208D7}" type="presParOf" srcId="{40C6034C-0CD9-4AEE-84B2-9A7B4D8E52D6}" destId="{3F7E834F-1037-4999-B295-82842677C23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BD2B928-299C-4BE7-A7B8-2C52CC03D3F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E766F68-8F35-45E3-921C-2FCDC577F59D}">
      <dgm:prSet/>
      <dgm:spPr/>
      <dgm:t>
        <a:bodyPr/>
        <a:lstStyle/>
        <a:p>
          <a:pPr>
            <a:defRPr cap="all"/>
          </a:pPr>
          <a:r>
            <a:rPr lang="en-US"/>
            <a:t>Runs on any standard web browser with internet</a:t>
          </a:r>
        </a:p>
      </dgm:t>
    </dgm:pt>
    <dgm:pt modelId="{F1F2E7F0-8EF6-4B1B-87FB-23E89112CB0B}" type="parTrans" cxnId="{9131832A-E592-4326-9612-D6943F9BE359}">
      <dgm:prSet/>
      <dgm:spPr/>
      <dgm:t>
        <a:bodyPr/>
        <a:lstStyle/>
        <a:p>
          <a:endParaRPr lang="en-US"/>
        </a:p>
      </dgm:t>
    </dgm:pt>
    <dgm:pt modelId="{D78AC27D-C742-42EC-9A3E-E7D44C742471}" type="sibTrans" cxnId="{9131832A-E592-4326-9612-D6943F9BE359}">
      <dgm:prSet/>
      <dgm:spPr/>
      <dgm:t>
        <a:bodyPr/>
        <a:lstStyle/>
        <a:p>
          <a:endParaRPr lang="en-US"/>
        </a:p>
      </dgm:t>
    </dgm:pt>
    <dgm:pt modelId="{DBDE5201-2DB7-41B3-9034-6156ABB1F6E6}">
      <dgm:prSet/>
      <dgm:spPr/>
      <dgm:t>
        <a:bodyPr/>
        <a:lstStyle/>
        <a:p>
          <a:pPr>
            <a:defRPr cap="all"/>
          </a:pPr>
          <a:r>
            <a:rPr lang="en-US"/>
            <a:t>Developers need Node.js, MongoDB, ~2GB RAM for large databases</a:t>
          </a:r>
        </a:p>
      </dgm:t>
    </dgm:pt>
    <dgm:pt modelId="{4A31582B-B154-4C8A-8105-58C4DDF67F5D}" type="parTrans" cxnId="{B19924C5-1548-48BB-8D76-6F498961A632}">
      <dgm:prSet/>
      <dgm:spPr/>
      <dgm:t>
        <a:bodyPr/>
        <a:lstStyle/>
        <a:p>
          <a:endParaRPr lang="en-US"/>
        </a:p>
      </dgm:t>
    </dgm:pt>
    <dgm:pt modelId="{61750641-C76C-4A75-991A-F553AF89F479}" type="sibTrans" cxnId="{B19924C5-1548-48BB-8D76-6F498961A632}">
      <dgm:prSet/>
      <dgm:spPr/>
      <dgm:t>
        <a:bodyPr/>
        <a:lstStyle/>
        <a:p>
          <a:endParaRPr lang="en-US"/>
        </a:p>
      </dgm:t>
    </dgm:pt>
    <dgm:pt modelId="{D8646D22-6F35-444F-A29B-A695D87692BE}">
      <dgm:prSet/>
      <dgm:spPr/>
      <dgm:t>
        <a:bodyPr/>
        <a:lstStyle/>
        <a:p>
          <a:pPr>
            <a:defRPr cap="all"/>
          </a:pPr>
          <a:r>
            <a:rPr lang="en-US"/>
            <a:t>GitHub for version control, RESTful APIs for communication</a:t>
          </a:r>
        </a:p>
      </dgm:t>
    </dgm:pt>
    <dgm:pt modelId="{B4A52294-AE76-4E2C-A8D9-BB44924FECF2}" type="parTrans" cxnId="{2CAA0AB8-D887-4E0C-97E7-E29784D233C3}">
      <dgm:prSet/>
      <dgm:spPr/>
      <dgm:t>
        <a:bodyPr/>
        <a:lstStyle/>
        <a:p>
          <a:endParaRPr lang="en-US"/>
        </a:p>
      </dgm:t>
    </dgm:pt>
    <dgm:pt modelId="{B7CAB627-DF33-46BF-9748-96D31F175FE3}" type="sibTrans" cxnId="{2CAA0AB8-D887-4E0C-97E7-E29784D233C3}">
      <dgm:prSet/>
      <dgm:spPr/>
      <dgm:t>
        <a:bodyPr/>
        <a:lstStyle/>
        <a:p>
          <a:endParaRPr lang="en-US"/>
        </a:p>
      </dgm:t>
    </dgm:pt>
    <dgm:pt modelId="{9DC845FA-7A4D-42E0-B339-D15CC1C07ABC}" type="pres">
      <dgm:prSet presAssocID="{FBD2B928-299C-4BE7-A7B8-2C52CC03D3F6}" presName="root" presStyleCnt="0">
        <dgm:presLayoutVars>
          <dgm:dir/>
          <dgm:resizeHandles val="exact"/>
        </dgm:presLayoutVars>
      </dgm:prSet>
      <dgm:spPr/>
    </dgm:pt>
    <dgm:pt modelId="{6057C0B5-19AD-4E87-8245-76F50D90ADAA}" type="pres">
      <dgm:prSet presAssocID="{7E766F68-8F35-45E3-921C-2FCDC577F59D}" presName="compNode" presStyleCnt="0"/>
      <dgm:spPr/>
    </dgm:pt>
    <dgm:pt modelId="{F4D11E35-6BCC-4772-8B3A-82ECB8C16C93}" type="pres">
      <dgm:prSet presAssocID="{7E766F68-8F35-45E3-921C-2FCDC577F59D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AA982B2-8A97-40D1-9D5D-39AB5DA41F09}" type="pres">
      <dgm:prSet presAssocID="{7E766F68-8F35-45E3-921C-2FCDC577F59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9ACCCA88-E37A-4C5E-A3B1-292B2EE1A139}" type="pres">
      <dgm:prSet presAssocID="{7E766F68-8F35-45E3-921C-2FCDC577F59D}" presName="spaceRect" presStyleCnt="0"/>
      <dgm:spPr/>
    </dgm:pt>
    <dgm:pt modelId="{5587489B-2A96-467F-80D3-20EC04662592}" type="pres">
      <dgm:prSet presAssocID="{7E766F68-8F35-45E3-921C-2FCDC577F59D}" presName="textRect" presStyleLbl="revTx" presStyleIdx="0" presStyleCnt="3">
        <dgm:presLayoutVars>
          <dgm:chMax val="1"/>
          <dgm:chPref val="1"/>
        </dgm:presLayoutVars>
      </dgm:prSet>
      <dgm:spPr/>
    </dgm:pt>
    <dgm:pt modelId="{C1D7A314-0B7A-42FF-BBEA-D2B79CBCAE5E}" type="pres">
      <dgm:prSet presAssocID="{D78AC27D-C742-42EC-9A3E-E7D44C742471}" presName="sibTrans" presStyleCnt="0"/>
      <dgm:spPr/>
    </dgm:pt>
    <dgm:pt modelId="{9C7EBA44-0C83-47E0-B083-817BBCE36ADF}" type="pres">
      <dgm:prSet presAssocID="{DBDE5201-2DB7-41B3-9034-6156ABB1F6E6}" presName="compNode" presStyleCnt="0"/>
      <dgm:spPr/>
    </dgm:pt>
    <dgm:pt modelId="{A1453D88-E930-4A3A-8AB7-E1418744F0A1}" type="pres">
      <dgm:prSet presAssocID="{DBDE5201-2DB7-41B3-9034-6156ABB1F6E6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367BA6B-96D6-49D3-903C-D75E441D3A81}" type="pres">
      <dgm:prSet presAssocID="{DBDE5201-2DB7-41B3-9034-6156ABB1F6E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F8D80B6-B3A8-429B-B3D4-5142103290B5}" type="pres">
      <dgm:prSet presAssocID="{DBDE5201-2DB7-41B3-9034-6156ABB1F6E6}" presName="spaceRect" presStyleCnt="0"/>
      <dgm:spPr/>
    </dgm:pt>
    <dgm:pt modelId="{4058F559-0E61-419B-A7F9-A1F24F497049}" type="pres">
      <dgm:prSet presAssocID="{DBDE5201-2DB7-41B3-9034-6156ABB1F6E6}" presName="textRect" presStyleLbl="revTx" presStyleIdx="1" presStyleCnt="3">
        <dgm:presLayoutVars>
          <dgm:chMax val="1"/>
          <dgm:chPref val="1"/>
        </dgm:presLayoutVars>
      </dgm:prSet>
      <dgm:spPr/>
    </dgm:pt>
    <dgm:pt modelId="{B03CBE47-ECF5-4D07-B4EF-64021B29784E}" type="pres">
      <dgm:prSet presAssocID="{61750641-C76C-4A75-991A-F553AF89F479}" presName="sibTrans" presStyleCnt="0"/>
      <dgm:spPr/>
    </dgm:pt>
    <dgm:pt modelId="{EDA51A78-09A0-438F-B284-A19113C0033A}" type="pres">
      <dgm:prSet presAssocID="{D8646D22-6F35-444F-A29B-A695D87692BE}" presName="compNode" presStyleCnt="0"/>
      <dgm:spPr/>
    </dgm:pt>
    <dgm:pt modelId="{8FA4D5AA-BE09-4281-8B6E-CC3E8FA19939}" type="pres">
      <dgm:prSet presAssocID="{D8646D22-6F35-444F-A29B-A695D87692BE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09CCC45-10E9-4880-87C9-98C15329FC21}" type="pres">
      <dgm:prSet presAssocID="{D8646D22-6F35-444F-A29B-A695D87692B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84F012D3-ED7C-40B6-9241-9FC1D6574835}" type="pres">
      <dgm:prSet presAssocID="{D8646D22-6F35-444F-A29B-A695D87692BE}" presName="spaceRect" presStyleCnt="0"/>
      <dgm:spPr/>
    </dgm:pt>
    <dgm:pt modelId="{44FEC253-047E-4666-BE7D-3B29CB64CC4A}" type="pres">
      <dgm:prSet presAssocID="{D8646D22-6F35-444F-A29B-A695D87692B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76A831F-C297-4A7F-9D30-559131A7BB83}" type="presOf" srcId="{D8646D22-6F35-444F-A29B-A695D87692BE}" destId="{44FEC253-047E-4666-BE7D-3B29CB64CC4A}" srcOrd="0" destOrd="0" presId="urn:microsoft.com/office/officeart/2018/5/layout/IconLeafLabelList"/>
    <dgm:cxn modelId="{9131832A-E592-4326-9612-D6943F9BE359}" srcId="{FBD2B928-299C-4BE7-A7B8-2C52CC03D3F6}" destId="{7E766F68-8F35-45E3-921C-2FCDC577F59D}" srcOrd="0" destOrd="0" parTransId="{F1F2E7F0-8EF6-4B1B-87FB-23E89112CB0B}" sibTransId="{D78AC27D-C742-42EC-9A3E-E7D44C742471}"/>
    <dgm:cxn modelId="{CC1BD933-2A85-41C3-85A1-2BAF1E33DA5E}" type="presOf" srcId="{DBDE5201-2DB7-41B3-9034-6156ABB1F6E6}" destId="{4058F559-0E61-419B-A7F9-A1F24F497049}" srcOrd="0" destOrd="0" presId="urn:microsoft.com/office/officeart/2018/5/layout/IconLeafLabelList"/>
    <dgm:cxn modelId="{2CAA0AB8-D887-4E0C-97E7-E29784D233C3}" srcId="{FBD2B928-299C-4BE7-A7B8-2C52CC03D3F6}" destId="{D8646D22-6F35-444F-A29B-A695D87692BE}" srcOrd="2" destOrd="0" parTransId="{B4A52294-AE76-4E2C-A8D9-BB44924FECF2}" sibTransId="{B7CAB627-DF33-46BF-9748-96D31F175FE3}"/>
    <dgm:cxn modelId="{E56700B9-EA4C-407D-AF2A-CB47A61AA03A}" type="presOf" srcId="{FBD2B928-299C-4BE7-A7B8-2C52CC03D3F6}" destId="{9DC845FA-7A4D-42E0-B339-D15CC1C07ABC}" srcOrd="0" destOrd="0" presId="urn:microsoft.com/office/officeart/2018/5/layout/IconLeafLabelList"/>
    <dgm:cxn modelId="{B19924C5-1548-48BB-8D76-6F498961A632}" srcId="{FBD2B928-299C-4BE7-A7B8-2C52CC03D3F6}" destId="{DBDE5201-2DB7-41B3-9034-6156ABB1F6E6}" srcOrd="1" destOrd="0" parTransId="{4A31582B-B154-4C8A-8105-58C4DDF67F5D}" sibTransId="{61750641-C76C-4A75-991A-F553AF89F479}"/>
    <dgm:cxn modelId="{545A2EEA-68A1-4063-B240-9F2B59A713E8}" type="presOf" srcId="{7E766F68-8F35-45E3-921C-2FCDC577F59D}" destId="{5587489B-2A96-467F-80D3-20EC04662592}" srcOrd="0" destOrd="0" presId="urn:microsoft.com/office/officeart/2018/5/layout/IconLeafLabelList"/>
    <dgm:cxn modelId="{E29E18C5-75DB-428D-8B4F-730B1DF01311}" type="presParOf" srcId="{9DC845FA-7A4D-42E0-B339-D15CC1C07ABC}" destId="{6057C0B5-19AD-4E87-8245-76F50D90ADAA}" srcOrd="0" destOrd="0" presId="urn:microsoft.com/office/officeart/2018/5/layout/IconLeafLabelList"/>
    <dgm:cxn modelId="{7D6109A8-34F9-4C54-9515-8C1A21C6C211}" type="presParOf" srcId="{6057C0B5-19AD-4E87-8245-76F50D90ADAA}" destId="{F4D11E35-6BCC-4772-8B3A-82ECB8C16C93}" srcOrd="0" destOrd="0" presId="urn:microsoft.com/office/officeart/2018/5/layout/IconLeafLabelList"/>
    <dgm:cxn modelId="{A2B5E408-A49F-48C4-84F2-79F749D8F787}" type="presParOf" srcId="{6057C0B5-19AD-4E87-8245-76F50D90ADAA}" destId="{9AA982B2-8A97-40D1-9D5D-39AB5DA41F09}" srcOrd="1" destOrd="0" presId="urn:microsoft.com/office/officeart/2018/5/layout/IconLeafLabelList"/>
    <dgm:cxn modelId="{26A4E939-25CD-4404-9730-D0C1EC7CD9A2}" type="presParOf" srcId="{6057C0B5-19AD-4E87-8245-76F50D90ADAA}" destId="{9ACCCA88-E37A-4C5E-A3B1-292B2EE1A139}" srcOrd="2" destOrd="0" presId="urn:microsoft.com/office/officeart/2018/5/layout/IconLeafLabelList"/>
    <dgm:cxn modelId="{218F41CC-A857-45E8-8C0D-2BFCB15A7B5A}" type="presParOf" srcId="{6057C0B5-19AD-4E87-8245-76F50D90ADAA}" destId="{5587489B-2A96-467F-80D3-20EC04662592}" srcOrd="3" destOrd="0" presId="urn:microsoft.com/office/officeart/2018/5/layout/IconLeafLabelList"/>
    <dgm:cxn modelId="{F8203C7D-3CCD-419D-9E18-252057EFD26D}" type="presParOf" srcId="{9DC845FA-7A4D-42E0-B339-D15CC1C07ABC}" destId="{C1D7A314-0B7A-42FF-BBEA-D2B79CBCAE5E}" srcOrd="1" destOrd="0" presId="urn:microsoft.com/office/officeart/2018/5/layout/IconLeafLabelList"/>
    <dgm:cxn modelId="{3512D39B-56CE-467C-BE4B-17D871EAFF40}" type="presParOf" srcId="{9DC845FA-7A4D-42E0-B339-D15CC1C07ABC}" destId="{9C7EBA44-0C83-47E0-B083-817BBCE36ADF}" srcOrd="2" destOrd="0" presId="urn:microsoft.com/office/officeart/2018/5/layout/IconLeafLabelList"/>
    <dgm:cxn modelId="{BE5BB0D9-B126-43FD-B2AF-9AC8FF45F00F}" type="presParOf" srcId="{9C7EBA44-0C83-47E0-B083-817BBCE36ADF}" destId="{A1453D88-E930-4A3A-8AB7-E1418744F0A1}" srcOrd="0" destOrd="0" presId="urn:microsoft.com/office/officeart/2018/5/layout/IconLeafLabelList"/>
    <dgm:cxn modelId="{1BCBA1C4-6F13-4D22-989F-1310CBDF2000}" type="presParOf" srcId="{9C7EBA44-0C83-47E0-B083-817BBCE36ADF}" destId="{9367BA6B-96D6-49D3-903C-D75E441D3A81}" srcOrd="1" destOrd="0" presId="urn:microsoft.com/office/officeart/2018/5/layout/IconLeafLabelList"/>
    <dgm:cxn modelId="{5EDA0CCB-E0DF-4739-9CB5-B123620AE37E}" type="presParOf" srcId="{9C7EBA44-0C83-47E0-B083-817BBCE36ADF}" destId="{7F8D80B6-B3A8-429B-B3D4-5142103290B5}" srcOrd="2" destOrd="0" presId="urn:microsoft.com/office/officeart/2018/5/layout/IconLeafLabelList"/>
    <dgm:cxn modelId="{7E81BE07-29B2-4DAF-8188-72A7E5344DCB}" type="presParOf" srcId="{9C7EBA44-0C83-47E0-B083-817BBCE36ADF}" destId="{4058F559-0E61-419B-A7F9-A1F24F497049}" srcOrd="3" destOrd="0" presId="urn:microsoft.com/office/officeart/2018/5/layout/IconLeafLabelList"/>
    <dgm:cxn modelId="{34218992-D1FB-4D43-89D7-AF6BA264F3BE}" type="presParOf" srcId="{9DC845FA-7A4D-42E0-B339-D15CC1C07ABC}" destId="{B03CBE47-ECF5-4D07-B4EF-64021B29784E}" srcOrd="3" destOrd="0" presId="urn:microsoft.com/office/officeart/2018/5/layout/IconLeafLabelList"/>
    <dgm:cxn modelId="{A6B4C042-3D7D-4303-AA0B-374F6A223A18}" type="presParOf" srcId="{9DC845FA-7A4D-42E0-B339-D15CC1C07ABC}" destId="{EDA51A78-09A0-438F-B284-A19113C0033A}" srcOrd="4" destOrd="0" presId="urn:microsoft.com/office/officeart/2018/5/layout/IconLeafLabelList"/>
    <dgm:cxn modelId="{8EEE8A98-4934-44F2-BF0F-4C826D841705}" type="presParOf" srcId="{EDA51A78-09A0-438F-B284-A19113C0033A}" destId="{8FA4D5AA-BE09-4281-8B6E-CC3E8FA19939}" srcOrd="0" destOrd="0" presId="urn:microsoft.com/office/officeart/2018/5/layout/IconLeafLabelList"/>
    <dgm:cxn modelId="{B5A91EB2-1E7F-4750-9A1C-055F1EB03919}" type="presParOf" srcId="{EDA51A78-09A0-438F-B284-A19113C0033A}" destId="{D09CCC45-10E9-4880-87C9-98C15329FC21}" srcOrd="1" destOrd="0" presId="urn:microsoft.com/office/officeart/2018/5/layout/IconLeafLabelList"/>
    <dgm:cxn modelId="{E3012C84-6C1B-4DC4-8354-99214C8BEEFD}" type="presParOf" srcId="{EDA51A78-09A0-438F-B284-A19113C0033A}" destId="{84F012D3-ED7C-40B6-9241-9FC1D6574835}" srcOrd="2" destOrd="0" presId="urn:microsoft.com/office/officeart/2018/5/layout/IconLeafLabelList"/>
    <dgm:cxn modelId="{DFDFA8A0-0BFA-43A7-9215-69A06C4BF84A}" type="presParOf" srcId="{EDA51A78-09A0-438F-B284-A19113C0033A}" destId="{44FEC253-047E-4666-BE7D-3B29CB64CC4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2E72B97-A291-476D-866E-3E23B9DB1F0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B1281B-A813-4242-AFB0-0982B9FD4A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Visit </a:t>
          </a:r>
          <a:r>
            <a:rPr lang="en-US">
              <a:hlinkClick xmlns:r="http://schemas.openxmlformats.org/officeDocument/2006/relationships" r:id="rId1"/>
            </a:rPr>
            <a:t>https://recspicy.onrender.com</a:t>
          </a:r>
          <a:r>
            <a:rPr lang="en-US"/>
            <a:t> </a:t>
          </a:r>
        </a:p>
      </dgm:t>
    </dgm:pt>
    <dgm:pt modelId="{C6177E06-D640-47EE-869E-BDC0149582F0}" type="parTrans" cxnId="{CB6798A8-955F-4288-B7AA-6D4266B65AF0}">
      <dgm:prSet/>
      <dgm:spPr/>
      <dgm:t>
        <a:bodyPr/>
        <a:lstStyle/>
        <a:p>
          <a:endParaRPr lang="en-US"/>
        </a:p>
      </dgm:t>
    </dgm:pt>
    <dgm:pt modelId="{A82F9990-E79C-47CA-8541-5636F4F85300}" type="sibTrans" cxnId="{CB6798A8-955F-4288-B7AA-6D4266B65AF0}">
      <dgm:prSet/>
      <dgm:spPr/>
      <dgm:t>
        <a:bodyPr/>
        <a:lstStyle/>
        <a:p>
          <a:endParaRPr lang="en-US"/>
        </a:p>
      </dgm:t>
    </dgm:pt>
    <dgm:pt modelId="{C3C1EF36-E171-40D9-AECB-921C8BFA86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New users can register and verify email</a:t>
          </a:r>
        </a:p>
      </dgm:t>
    </dgm:pt>
    <dgm:pt modelId="{D8E02376-9FDB-48A1-8E6A-E6F3BD27A65C}" type="parTrans" cxnId="{4741F98D-B6EC-48A4-AF1B-29D3D52C4015}">
      <dgm:prSet/>
      <dgm:spPr/>
      <dgm:t>
        <a:bodyPr/>
        <a:lstStyle/>
        <a:p>
          <a:endParaRPr lang="en-US"/>
        </a:p>
      </dgm:t>
    </dgm:pt>
    <dgm:pt modelId="{A74773E2-DB8A-47B8-9E96-5BF538DBFA6C}" type="sibTrans" cxnId="{4741F98D-B6EC-48A4-AF1B-29D3D52C4015}">
      <dgm:prSet/>
      <dgm:spPr/>
      <dgm:t>
        <a:bodyPr/>
        <a:lstStyle/>
        <a:p>
          <a:endParaRPr lang="en-US"/>
        </a:p>
      </dgm:t>
    </dgm:pt>
    <dgm:pt modelId="{975390BA-F64B-445F-B94C-F01636F1AA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Admins have special access to analytics and management tools</a:t>
          </a:r>
        </a:p>
      </dgm:t>
    </dgm:pt>
    <dgm:pt modelId="{5DEA1EAB-BE29-4F0C-81EE-E1C01E06B217}" type="parTrans" cxnId="{874A8F8C-558C-492E-9D50-166334F7CCE9}">
      <dgm:prSet/>
      <dgm:spPr/>
      <dgm:t>
        <a:bodyPr/>
        <a:lstStyle/>
        <a:p>
          <a:endParaRPr lang="en-US"/>
        </a:p>
      </dgm:t>
    </dgm:pt>
    <dgm:pt modelId="{9F213046-FF39-4942-9E7D-8535E87F4EF5}" type="sibTrans" cxnId="{874A8F8C-558C-492E-9D50-166334F7CCE9}">
      <dgm:prSet/>
      <dgm:spPr/>
      <dgm:t>
        <a:bodyPr/>
        <a:lstStyle/>
        <a:p>
          <a:endParaRPr lang="en-US"/>
        </a:p>
      </dgm:t>
    </dgm:pt>
    <dgm:pt modelId="{8BC90EFB-CE1A-47AB-9AD7-26794B29EB70}" type="pres">
      <dgm:prSet presAssocID="{82E72B97-A291-476D-866E-3E23B9DB1F0D}" presName="root" presStyleCnt="0">
        <dgm:presLayoutVars>
          <dgm:dir/>
          <dgm:resizeHandles val="exact"/>
        </dgm:presLayoutVars>
      </dgm:prSet>
      <dgm:spPr/>
    </dgm:pt>
    <dgm:pt modelId="{79EC0ADD-AA1D-4B98-B4EA-F42272BB7FA4}" type="pres">
      <dgm:prSet presAssocID="{7EB1281B-A813-4242-AFB0-0982B9FD4AA9}" presName="compNode" presStyleCnt="0"/>
      <dgm:spPr/>
    </dgm:pt>
    <dgm:pt modelId="{021CE05D-C6C4-4920-9D67-B84D3DE0E303}" type="pres">
      <dgm:prSet presAssocID="{7EB1281B-A813-4242-AFB0-0982B9FD4AA9}" presName="bgRect" presStyleLbl="bgShp" presStyleIdx="0" presStyleCnt="3"/>
      <dgm:spPr/>
    </dgm:pt>
    <dgm:pt modelId="{D43E5738-45F1-45E7-A0F0-DEE5A6C86949}" type="pres">
      <dgm:prSet presAssocID="{7EB1281B-A813-4242-AFB0-0982B9FD4AA9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DC150407-97FC-47F2-97EE-5B99B21B009B}" type="pres">
      <dgm:prSet presAssocID="{7EB1281B-A813-4242-AFB0-0982B9FD4AA9}" presName="spaceRect" presStyleCnt="0"/>
      <dgm:spPr/>
    </dgm:pt>
    <dgm:pt modelId="{F5B44DED-CAC4-462E-B8D1-F51BEC9216F0}" type="pres">
      <dgm:prSet presAssocID="{7EB1281B-A813-4242-AFB0-0982B9FD4AA9}" presName="parTx" presStyleLbl="revTx" presStyleIdx="0" presStyleCnt="3">
        <dgm:presLayoutVars>
          <dgm:chMax val="0"/>
          <dgm:chPref val="0"/>
        </dgm:presLayoutVars>
      </dgm:prSet>
      <dgm:spPr/>
    </dgm:pt>
    <dgm:pt modelId="{36FDC496-B23D-4AA3-BE22-D0A554BEDA76}" type="pres">
      <dgm:prSet presAssocID="{A82F9990-E79C-47CA-8541-5636F4F85300}" presName="sibTrans" presStyleCnt="0"/>
      <dgm:spPr/>
    </dgm:pt>
    <dgm:pt modelId="{416C8A9B-C671-4AAB-A8D7-20FA76C02C8B}" type="pres">
      <dgm:prSet presAssocID="{C3C1EF36-E171-40D9-AECB-921C8BFA8642}" presName="compNode" presStyleCnt="0"/>
      <dgm:spPr/>
    </dgm:pt>
    <dgm:pt modelId="{8EB572F5-3908-41FD-B81F-C668AB9122BB}" type="pres">
      <dgm:prSet presAssocID="{C3C1EF36-E171-40D9-AECB-921C8BFA8642}" presName="bgRect" presStyleLbl="bgShp" presStyleIdx="1" presStyleCnt="3"/>
      <dgm:spPr/>
    </dgm:pt>
    <dgm:pt modelId="{546F998F-43AE-41CF-B22A-1A5EF59F6EF5}" type="pres">
      <dgm:prSet presAssocID="{C3C1EF36-E171-40D9-AECB-921C8BFA8642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348C1E4C-E05E-4D0F-8B2C-4B27361442DA}" type="pres">
      <dgm:prSet presAssocID="{C3C1EF36-E171-40D9-AECB-921C8BFA8642}" presName="spaceRect" presStyleCnt="0"/>
      <dgm:spPr/>
    </dgm:pt>
    <dgm:pt modelId="{7CD82A5A-6EF8-458B-9A64-539422A79D92}" type="pres">
      <dgm:prSet presAssocID="{C3C1EF36-E171-40D9-AECB-921C8BFA8642}" presName="parTx" presStyleLbl="revTx" presStyleIdx="1" presStyleCnt="3">
        <dgm:presLayoutVars>
          <dgm:chMax val="0"/>
          <dgm:chPref val="0"/>
        </dgm:presLayoutVars>
      </dgm:prSet>
      <dgm:spPr/>
    </dgm:pt>
    <dgm:pt modelId="{C836689C-87DA-4934-B4FF-D8D2A9A34274}" type="pres">
      <dgm:prSet presAssocID="{A74773E2-DB8A-47B8-9E96-5BF538DBFA6C}" presName="sibTrans" presStyleCnt="0"/>
      <dgm:spPr/>
    </dgm:pt>
    <dgm:pt modelId="{B34981CD-A845-49A6-82B6-8B69CF3CD42A}" type="pres">
      <dgm:prSet presAssocID="{975390BA-F64B-445F-B94C-F01636F1AA7F}" presName="compNode" presStyleCnt="0"/>
      <dgm:spPr/>
    </dgm:pt>
    <dgm:pt modelId="{DBBCAEA5-F9C7-470D-AC44-47B4EACF3501}" type="pres">
      <dgm:prSet presAssocID="{975390BA-F64B-445F-B94C-F01636F1AA7F}" presName="bgRect" presStyleLbl="bgShp" presStyleIdx="2" presStyleCnt="3"/>
      <dgm:spPr/>
    </dgm:pt>
    <dgm:pt modelId="{CAF03506-DD37-465C-BBBB-1015C613AACF}" type="pres">
      <dgm:prSet presAssocID="{975390BA-F64B-445F-B94C-F01636F1AA7F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73F00E5-A6BA-4F7A-A62A-D42007D1DA7B}" type="pres">
      <dgm:prSet presAssocID="{975390BA-F64B-445F-B94C-F01636F1AA7F}" presName="spaceRect" presStyleCnt="0"/>
      <dgm:spPr/>
    </dgm:pt>
    <dgm:pt modelId="{9A5B948D-94C4-4614-8E44-2A42B4512C88}" type="pres">
      <dgm:prSet presAssocID="{975390BA-F64B-445F-B94C-F01636F1AA7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BBEE55F-8650-42C3-857C-0CDE79BD283E}" type="presOf" srcId="{7EB1281B-A813-4242-AFB0-0982B9FD4AA9}" destId="{F5B44DED-CAC4-462E-B8D1-F51BEC9216F0}" srcOrd="0" destOrd="0" presId="urn:microsoft.com/office/officeart/2018/2/layout/IconVerticalSolidList"/>
    <dgm:cxn modelId="{A82A527F-40B1-4311-A28A-216D50F9629D}" type="presOf" srcId="{975390BA-F64B-445F-B94C-F01636F1AA7F}" destId="{9A5B948D-94C4-4614-8E44-2A42B4512C88}" srcOrd="0" destOrd="0" presId="urn:microsoft.com/office/officeart/2018/2/layout/IconVerticalSolidList"/>
    <dgm:cxn modelId="{874A8F8C-558C-492E-9D50-166334F7CCE9}" srcId="{82E72B97-A291-476D-866E-3E23B9DB1F0D}" destId="{975390BA-F64B-445F-B94C-F01636F1AA7F}" srcOrd="2" destOrd="0" parTransId="{5DEA1EAB-BE29-4F0C-81EE-E1C01E06B217}" sibTransId="{9F213046-FF39-4942-9E7D-8535E87F4EF5}"/>
    <dgm:cxn modelId="{4741F98D-B6EC-48A4-AF1B-29D3D52C4015}" srcId="{82E72B97-A291-476D-866E-3E23B9DB1F0D}" destId="{C3C1EF36-E171-40D9-AECB-921C8BFA8642}" srcOrd="1" destOrd="0" parTransId="{D8E02376-9FDB-48A1-8E6A-E6F3BD27A65C}" sibTransId="{A74773E2-DB8A-47B8-9E96-5BF538DBFA6C}"/>
    <dgm:cxn modelId="{79F483A2-A728-4AAC-84EB-C0352A63C1E2}" type="presOf" srcId="{82E72B97-A291-476D-866E-3E23B9DB1F0D}" destId="{8BC90EFB-CE1A-47AB-9AD7-26794B29EB70}" srcOrd="0" destOrd="0" presId="urn:microsoft.com/office/officeart/2018/2/layout/IconVerticalSolidList"/>
    <dgm:cxn modelId="{CB6798A8-955F-4288-B7AA-6D4266B65AF0}" srcId="{82E72B97-A291-476D-866E-3E23B9DB1F0D}" destId="{7EB1281B-A813-4242-AFB0-0982B9FD4AA9}" srcOrd="0" destOrd="0" parTransId="{C6177E06-D640-47EE-869E-BDC0149582F0}" sibTransId="{A82F9990-E79C-47CA-8541-5636F4F85300}"/>
    <dgm:cxn modelId="{92B0B9CA-5B6E-4D0C-83AF-AC6CAF637E2C}" type="presOf" srcId="{C3C1EF36-E171-40D9-AECB-921C8BFA8642}" destId="{7CD82A5A-6EF8-458B-9A64-539422A79D92}" srcOrd="0" destOrd="0" presId="urn:microsoft.com/office/officeart/2018/2/layout/IconVerticalSolidList"/>
    <dgm:cxn modelId="{22857276-7470-4D95-826B-FD3BCDD38462}" type="presParOf" srcId="{8BC90EFB-CE1A-47AB-9AD7-26794B29EB70}" destId="{79EC0ADD-AA1D-4B98-B4EA-F42272BB7FA4}" srcOrd="0" destOrd="0" presId="urn:microsoft.com/office/officeart/2018/2/layout/IconVerticalSolidList"/>
    <dgm:cxn modelId="{F65ECAD3-1009-4F67-BF93-9013272C999D}" type="presParOf" srcId="{79EC0ADD-AA1D-4B98-B4EA-F42272BB7FA4}" destId="{021CE05D-C6C4-4920-9D67-B84D3DE0E303}" srcOrd="0" destOrd="0" presId="urn:microsoft.com/office/officeart/2018/2/layout/IconVerticalSolidList"/>
    <dgm:cxn modelId="{DD541DD5-B5AB-492F-9C03-2DA6CDD47F1E}" type="presParOf" srcId="{79EC0ADD-AA1D-4B98-B4EA-F42272BB7FA4}" destId="{D43E5738-45F1-45E7-A0F0-DEE5A6C86949}" srcOrd="1" destOrd="0" presId="urn:microsoft.com/office/officeart/2018/2/layout/IconVerticalSolidList"/>
    <dgm:cxn modelId="{5B993657-7783-4EB2-893E-529829220F37}" type="presParOf" srcId="{79EC0ADD-AA1D-4B98-B4EA-F42272BB7FA4}" destId="{DC150407-97FC-47F2-97EE-5B99B21B009B}" srcOrd="2" destOrd="0" presId="urn:microsoft.com/office/officeart/2018/2/layout/IconVerticalSolidList"/>
    <dgm:cxn modelId="{C34C981C-6594-4639-AC17-1D723C24F0FE}" type="presParOf" srcId="{79EC0ADD-AA1D-4B98-B4EA-F42272BB7FA4}" destId="{F5B44DED-CAC4-462E-B8D1-F51BEC9216F0}" srcOrd="3" destOrd="0" presId="urn:microsoft.com/office/officeart/2018/2/layout/IconVerticalSolidList"/>
    <dgm:cxn modelId="{EF53F44D-7D2C-438B-9FE2-DD8D69DE4E3A}" type="presParOf" srcId="{8BC90EFB-CE1A-47AB-9AD7-26794B29EB70}" destId="{36FDC496-B23D-4AA3-BE22-D0A554BEDA76}" srcOrd="1" destOrd="0" presId="urn:microsoft.com/office/officeart/2018/2/layout/IconVerticalSolidList"/>
    <dgm:cxn modelId="{7D65493D-B054-4A8B-89C3-3C47A66E59B7}" type="presParOf" srcId="{8BC90EFB-CE1A-47AB-9AD7-26794B29EB70}" destId="{416C8A9B-C671-4AAB-A8D7-20FA76C02C8B}" srcOrd="2" destOrd="0" presId="urn:microsoft.com/office/officeart/2018/2/layout/IconVerticalSolidList"/>
    <dgm:cxn modelId="{1AF26265-AEC9-4908-BE70-7862CB846812}" type="presParOf" srcId="{416C8A9B-C671-4AAB-A8D7-20FA76C02C8B}" destId="{8EB572F5-3908-41FD-B81F-C668AB9122BB}" srcOrd="0" destOrd="0" presId="urn:microsoft.com/office/officeart/2018/2/layout/IconVerticalSolidList"/>
    <dgm:cxn modelId="{726201D6-51B3-478D-BA7C-6C20F1C2D80C}" type="presParOf" srcId="{416C8A9B-C671-4AAB-A8D7-20FA76C02C8B}" destId="{546F998F-43AE-41CF-B22A-1A5EF59F6EF5}" srcOrd="1" destOrd="0" presId="urn:microsoft.com/office/officeart/2018/2/layout/IconVerticalSolidList"/>
    <dgm:cxn modelId="{BA5E90BA-9BA7-417B-87E8-0924BB3382BF}" type="presParOf" srcId="{416C8A9B-C671-4AAB-A8D7-20FA76C02C8B}" destId="{348C1E4C-E05E-4D0F-8B2C-4B27361442DA}" srcOrd="2" destOrd="0" presId="urn:microsoft.com/office/officeart/2018/2/layout/IconVerticalSolidList"/>
    <dgm:cxn modelId="{FB2F2B95-03CE-4ACC-BDE7-74A530A4E4B5}" type="presParOf" srcId="{416C8A9B-C671-4AAB-A8D7-20FA76C02C8B}" destId="{7CD82A5A-6EF8-458B-9A64-539422A79D92}" srcOrd="3" destOrd="0" presId="urn:microsoft.com/office/officeart/2018/2/layout/IconVerticalSolidList"/>
    <dgm:cxn modelId="{19D0206C-0946-49BE-BDF8-6B16BB8D12BF}" type="presParOf" srcId="{8BC90EFB-CE1A-47AB-9AD7-26794B29EB70}" destId="{C836689C-87DA-4934-B4FF-D8D2A9A34274}" srcOrd="3" destOrd="0" presId="urn:microsoft.com/office/officeart/2018/2/layout/IconVerticalSolidList"/>
    <dgm:cxn modelId="{ABF30AD6-E16C-46F1-BB4C-88BBA0778916}" type="presParOf" srcId="{8BC90EFB-CE1A-47AB-9AD7-26794B29EB70}" destId="{B34981CD-A845-49A6-82B6-8B69CF3CD42A}" srcOrd="4" destOrd="0" presId="urn:microsoft.com/office/officeart/2018/2/layout/IconVerticalSolidList"/>
    <dgm:cxn modelId="{C2FDDB5F-F7AA-48EA-8639-D11A762DFEDB}" type="presParOf" srcId="{B34981CD-A845-49A6-82B6-8B69CF3CD42A}" destId="{DBBCAEA5-F9C7-470D-AC44-47B4EACF3501}" srcOrd="0" destOrd="0" presId="urn:microsoft.com/office/officeart/2018/2/layout/IconVerticalSolidList"/>
    <dgm:cxn modelId="{EE7942EA-4120-4CC6-B742-C8F6A7680752}" type="presParOf" srcId="{B34981CD-A845-49A6-82B6-8B69CF3CD42A}" destId="{CAF03506-DD37-465C-BBBB-1015C613AACF}" srcOrd="1" destOrd="0" presId="urn:microsoft.com/office/officeart/2018/2/layout/IconVerticalSolidList"/>
    <dgm:cxn modelId="{EA064ED2-62C3-4D95-A2B7-973B26F527BF}" type="presParOf" srcId="{B34981CD-A845-49A6-82B6-8B69CF3CD42A}" destId="{773F00E5-A6BA-4F7A-A62A-D42007D1DA7B}" srcOrd="2" destOrd="0" presId="urn:microsoft.com/office/officeart/2018/2/layout/IconVerticalSolidList"/>
    <dgm:cxn modelId="{18BF9B75-17BE-43F4-AD9F-922D526148E7}" type="presParOf" srcId="{B34981CD-A845-49A6-82B6-8B69CF3CD42A}" destId="{9A5B948D-94C4-4614-8E44-2A42B4512C8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BE8C9D-98DE-4FC9-9E39-7DEE466FB899}">
      <dsp:nvSpPr>
        <dsp:cNvPr id="0" name=""/>
        <dsp:cNvSpPr/>
      </dsp:nvSpPr>
      <dsp:spPr>
        <a:xfrm>
          <a:off x="1333" y="882495"/>
          <a:ext cx="4855627" cy="24278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105" tIns="52070" rIns="78105" bIns="5207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A website for recipe searching, creation, and meal planning</a:t>
          </a:r>
        </a:p>
      </dsp:txBody>
      <dsp:txXfrm>
        <a:off x="72441" y="953603"/>
        <a:ext cx="4713411" cy="2285597"/>
      </dsp:txXfrm>
    </dsp:sp>
    <dsp:sp modelId="{E46869CA-AA03-430C-B023-9825DF13BDBE}">
      <dsp:nvSpPr>
        <dsp:cNvPr id="0" name=""/>
        <dsp:cNvSpPr/>
      </dsp:nvSpPr>
      <dsp:spPr>
        <a:xfrm>
          <a:off x="6070867" y="882495"/>
          <a:ext cx="4855627" cy="24278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105" tIns="52070" rIns="78105" bIns="5207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Created by James McGugian &amp; Steven Foster</a:t>
          </a:r>
        </a:p>
      </dsp:txBody>
      <dsp:txXfrm>
        <a:off x="6141975" y="953603"/>
        <a:ext cx="4713411" cy="228559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253774-1CEF-456A-A76B-26313DF64682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AC76C7-FBA9-4327-A632-8650BD465E01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24CBF8-BD19-4D27-A236-BCC2D6E20EBF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Organized recipe details with interactive elements</a:t>
          </a:r>
        </a:p>
      </dsp:txBody>
      <dsp:txXfrm>
        <a:off x="1435590" y="531"/>
        <a:ext cx="9080009" cy="1242935"/>
      </dsp:txXfrm>
    </dsp:sp>
    <dsp:sp modelId="{3BA47B63-C0A6-45CE-8A93-E60AC60E2EB0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28392C-897A-48CC-91A7-8E70A2AC1BDE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2A567A-20CF-4D85-951B-6DA2E5A5FBD3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Ingredient checklists and step-by-step instructions with times</a:t>
          </a:r>
        </a:p>
      </dsp:txBody>
      <dsp:txXfrm>
        <a:off x="1435590" y="1554201"/>
        <a:ext cx="9080009" cy="1242935"/>
      </dsp:txXfrm>
    </dsp:sp>
    <dsp:sp modelId="{5C46CA12-7737-4B6E-BC41-C95A5E06E27A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D1EFBB-665D-4617-83CA-67E82C05E40F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A880CE-0109-4E8A-856A-61886A4DC07C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Print/export options</a:t>
          </a:r>
        </a:p>
      </dsp:txBody>
      <dsp:txXfrm>
        <a:off x="1435590" y="3107870"/>
        <a:ext cx="9080009" cy="1242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84B89E-656B-4002-85AD-41992DEDF41B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F27EEB-94FE-4850-BB2D-B0CC38F451C2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 user-friendly recipe management and meal planning website</a:t>
          </a:r>
        </a:p>
      </dsp:txBody>
      <dsp:txXfrm>
        <a:off x="398656" y="1088253"/>
        <a:ext cx="2959127" cy="1837317"/>
      </dsp:txXfrm>
    </dsp:sp>
    <dsp:sp modelId="{C1E91EB8-C15B-4AE9-9555-029D7D96E060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DCFD27-DC88-4E61-B1B8-EA7AF1F0BA8F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Designed for easy navigation, customization, and privacy</a:t>
          </a:r>
        </a:p>
      </dsp:txBody>
      <dsp:txXfrm>
        <a:off x="4155097" y="1088253"/>
        <a:ext cx="2959127" cy="1837317"/>
      </dsp:txXfrm>
    </dsp:sp>
    <dsp:sp modelId="{97656E32-A848-4664-B2D2-8158213B8026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0ABCCD-AF28-48BD-B6AA-0E64C4378DEA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Create, store, and share recipes, plus plan meals</a:t>
          </a:r>
        </a:p>
      </dsp:txBody>
      <dsp:txXfrm>
        <a:off x="7911539" y="1088253"/>
        <a:ext cx="2959127" cy="18373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E37736-A8C3-4A0A-AA1E-03AE4873007A}">
      <dsp:nvSpPr>
        <dsp:cNvPr id="0" name=""/>
        <dsp:cNvSpPr/>
      </dsp:nvSpPr>
      <dsp:spPr>
        <a:xfrm>
          <a:off x="3496905" y="2047"/>
          <a:ext cx="3934018" cy="135119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Most recipe sites are cluttered and hard to use</a:t>
          </a:r>
        </a:p>
      </dsp:txBody>
      <dsp:txXfrm>
        <a:off x="3562865" y="68007"/>
        <a:ext cx="3802098" cy="1219276"/>
      </dsp:txXfrm>
    </dsp:sp>
    <dsp:sp modelId="{9F339EBC-DF56-4F0A-81F3-12E0CA3F98AF}">
      <dsp:nvSpPr>
        <dsp:cNvPr id="0" name=""/>
        <dsp:cNvSpPr/>
      </dsp:nvSpPr>
      <dsp:spPr>
        <a:xfrm>
          <a:off x="3496905" y="1420804"/>
          <a:ext cx="3934018" cy="1351196"/>
        </a:xfrm>
        <a:prstGeom prst="round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We focused on user engagement and privacy</a:t>
          </a:r>
        </a:p>
      </dsp:txBody>
      <dsp:txXfrm>
        <a:off x="3562865" y="1486764"/>
        <a:ext cx="3802098" cy="1219276"/>
      </dsp:txXfrm>
    </dsp:sp>
    <dsp:sp modelId="{A69B412B-7404-46A1-BD22-50BFC2AD4F4D}">
      <dsp:nvSpPr>
        <dsp:cNvPr id="0" name=""/>
        <dsp:cNvSpPr/>
      </dsp:nvSpPr>
      <dsp:spPr>
        <a:xfrm>
          <a:off x="3496905" y="2839560"/>
          <a:ext cx="3934018" cy="1351196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Build profiles, create meal plans, and share recipes comfortably</a:t>
          </a:r>
        </a:p>
      </dsp:txBody>
      <dsp:txXfrm>
        <a:off x="3562865" y="2905520"/>
        <a:ext cx="3802098" cy="12192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456BDE-6E53-425E-86F2-E15B795BA96D}">
      <dsp:nvSpPr>
        <dsp:cNvPr id="0" name=""/>
        <dsp:cNvSpPr/>
      </dsp:nvSpPr>
      <dsp:spPr>
        <a:xfrm>
          <a:off x="853" y="0"/>
          <a:ext cx="3457633" cy="36894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37" tIns="0" rIns="341537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Go beyond searching and printing recipes</a:t>
          </a:r>
        </a:p>
      </dsp:txBody>
      <dsp:txXfrm>
        <a:off x="853" y="1475762"/>
        <a:ext cx="3457633" cy="2213643"/>
      </dsp:txXfrm>
    </dsp:sp>
    <dsp:sp modelId="{4ECBA495-4587-4FE0-B4AC-00D0E27D2951}">
      <dsp:nvSpPr>
        <dsp:cNvPr id="0" name=""/>
        <dsp:cNvSpPr/>
      </dsp:nvSpPr>
      <dsp:spPr>
        <a:xfrm>
          <a:off x="853" y="0"/>
          <a:ext cx="3457633" cy="1475762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37" tIns="165100" rIns="34153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53" y="0"/>
        <a:ext cx="3457633" cy="1475762"/>
      </dsp:txXfrm>
    </dsp:sp>
    <dsp:sp modelId="{B293DB2D-7244-4142-94F9-6297E2B799C2}">
      <dsp:nvSpPr>
        <dsp:cNvPr id="0" name=""/>
        <dsp:cNvSpPr/>
      </dsp:nvSpPr>
      <dsp:spPr>
        <a:xfrm>
          <a:off x="3735097" y="0"/>
          <a:ext cx="3457633" cy="3689405"/>
        </a:xfrm>
        <a:prstGeom prst="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37" tIns="0" rIns="341537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Engage users, save family recipes privately, share creations with the community</a:t>
          </a:r>
        </a:p>
      </dsp:txBody>
      <dsp:txXfrm>
        <a:off x="3735097" y="1475762"/>
        <a:ext cx="3457633" cy="2213643"/>
      </dsp:txXfrm>
    </dsp:sp>
    <dsp:sp modelId="{34D5B505-EA36-45EC-879F-603708B98EBF}">
      <dsp:nvSpPr>
        <dsp:cNvPr id="0" name=""/>
        <dsp:cNvSpPr/>
      </dsp:nvSpPr>
      <dsp:spPr>
        <a:xfrm>
          <a:off x="3735097" y="0"/>
          <a:ext cx="3457633" cy="1475762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37" tIns="165100" rIns="34153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735097" y="0"/>
        <a:ext cx="3457633" cy="1475762"/>
      </dsp:txXfrm>
    </dsp:sp>
    <dsp:sp modelId="{7CD33D71-DB7B-4AC4-8573-C9FB2A67CE19}">
      <dsp:nvSpPr>
        <dsp:cNvPr id="0" name=""/>
        <dsp:cNvSpPr/>
      </dsp:nvSpPr>
      <dsp:spPr>
        <a:xfrm>
          <a:off x="7469341" y="0"/>
          <a:ext cx="3457633" cy="3689405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37" tIns="0" rIns="341537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Support efficient recipe management and enjoyable meal prep</a:t>
          </a:r>
        </a:p>
      </dsp:txBody>
      <dsp:txXfrm>
        <a:off x="7469341" y="1475762"/>
        <a:ext cx="3457633" cy="2213643"/>
      </dsp:txXfrm>
    </dsp:sp>
    <dsp:sp modelId="{9810BBEF-7BCD-4F08-9224-CD092507D5F2}">
      <dsp:nvSpPr>
        <dsp:cNvPr id="0" name=""/>
        <dsp:cNvSpPr/>
      </dsp:nvSpPr>
      <dsp:spPr>
        <a:xfrm>
          <a:off x="7469341" y="0"/>
          <a:ext cx="3457633" cy="1475762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37" tIns="165100" rIns="34153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469341" y="0"/>
        <a:ext cx="3457633" cy="14757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B1D774-968F-4C0E-B527-C282E69ED737}">
      <dsp:nvSpPr>
        <dsp:cNvPr id="0" name=""/>
        <dsp:cNvSpPr/>
      </dsp:nvSpPr>
      <dsp:spPr>
        <a:xfrm>
          <a:off x="718664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0E0B54-E7F1-4D5C-AF02-166713BFA251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E1E509-F9BE-49EE-8FF7-690F29B6F658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Built with HTML, CSS, and JavaScript frontend</a:t>
          </a:r>
        </a:p>
      </dsp:txBody>
      <dsp:txXfrm>
        <a:off x="93445" y="3018902"/>
        <a:ext cx="3206250" cy="720000"/>
      </dsp:txXfrm>
    </dsp:sp>
    <dsp:sp modelId="{4F6C8C5C-87C1-4B9E-B395-7EEC34969B31}">
      <dsp:nvSpPr>
        <dsp:cNvPr id="0" name=""/>
        <dsp:cNvSpPr/>
      </dsp:nvSpPr>
      <dsp:spPr>
        <a:xfrm>
          <a:off x="4486008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E64309-15B2-4EBD-94B7-ECFF7AAF895F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0BF67E-1061-4D8C-A1EA-3861C26A4996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Node.js and Express backend, MongoDB/Atlas for storage</a:t>
          </a:r>
        </a:p>
      </dsp:txBody>
      <dsp:txXfrm>
        <a:off x="3860789" y="3018902"/>
        <a:ext cx="3206250" cy="720000"/>
      </dsp:txXfrm>
    </dsp:sp>
    <dsp:sp modelId="{41098F76-6F5B-4EE2-8421-F9DF1B7A581D}">
      <dsp:nvSpPr>
        <dsp:cNvPr id="0" name=""/>
        <dsp:cNvSpPr/>
      </dsp:nvSpPr>
      <dsp:spPr>
        <a:xfrm>
          <a:off x="8253352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C8264E-DDCC-4500-A0E7-D45BC3BC4560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FB323F-CEED-40DF-B0B2-2DAAE996BCA2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RESTful architecture for secure, scalable, dynamic database interaction</a:t>
          </a:r>
        </a:p>
      </dsp:txBody>
      <dsp:txXfrm>
        <a:off x="7628133" y="3018902"/>
        <a:ext cx="32062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CE346F-FF96-448E-B7B7-706F040D2CE6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65421C-9D51-413A-A6D7-3E9E4FF8FE5F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F936C-8D44-4206-A69D-9D3B0A9D0A7F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User guide for users, developers, and administrators</a:t>
          </a:r>
        </a:p>
      </dsp:txBody>
      <dsp:txXfrm>
        <a:off x="1435590" y="531"/>
        <a:ext cx="9080009" cy="1242935"/>
      </dsp:txXfrm>
    </dsp:sp>
    <dsp:sp modelId="{678449D8-1BBB-48C4-8B16-4D69AE818242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7DE287-E30E-40A7-BFE4-11C357B081A5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7891B4-DE2D-4D9E-8814-CFEB3BD9C526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Includes technical details, navigation, and best practices</a:t>
          </a:r>
        </a:p>
      </dsp:txBody>
      <dsp:txXfrm>
        <a:off x="1435590" y="1554201"/>
        <a:ext cx="9080009" cy="1242935"/>
      </dsp:txXfrm>
    </dsp:sp>
    <dsp:sp modelId="{0FA19DE1-4EE0-4125-831B-6FC534740534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5EE238-231E-44A9-AF2B-596569C7E912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040AE4-0085-4275-9BA7-99819C4560EF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Screenshots and diagrams clarify key processes</a:t>
          </a:r>
        </a:p>
      </dsp:txBody>
      <dsp:txXfrm>
        <a:off x="1435590" y="3107870"/>
        <a:ext cx="9080009" cy="12429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1FF09F-8F8E-415C-BA59-245AB967A0BA}">
      <dsp:nvSpPr>
        <dsp:cNvPr id="0" name=""/>
        <dsp:cNvSpPr/>
      </dsp:nvSpPr>
      <dsp:spPr>
        <a:xfrm>
          <a:off x="0" y="682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2EC31A-675A-4A2F-A188-DFA6E9B1A20C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24D5FE-9110-4246-B722-692B42CD3754}">
      <dsp:nvSpPr>
        <dsp:cNvPr id="0" name=""/>
        <dsp:cNvSpPr/>
      </dsp:nvSpPr>
      <dsp:spPr>
        <a:xfrm>
          <a:off x="1844034" y="682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User authentication with profile creation</a:t>
          </a:r>
        </a:p>
      </dsp:txBody>
      <dsp:txXfrm>
        <a:off x="1844034" y="682"/>
        <a:ext cx="4401230" cy="1596566"/>
      </dsp:txXfrm>
    </dsp:sp>
    <dsp:sp modelId="{A7474F35-24E5-48ED-AECA-FCB0398690AE}">
      <dsp:nvSpPr>
        <dsp:cNvPr id="0" name=""/>
        <dsp:cNvSpPr/>
      </dsp:nvSpPr>
      <dsp:spPr>
        <a:xfrm>
          <a:off x="0" y="1996390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023E6E-5A39-42E5-AA9F-23E3CCDF8886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DFD47E-C61E-42C0-A3CB-00BCB5C9047E}">
      <dsp:nvSpPr>
        <dsp:cNvPr id="0" name=""/>
        <dsp:cNvSpPr/>
      </dsp:nvSpPr>
      <dsp:spPr>
        <a:xfrm>
          <a:off x="1844034" y="1996390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Recipe management: create, edit, search, organize</a:t>
          </a:r>
        </a:p>
      </dsp:txBody>
      <dsp:txXfrm>
        <a:off x="1844034" y="1996390"/>
        <a:ext cx="4401230" cy="1596566"/>
      </dsp:txXfrm>
    </dsp:sp>
    <dsp:sp modelId="{B10012D8-D8AB-4EA6-86DF-4C47F2DFDC44}">
      <dsp:nvSpPr>
        <dsp:cNvPr id="0" name=""/>
        <dsp:cNvSpPr/>
      </dsp:nvSpPr>
      <dsp:spPr>
        <a:xfrm>
          <a:off x="0" y="3992098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79BE16-34AF-4BFA-81AA-C948041BDFDE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7E834F-1037-4999-B295-82842677C231}">
      <dsp:nvSpPr>
        <dsp:cNvPr id="0" name=""/>
        <dsp:cNvSpPr/>
      </dsp:nvSpPr>
      <dsp:spPr>
        <a:xfrm>
          <a:off x="1844034" y="3992098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Meal planner, favorites system, admin dashboard, JWT security</a:t>
          </a:r>
        </a:p>
      </dsp:txBody>
      <dsp:txXfrm>
        <a:off x="1844034" y="3992098"/>
        <a:ext cx="4401230" cy="159656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11E35-6BCC-4772-8B3A-82ECB8C16C93}">
      <dsp:nvSpPr>
        <dsp:cNvPr id="0" name=""/>
        <dsp:cNvSpPr/>
      </dsp:nvSpPr>
      <dsp:spPr>
        <a:xfrm>
          <a:off x="718664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A982B2-8A97-40D1-9D5D-39AB5DA41F09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87489B-2A96-467F-80D3-20EC04662592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Runs on any standard web browser with internet</a:t>
          </a:r>
        </a:p>
      </dsp:txBody>
      <dsp:txXfrm>
        <a:off x="93445" y="3018902"/>
        <a:ext cx="3206250" cy="720000"/>
      </dsp:txXfrm>
    </dsp:sp>
    <dsp:sp modelId="{A1453D88-E930-4A3A-8AB7-E1418744F0A1}">
      <dsp:nvSpPr>
        <dsp:cNvPr id="0" name=""/>
        <dsp:cNvSpPr/>
      </dsp:nvSpPr>
      <dsp:spPr>
        <a:xfrm>
          <a:off x="4486008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67BA6B-96D6-49D3-903C-D75E441D3A81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8F559-0E61-419B-A7F9-A1F24F497049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Developers need Node.js, MongoDB, ~2GB RAM for large databases</a:t>
          </a:r>
        </a:p>
      </dsp:txBody>
      <dsp:txXfrm>
        <a:off x="3860789" y="3018902"/>
        <a:ext cx="3206250" cy="720000"/>
      </dsp:txXfrm>
    </dsp:sp>
    <dsp:sp modelId="{8FA4D5AA-BE09-4281-8B6E-CC3E8FA19939}">
      <dsp:nvSpPr>
        <dsp:cNvPr id="0" name=""/>
        <dsp:cNvSpPr/>
      </dsp:nvSpPr>
      <dsp:spPr>
        <a:xfrm>
          <a:off x="8253352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9CCC45-10E9-4880-87C9-98C15329FC21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FEC253-047E-4666-BE7D-3B29CB64CC4A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GitHub for version control, RESTful APIs for communication</a:t>
          </a:r>
        </a:p>
      </dsp:txBody>
      <dsp:txXfrm>
        <a:off x="7628133" y="3018902"/>
        <a:ext cx="320625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1CE05D-C6C4-4920-9D67-B84D3DE0E303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3E5738-45F1-45E7-A0F0-DEE5A6C86949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B44DED-CAC4-462E-B8D1-F51BEC9216F0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Visit </a:t>
          </a:r>
          <a:r>
            <a:rPr lang="en-US" sz="2500" kern="1200">
              <a:hlinkClick xmlns:r="http://schemas.openxmlformats.org/officeDocument/2006/relationships" r:id="rId3"/>
            </a:rPr>
            <a:t>https://recspicy.onrender.com</a:t>
          </a:r>
          <a:r>
            <a:rPr lang="en-US" sz="2500" kern="1200"/>
            <a:t> </a:t>
          </a:r>
        </a:p>
      </dsp:txBody>
      <dsp:txXfrm>
        <a:off x="1435590" y="531"/>
        <a:ext cx="9080009" cy="1242935"/>
      </dsp:txXfrm>
    </dsp:sp>
    <dsp:sp modelId="{8EB572F5-3908-41FD-B81F-C668AB9122BB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6F998F-43AE-41CF-B22A-1A5EF59F6EF5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D82A5A-6EF8-458B-9A64-539422A79D92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New users can register and verify email</a:t>
          </a:r>
        </a:p>
      </dsp:txBody>
      <dsp:txXfrm>
        <a:off x="1435590" y="1554201"/>
        <a:ext cx="9080009" cy="1242935"/>
      </dsp:txXfrm>
    </dsp:sp>
    <dsp:sp modelId="{DBBCAEA5-F9C7-470D-AC44-47B4EACF3501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F03506-DD37-465C-BBBB-1015C613AACF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5B948D-94C4-4614-8E44-2A42B4512C88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Admins have special access to analytics and management tools</a:t>
          </a:r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D650F-EEB3-E914-89EE-12473C0C2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AB5B3E-C237-D5FF-3025-78046156A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756F8-4A65-2488-DE2D-BBF0B204E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B202-0668-4A58-8ADE-B04A1C4B6B2A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DB670-C56A-8DEA-6C65-AEB78069A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0E742-CDEE-3468-1D36-0AE125B0D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416C-6006-462E-BB61-0B60741F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05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33052-D2F7-85E1-B67C-337E72D3A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7E18E4-F590-D9DB-7FE8-592E12382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04DB1-5E13-F478-6590-F37487D6E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B202-0668-4A58-8ADE-B04A1C4B6B2A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8DD37-750E-02C3-5951-C885E8D7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89BD0-0939-4F2A-D410-815EE2494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416C-6006-462E-BB61-0B60741F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1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DFB340-A42B-1AB9-F805-BF7BE5A06E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5D14DB-E56A-4493-214E-6BAC654AD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12A75-8419-EE29-5BFF-35DAC5D53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B202-0668-4A58-8ADE-B04A1C4B6B2A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1A0BA-1EFF-6EB7-5D49-D56F456BC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CFA88-0399-A72E-DD6C-B6BFCCD3F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416C-6006-462E-BB61-0B60741F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80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D8CD2-669C-56B1-7B47-EEC02A56C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09DD5-A5C2-A5A6-FB7E-80D65112D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B0A43-B80B-AC82-EE2D-9E6F6205E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B202-0668-4A58-8ADE-B04A1C4B6B2A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86A6D-D722-7A2E-6FFF-B65CA72F4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00311-FB0A-4AE4-A667-6A5D6FDC6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416C-6006-462E-BB61-0B60741F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80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6AB2-8346-0BD1-FC08-6FF50D8E5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918CE-9437-8828-B9C2-67FCA517B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C3879-3E3F-6DDC-291C-C5A2C0FEB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B202-0668-4A58-8ADE-B04A1C4B6B2A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ABDF0-8646-FA22-DC01-2565BBE36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0A463-1190-F69F-B105-E11BA867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416C-6006-462E-BB61-0B60741F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89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E05FA-AEA9-5F2B-F4CD-4FCE66469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74648-9DBD-A33C-16BB-B20A945C51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2E6458-626F-341E-2A68-A133F0104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D7103-2FC7-100C-2F63-550C4AACC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B202-0668-4A58-8ADE-B04A1C4B6B2A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79FE3-7611-FFCF-1BB7-EBBC517D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CCCAC-DBCD-BD6C-84C9-9A969E5FF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416C-6006-462E-BB61-0B60741F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1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88881-2111-3E19-EDD3-674E6AAA1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49628-B623-C23F-023E-6544F2C27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B8282-6F3A-A887-D4D7-453110C5D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2640AD-A7F4-EA36-E692-C87434D09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14C62F-6FA1-470E-6773-5654AA02F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0DEABF-19F8-A504-628E-4EB78A98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B202-0668-4A58-8ADE-B04A1C4B6B2A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BA6424-8A78-0D67-3525-A74864C3A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F568F3-C8CC-B66D-DA3D-AC09AED1F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416C-6006-462E-BB61-0B60741F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3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A8D55-08B1-FDCE-C63C-0C98B68A2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04E4A8-CC1B-2C39-1EBB-D32BF7494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B202-0668-4A58-8ADE-B04A1C4B6B2A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7A2829-4E2D-23B8-8C4D-A277804B4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C844A3-7ADE-D239-BD19-A3F32406E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416C-6006-462E-BB61-0B60741F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33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BB8407-7118-0529-91B0-61295BD12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B202-0668-4A58-8ADE-B04A1C4B6B2A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96BF41-8AE3-C50F-D36F-6663BE8B3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C3A5F-5241-151C-4483-907DE17FD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416C-6006-462E-BB61-0B60741F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3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86DED-9395-D2F1-7873-DD194762F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2001B-CB3F-E27B-6D88-57652DE5B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BAD24-DDB2-551E-F941-A3941F0B0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CB67B-58FF-24EB-AC44-AD8A8BBD5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B202-0668-4A58-8ADE-B04A1C4B6B2A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807D9-353F-FDE6-0C14-E00991023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557BE-B8CD-58B7-F756-04B24F067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416C-6006-462E-BB61-0B60741F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1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D416-A073-1FAB-CD18-13C358445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44DD6F-F04C-2168-06CA-B0EE7693A4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373F4-0351-8ADA-958A-2522005F4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60CD6-97C9-2F17-E0BF-F7FBC68E6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B202-0668-4A58-8ADE-B04A1C4B6B2A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29AEF-FE41-A110-CEC9-C8BAF3AB7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5805D-6EBE-F62C-36AD-DF48FA401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4416C-6006-462E-BB61-0B60741F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02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798123-0AB3-845A-024E-7191164D2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920AE-7EBD-CFBE-B59A-DD2440687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F9D8C-7EA1-C322-8D68-B7B1E2EFE3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39B202-0668-4A58-8ADE-B04A1C4B6B2A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9E8F5-90FD-0904-C3E9-1C7B7329F0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D4107-CA18-282F-B0FE-CCCF20B951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04416C-6006-462E-BB61-0B60741F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63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E3EC7C-B304-301C-44B2-1C508CADF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Recspicy User Guide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04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A83873-5867-2D71-D1AB-2ED3E8ED3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 rtl="0" eaLnBrk="1" latinLnBrk="0" hangingPunct="1"/>
            <a:r>
              <a:rPr lang="en-US" sz="8000" kern="1200">
                <a:effectLst/>
                <a:latin typeface="+mj-lt"/>
                <a:ea typeface="+mj-ea"/>
                <a:cs typeface="+mj-cs"/>
              </a:rPr>
              <a:t>Key Features</a:t>
            </a:r>
            <a:endParaRPr lang="en-US" sz="8000">
              <a:effectLst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161A06-D3EA-1903-12A2-D84EA74924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3910119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3512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A307DC-FCA8-7FEA-CBC0-3DD95BA61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pPr rtl="0" eaLnBrk="1" latinLnBrk="0" hangingPunct="1"/>
            <a:r>
              <a:rPr lang="en-US" sz="40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Software &amp; Hardware Requirements</a:t>
            </a:r>
            <a:endParaRPr lang="en-US" sz="4000">
              <a:solidFill>
                <a:srgbClr val="FFFFFF"/>
              </a:solidFill>
              <a:effectLst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13388A-E1DC-5E7C-FAF9-AABB2C0E5A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692200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936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4A0E9-37BE-5FDA-0782-4F85F96DF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Accessing the System</a:t>
            </a:r>
            <a:endParaRPr lang="en-US" dirty="0">
              <a:effectLst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4A97B4-C1EB-3CB4-26AD-1EBB88EB902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8735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19E345-C228-98A6-486A-18B2B24CC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409" y="762001"/>
            <a:ext cx="4156512" cy="1708244"/>
          </a:xfrm>
        </p:spPr>
        <p:txBody>
          <a:bodyPr anchor="ctr">
            <a:normAutofit/>
          </a:bodyPr>
          <a:lstStyle/>
          <a:p>
            <a:pPr rtl="0" eaLnBrk="1" latinLnBrk="0" hangingPunct="1"/>
            <a:r>
              <a:rPr lang="en-US" sz="3700" kern="1200">
                <a:effectLst/>
                <a:latin typeface="+mj-lt"/>
                <a:ea typeface="+mj-ea"/>
                <a:cs typeface="+mj-cs"/>
              </a:rPr>
              <a:t>System Organization &amp; Navigation</a:t>
            </a:r>
            <a:endParaRPr lang="en-US" sz="3700">
              <a:effectLst/>
            </a:endParaRPr>
          </a:p>
        </p:txBody>
      </p:sp>
      <p:pic>
        <p:nvPicPr>
          <p:cNvPr id="5" name="Picture 4" descr="Person writing on a notepad">
            <a:extLst>
              <a:ext uri="{FF2B5EF4-FFF2-40B4-BE49-F238E27FC236}">
                <a16:creationId xmlns:a16="http://schemas.microsoft.com/office/drawing/2014/main" id="{DD368943-76C0-BE88-EA6F-FFD318DFD1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470" r="11085"/>
          <a:stretch/>
        </p:blipFill>
        <p:spPr>
          <a:xfrm>
            <a:off x="-1" y="-2"/>
            <a:ext cx="6096001" cy="68580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4C0F2-69F4-5C88-708F-F47001702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409" y="2470245"/>
            <a:ext cx="4156512" cy="3769835"/>
          </a:xfrm>
        </p:spPr>
        <p:txBody>
          <a:bodyPr anchor="ctr">
            <a:normAutofit/>
          </a:bodyPr>
          <a:lstStyle/>
          <a:p>
            <a:pPr rtl="0" eaLnBrk="1" latinLnBrk="0" hangingPunct="1"/>
            <a:r>
              <a:rPr lang="en-US" sz="2000" kern="1200">
                <a:effectLst/>
                <a:latin typeface="+mj-lt"/>
                <a:ea typeface="+mj-ea"/>
                <a:cs typeface="+mj-cs"/>
              </a:rPr>
              <a:t>Clear, easy-to-use interface</a:t>
            </a:r>
            <a:endParaRPr lang="en-US" sz="2000">
              <a:effectLst/>
            </a:endParaRPr>
          </a:p>
          <a:p>
            <a:pPr rtl="0" eaLnBrk="1" latinLnBrk="0" hangingPunct="1"/>
            <a:r>
              <a:rPr lang="en-US" sz="2000" kern="1200">
                <a:effectLst/>
                <a:latin typeface="+mj-lt"/>
                <a:ea typeface="+mj-ea"/>
                <a:cs typeface="+mj-cs"/>
              </a:rPr>
              <a:t>Main navigation: landing, authentication, dashboard, recipe management</a:t>
            </a:r>
            <a:endParaRPr lang="en-US" sz="2000">
              <a:effectLst/>
            </a:endParaRPr>
          </a:p>
          <a:p>
            <a:pPr rtl="0" eaLnBrk="1" latinLnBrk="0" hangingPunct="1"/>
            <a:r>
              <a:rPr lang="en-US" sz="2000" kern="1200">
                <a:effectLst/>
                <a:latin typeface="+mj-lt"/>
                <a:ea typeface="+mj-ea"/>
                <a:cs typeface="+mj-cs"/>
              </a:rPr>
              <a:t>Consistent layouts and accessibility features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038593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A6F831-9D7A-89D4-76F0-251E87262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 rtl="0" eaLnBrk="1" latinLnBrk="0" hangingPunct="1"/>
            <a:r>
              <a:rPr lang="en-US" sz="56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Operational Scenarios</a:t>
            </a:r>
            <a:endParaRPr lang="en-US" sz="5600">
              <a:solidFill>
                <a:srgbClr val="FFFFFF"/>
              </a:solidFill>
              <a:effectLst/>
            </a:endParaRP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7EE57-B74B-1962-AD50-266A6233D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 rtl="0" eaLnBrk="1" latinLnBrk="0" hangingPunct="1"/>
            <a:r>
              <a:rPr lang="en-US" sz="2000" kern="1200">
                <a:solidFill>
                  <a:schemeClr val="tx1">
                    <a:alpha val="80000"/>
                  </a:schemeClr>
                </a:solidFill>
                <a:effectLst/>
                <a:latin typeface="+mj-lt"/>
                <a:ea typeface="+mj-ea"/>
                <a:cs typeface="+mj-cs"/>
              </a:rPr>
              <a:t>New users create accounts and set up profiles</a:t>
            </a:r>
            <a:endParaRPr lang="en-US" sz="2000">
              <a:solidFill>
                <a:schemeClr val="tx1">
                  <a:alpha val="80000"/>
                </a:schemeClr>
              </a:solidFill>
              <a:effectLst/>
            </a:endParaRPr>
          </a:p>
          <a:p>
            <a:pPr rtl="0" eaLnBrk="1" latinLnBrk="0" hangingPunct="1"/>
            <a:r>
              <a:rPr lang="en-US" sz="2000" kern="1200">
                <a:solidFill>
                  <a:schemeClr val="tx1">
                    <a:alpha val="80000"/>
                  </a:schemeClr>
                </a:solidFill>
                <a:effectLst/>
                <a:latin typeface="+mj-lt"/>
                <a:ea typeface="+mj-ea"/>
                <a:cs typeface="+mj-cs"/>
              </a:rPr>
              <a:t>Regular users search, create, and plan recipes</a:t>
            </a:r>
            <a:endParaRPr lang="en-US" sz="2000">
              <a:solidFill>
                <a:schemeClr val="tx1">
                  <a:alpha val="80000"/>
                </a:schemeClr>
              </a:solidFill>
              <a:effectLst/>
            </a:endParaRPr>
          </a:p>
          <a:p>
            <a:pPr rtl="0" eaLnBrk="1" latinLnBrk="0" hangingPunct="1"/>
            <a:r>
              <a:rPr lang="en-US" sz="2000" kern="1200">
                <a:solidFill>
                  <a:schemeClr val="tx1">
                    <a:alpha val="80000"/>
                  </a:schemeClr>
                </a:solidFill>
                <a:effectLst/>
                <a:latin typeface="+mj-lt"/>
                <a:ea typeface="+mj-ea"/>
                <a:cs typeface="+mj-cs"/>
              </a:rPr>
              <a:t>Admins manage users, handle support, ensure privacy</a:t>
            </a:r>
            <a:endParaRPr lang="en-US" sz="20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981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876C4-0067-702B-7974-2781BCCB8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pPr rtl="0" eaLnBrk="1" latinLnBrk="0" hangingPunct="1"/>
            <a:r>
              <a:rPr lang="en-US" sz="4000" kern="1200">
                <a:effectLst/>
                <a:latin typeface="+mj-lt"/>
                <a:ea typeface="+mj-ea"/>
                <a:cs typeface="+mj-cs"/>
              </a:rPr>
              <a:t>Who Did What</a:t>
            </a:r>
            <a:endParaRPr lang="en-US" sz="400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4CEC1-D684-22DC-2BC9-8DFCAD0EB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pPr rtl="0" eaLnBrk="1" latinLnBrk="0" hangingPunct="1"/>
            <a:r>
              <a:rPr lang="en-US" sz="2000" kern="1200">
                <a:effectLst/>
                <a:latin typeface="+mj-lt"/>
                <a:ea typeface="+mj-ea"/>
                <a:cs typeface="+mj-cs"/>
              </a:rPr>
              <a:t>Jimmy: frontend, UI and navigation</a:t>
            </a:r>
            <a:endParaRPr lang="en-US" sz="2000">
              <a:effectLst/>
            </a:endParaRPr>
          </a:p>
          <a:p>
            <a:pPr rtl="0" eaLnBrk="1" latinLnBrk="0" hangingPunct="1"/>
            <a:r>
              <a:rPr lang="en-US" sz="2000" kern="1200">
                <a:effectLst/>
                <a:latin typeface="+mj-lt"/>
                <a:ea typeface="+mj-ea"/>
                <a:cs typeface="+mj-cs"/>
              </a:rPr>
              <a:t>Steven: backend, server, API, and database management</a:t>
            </a:r>
            <a:endParaRPr lang="en-US" sz="2000">
              <a:effectLst/>
            </a:endParaRPr>
          </a:p>
          <a:p>
            <a:pPr rtl="0" eaLnBrk="1" latinLnBrk="0" hangingPunct="1"/>
            <a:r>
              <a:rPr lang="en-US" sz="2000" kern="1200">
                <a:effectLst/>
                <a:latin typeface="+mj-lt"/>
                <a:ea typeface="+mj-ea"/>
                <a:cs typeface="+mj-cs"/>
              </a:rPr>
              <a:t>Both of us worked on connected frontend and backend</a:t>
            </a:r>
            <a:endParaRPr lang="en-US" sz="2000"/>
          </a:p>
        </p:txBody>
      </p:sp>
      <p:pic>
        <p:nvPicPr>
          <p:cNvPr id="18" name="Picture 17" descr="Illuminated server room panel">
            <a:extLst>
              <a:ext uri="{FF2B5EF4-FFF2-40B4-BE49-F238E27FC236}">
                <a16:creationId xmlns:a16="http://schemas.microsoft.com/office/drawing/2014/main" id="{6BA25F55-D445-481A-FA76-C72BA1D7CB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716" r="27448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1826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E7284E-DB60-01DA-2288-ECA6C4C78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Website Manual</a:t>
            </a: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07414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2251E2-B09B-C229-A0EA-F528B2615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 rtl="0" eaLnBrk="1" latinLnBrk="0" hangingPunct="1"/>
            <a:r>
              <a:rPr lang="en-US" sz="40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Website Manual: Home Page</a:t>
            </a:r>
            <a:endParaRPr lang="en-US" sz="4000">
              <a:solidFill>
                <a:srgbClr val="FFFFFF"/>
              </a:solidFill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E85F6-6385-E8DE-57E5-91F17C9EF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rtl="0" eaLnBrk="1" latinLnBrk="0" hangingPunct="1"/>
            <a:r>
              <a:rPr lang="en-US" sz="2000" kern="1200">
                <a:effectLst/>
                <a:latin typeface="+mj-lt"/>
                <a:ea typeface="+mj-ea"/>
                <a:cs typeface="+mj-cs"/>
              </a:rPr>
              <a:t>Personalized dashboard with tailored content</a:t>
            </a:r>
            <a:endParaRPr lang="en-US" sz="2000">
              <a:effectLst/>
            </a:endParaRPr>
          </a:p>
          <a:p>
            <a:pPr rtl="0" eaLnBrk="1" latinLnBrk="0" hangingPunct="1"/>
            <a:r>
              <a:rPr lang="en-US" sz="2000" kern="1200">
                <a:effectLst/>
                <a:latin typeface="+mj-lt"/>
                <a:ea typeface="+mj-ea"/>
                <a:cs typeface="+mj-cs"/>
              </a:rPr>
              <a:t>Recipe recommendations based on preferences</a:t>
            </a:r>
            <a:endParaRPr lang="en-US" sz="2000">
              <a:effectLst/>
            </a:endParaRPr>
          </a:p>
          <a:p>
            <a:pPr rtl="0" eaLnBrk="1" latinLnBrk="0" hangingPunct="1"/>
            <a:r>
              <a:rPr lang="en-US" sz="2000" kern="1200">
                <a:effectLst/>
                <a:latin typeface="+mj-lt"/>
                <a:ea typeface="+mj-ea"/>
                <a:cs typeface="+mj-cs"/>
              </a:rPr>
              <a:t>Activity feed shows updates from friends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97047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17E17-93B8-0A78-8501-EE1BABD9A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Website Manual: Recipe Display</a:t>
            </a:r>
            <a:endParaRPr lang="en-US" dirty="0">
              <a:effectLst/>
            </a:endParaRP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BFCDF876-D001-5E71-4E59-0A124AC3E22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1723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4ACD1F-FF1F-7AC8-8DA1-1E453478D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 rtl="0" eaLnBrk="1" latinLnBrk="0" hangingPunct="1"/>
            <a:r>
              <a:rPr lang="en-US" sz="40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Website Manual: Recipe Search</a:t>
            </a:r>
            <a:endParaRPr lang="en-US" sz="4000">
              <a:solidFill>
                <a:srgbClr val="FFFFFF"/>
              </a:solidFill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5825F-3996-7D7E-C967-71A02C0E4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rtl="0" eaLnBrk="1" latinLnBrk="0" hangingPunct="1"/>
            <a:r>
              <a:rPr lang="en-US" sz="2000" kern="1200">
                <a:effectLst/>
                <a:latin typeface="+mj-lt"/>
                <a:ea typeface="+mj-ea"/>
                <a:cs typeface="+mj-cs"/>
              </a:rPr>
              <a:t>Find recipes by ingredients, cooking time, difficulty</a:t>
            </a:r>
            <a:endParaRPr lang="en-US" sz="2000">
              <a:effectLst/>
            </a:endParaRPr>
          </a:p>
          <a:p>
            <a:pPr rtl="0" eaLnBrk="1" latinLnBrk="0" hangingPunct="1"/>
            <a:r>
              <a:rPr lang="en-US" sz="2000" kern="1200">
                <a:effectLst/>
                <a:latin typeface="+mj-lt"/>
                <a:ea typeface="+mj-ea"/>
                <a:cs typeface="+mj-cs"/>
              </a:rPr>
              <a:t>Autocomplete suggestions and voice input</a:t>
            </a:r>
            <a:endParaRPr lang="en-US" sz="2000">
              <a:effectLst/>
            </a:endParaRPr>
          </a:p>
          <a:p>
            <a:pPr rtl="0" eaLnBrk="1" latinLnBrk="0" hangingPunct="1"/>
            <a:r>
              <a:rPr lang="en-US" sz="2000" kern="1200">
                <a:effectLst/>
                <a:latin typeface="+mj-lt"/>
                <a:ea typeface="+mj-ea"/>
                <a:cs typeface="+mj-cs"/>
              </a:rPr>
              <a:t>Dynamic results update as filters are applied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049991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F3AD74-9E15-445A-F60F-25311A0C9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pPr rtl="0" eaLnBrk="1" latinLnBrk="0" hangingPunct="1"/>
            <a:r>
              <a:rPr lang="en-US" sz="40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Welcome to Recspicy</a:t>
            </a:r>
            <a:endParaRPr lang="en-US" sz="4000">
              <a:solidFill>
                <a:srgbClr val="FFFFFF"/>
              </a:solidFill>
              <a:effectLst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C1B31B-3FE7-8DE0-67FC-852840CEC7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670524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3670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B747FA-E9A3-EC30-2788-C080CF190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 rtl="0" eaLnBrk="1" latinLnBrk="0" hangingPunct="1"/>
            <a:r>
              <a:rPr lang="en-US" sz="40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Website Manual: Favoriting System</a:t>
            </a:r>
            <a:endParaRPr lang="en-US" sz="4000">
              <a:solidFill>
                <a:srgbClr val="FFFFFF"/>
              </a:solidFill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58F86-C0FD-C5B0-4164-2B6D1F84F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rtl="0" eaLnBrk="1" latinLnBrk="0" hangingPunct="1"/>
            <a:r>
              <a:rPr lang="en-US" sz="2000" kern="1200" dirty="0">
                <a:effectLst/>
                <a:latin typeface="+mj-lt"/>
                <a:ea typeface="+mj-ea"/>
                <a:cs typeface="+mj-cs"/>
              </a:rPr>
              <a:t>Bookmark and organize favorite recipes</a:t>
            </a:r>
            <a:endParaRPr lang="en-US" sz="2000" dirty="0">
              <a:effectLst/>
            </a:endParaRPr>
          </a:p>
          <a:p>
            <a:pPr rtl="0" eaLnBrk="1" latinLnBrk="0" hangingPunct="1"/>
            <a:r>
              <a:rPr lang="en-US" sz="2000" kern="1200" dirty="0">
                <a:effectLst/>
                <a:latin typeface="+mj-lt"/>
                <a:ea typeface="+mj-ea"/>
                <a:cs typeface="+mj-cs"/>
              </a:rPr>
              <a:t>Create custom and smart collections</a:t>
            </a:r>
            <a:endParaRPr lang="en-US" sz="2000" dirty="0">
              <a:effectLst/>
            </a:endParaRPr>
          </a:p>
          <a:p>
            <a:pPr rtl="0" eaLnBrk="1" latinLnBrk="0" hangingPunct="1"/>
            <a:r>
              <a:rPr lang="en-US" sz="2000" kern="1200" dirty="0">
                <a:effectLst/>
                <a:latin typeface="+mj-lt"/>
                <a:ea typeface="+mj-ea"/>
                <a:cs typeface="+mj-cs"/>
              </a:rPr>
              <a:t>Sync across devices, export to other apps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80747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4CCBE0-C02B-1A3B-C51E-0ABD26C6E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 rtl="0" eaLnBrk="1" latinLnBrk="0" hangingPunct="1"/>
            <a:r>
              <a:rPr lang="en-US" sz="40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Website Manual: Meal Planner</a:t>
            </a:r>
            <a:endParaRPr lang="en-US" sz="4000">
              <a:solidFill>
                <a:srgbClr val="FFFFFF"/>
              </a:solidFill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7A972-478C-809B-5A3F-303ED7DD7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rtl="0" eaLnBrk="1" latinLnBrk="0" hangingPunct="1"/>
            <a:r>
              <a:rPr lang="en-US" sz="2000" kern="1200">
                <a:effectLst/>
                <a:latin typeface="+mj-lt"/>
                <a:ea typeface="+mj-ea"/>
                <a:cs typeface="+mj-cs"/>
              </a:rPr>
              <a:t>Interactive scheduling meals</a:t>
            </a:r>
            <a:endParaRPr lang="en-US" sz="2000">
              <a:effectLst/>
            </a:endParaRPr>
          </a:p>
          <a:p>
            <a:pPr rtl="0" eaLnBrk="1" latinLnBrk="0" hangingPunct="1"/>
            <a:r>
              <a:rPr lang="en-US" sz="2000" kern="1200">
                <a:effectLst/>
                <a:latin typeface="+mj-lt"/>
                <a:ea typeface="+mj-ea"/>
                <a:cs typeface="+mj-cs"/>
              </a:rPr>
              <a:t>Share family meal plans</a:t>
            </a:r>
          </a:p>
          <a:p>
            <a:pPr rtl="0" eaLnBrk="1" latinLnBrk="0" hangingPunct="1"/>
            <a:r>
              <a:rPr lang="en-US" sz="2000">
                <a:latin typeface="+mj-lt"/>
                <a:ea typeface="+mj-ea"/>
                <a:cs typeface="+mj-cs"/>
              </a:rPr>
              <a:t>Using our system for tracking and planning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563962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838027-5087-2787-D254-F3EEAA0AB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 rtl="0" eaLnBrk="1" latinLnBrk="0" hangingPunct="1"/>
            <a:r>
              <a:rPr lang="en-US" sz="40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Website Manual: Admin Tools</a:t>
            </a:r>
            <a:endParaRPr lang="en-US" sz="4000">
              <a:solidFill>
                <a:srgbClr val="FFFFFF"/>
              </a:solidFill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45142-8211-EC3F-88E5-F5FA93067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rtl="0" eaLnBrk="1" latinLnBrk="0" hangingPunct="1"/>
            <a:r>
              <a:rPr lang="en-US" sz="2000" kern="1200">
                <a:effectLst/>
                <a:latin typeface="+mj-lt"/>
                <a:ea typeface="+mj-ea"/>
                <a:cs typeface="+mj-cs"/>
              </a:rPr>
              <a:t>Analytics dashboards tracking usage and popular recipes</a:t>
            </a:r>
            <a:endParaRPr lang="en-US" sz="2000">
              <a:effectLst/>
            </a:endParaRPr>
          </a:p>
          <a:p>
            <a:pPr rtl="0" eaLnBrk="1" latinLnBrk="0" hangingPunct="1"/>
            <a:r>
              <a:rPr lang="en-US" sz="2000" kern="1200">
                <a:effectLst/>
                <a:latin typeface="+mj-lt"/>
                <a:ea typeface="+mj-ea"/>
                <a:cs typeface="+mj-cs"/>
              </a:rPr>
              <a:t>User management for account moderation</a:t>
            </a:r>
          </a:p>
          <a:p>
            <a:pPr rtl="0" eaLnBrk="1" latinLnBrk="0" hangingPunct="1"/>
            <a:r>
              <a:rPr lang="en-US" sz="2000">
                <a:latin typeface="+mj-lt"/>
                <a:ea typeface="+mj-ea"/>
                <a:cs typeface="+mj-cs"/>
              </a:rPr>
              <a:t>Contact and feedback access for user experience</a:t>
            </a:r>
            <a:endParaRPr lang="en-US" sz="20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02567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FC728E-6CA0-1CC4-1BFC-2A2D7D41A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pPr rtl="0" eaLnBrk="1" latinLnBrk="0" hangingPunct="1"/>
            <a:r>
              <a:rPr lang="en-US" sz="4000" kern="1200">
                <a:effectLst/>
                <a:latin typeface="+mj-lt"/>
                <a:ea typeface="+mj-ea"/>
                <a:cs typeface="+mj-cs"/>
              </a:rPr>
              <a:t>Who We Are</a:t>
            </a:r>
            <a:endParaRPr lang="en-US" sz="400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A30D-595B-AC70-2C46-9BB58DF7C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pPr rtl="0" eaLnBrk="1" latinLnBrk="0" hangingPunct="1"/>
            <a:r>
              <a:rPr lang="en-US" sz="2000" kern="1200">
                <a:effectLst/>
                <a:latin typeface="+mj-lt"/>
                <a:ea typeface="+mj-ea"/>
                <a:cs typeface="+mj-cs"/>
              </a:rPr>
              <a:t>We created Recspicy to simplify recipe and meal planning</a:t>
            </a:r>
            <a:endParaRPr lang="en-US" sz="2000">
              <a:effectLst/>
            </a:endParaRPr>
          </a:p>
          <a:p>
            <a:pPr rtl="0" eaLnBrk="1" latinLnBrk="0" hangingPunct="1"/>
            <a:r>
              <a:rPr lang="en-US" sz="2000" kern="1200">
                <a:effectLst/>
                <a:latin typeface="+mj-lt"/>
                <a:ea typeface="+mj-ea"/>
                <a:cs typeface="+mj-cs"/>
              </a:rPr>
              <a:t>Our goal: a platform that's easy to access and manage</a:t>
            </a:r>
            <a:endParaRPr lang="en-US" sz="2000">
              <a:effectLst/>
            </a:endParaRPr>
          </a:p>
          <a:p>
            <a:pPr rtl="0" eaLnBrk="1" latinLnBrk="0" hangingPunct="1"/>
            <a:r>
              <a:rPr lang="en-US" sz="2000" kern="1200">
                <a:effectLst/>
                <a:latin typeface="+mj-lt"/>
                <a:ea typeface="+mj-ea"/>
                <a:cs typeface="+mj-cs"/>
              </a:rPr>
              <a:t>Making cooking and sharing recipes easy for everyone</a:t>
            </a:r>
            <a:endParaRPr lang="en-US" sz="2000"/>
          </a:p>
        </p:txBody>
      </p:sp>
      <p:pic>
        <p:nvPicPr>
          <p:cNvPr id="5" name="Picture 4" descr="Cooked food with ingredients on a table">
            <a:extLst>
              <a:ext uri="{FF2B5EF4-FFF2-40B4-BE49-F238E27FC236}">
                <a16:creationId xmlns:a16="http://schemas.microsoft.com/office/drawing/2014/main" id="{8BD9138D-5C60-7B0D-F455-16D4F6218B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005" r="13170" b="2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4782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A4F9CA-83EC-1969-EBF3-76953D591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pPr rtl="0" eaLnBrk="1" latinLnBrk="0" hangingPunct="1"/>
            <a:r>
              <a:rPr lang="en-US" sz="40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What We Made</a:t>
            </a:r>
            <a:endParaRPr lang="en-US" sz="4000">
              <a:solidFill>
                <a:srgbClr val="FFFFFF"/>
              </a:solidFill>
              <a:effectLst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404880-BD29-E8C7-505F-F230C319F9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4937539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9070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3FF9BE-CB15-1A7F-E7B1-0A06179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pPr rtl="0" eaLnBrk="1" latinLnBrk="0" hangingPunct="1"/>
            <a:r>
              <a:rPr lang="en-US" sz="40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Why Recspicy?</a:t>
            </a:r>
            <a:endParaRPr lang="en-US" sz="4000">
              <a:solidFill>
                <a:srgbClr val="FFFFFF"/>
              </a:solidFill>
              <a:effectLst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522612-E865-0969-5AD8-C6EDB9BBE9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803800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1398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F896E2-2EC5-123F-2407-88F741108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pPr rtl="0" eaLnBrk="1" latinLnBrk="0" hangingPunct="1"/>
            <a:r>
              <a:rPr lang="en-US" sz="40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Project Goals</a:t>
            </a:r>
            <a:endParaRPr lang="en-US" sz="4000">
              <a:solidFill>
                <a:srgbClr val="FFFFFF"/>
              </a:solidFill>
              <a:effectLst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CCE5A0-3C90-3ED3-EF13-023D2456EC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1296797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0906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21F5C-9904-31DD-460B-52E682DC3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pPr rtl="0" eaLnBrk="1" latinLnBrk="0" hangingPunct="1"/>
            <a:r>
              <a:rPr lang="en-US" sz="40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System Overview</a:t>
            </a:r>
            <a:endParaRPr lang="en-US" sz="4000">
              <a:solidFill>
                <a:srgbClr val="FFFFFF"/>
              </a:solidFill>
              <a:effectLst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798F17-B099-0910-3868-E08B7B626E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7891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3695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16A54-8263-68CC-5AA8-300D490F1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0" hangingPunct="1"/>
            <a:r>
              <a:rPr lang="en-US" sz="44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Document Overview</a:t>
            </a:r>
            <a:endParaRPr lang="en-US" dirty="0">
              <a:effectLst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D3D09C-9EF3-04C6-0C2D-F76682ED346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6236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B862F-33DA-8C9B-551C-95DFEA9A2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pPr rtl="0" eaLnBrk="1" latinLnBrk="0" hangingPunct="1"/>
            <a:r>
              <a:rPr lang="en-US" sz="3200" kern="1200">
                <a:effectLst/>
                <a:latin typeface="+mj-lt"/>
                <a:ea typeface="+mj-ea"/>
                <a:cs typeface="+mj-cs"/>
              </a:rPr>
              <a:t>System Description</a:t>
            </a:r>
            <a:endParaRPr lang="en-US" sz="3200">
              <a:effectLst/>
            </a:endParaRPr>
          </a:p>
        </p:txBody>
      </p:sp>
      <p:pic>
        <p:nvPicPr>
          <p:cNvPr id="5" name="Picture 4" descr="Blue blocks and networks technology background">
            <a:extLst>
              <a:ext uri="{FF2B5EF4-FFF2-40B4-BE49-F238E27FC236}">
                <a16:creationId xmlns:a16="http://schemas.microsoft.com/office/drawing/2014/main" id="{1BFFAADE-8262-3293-3D26-C2499D3CBE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419" r="44330" b="-446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4A0BA-A2C2-B78F-D5CB-132CAA42E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pPr rtl="0" eaLnBrk="1" latinLnBrk="0" hangingPunct="1"/>
            <a:r>
              <a:rPr lang="en-US" sz="2000" kern="1200">
                <a:effectLst/>
                <a:latin typeface="+mj-lt"/>
                <a:ea typeface="+mj-ea"/>
                <a:cs typeface="+mj-cs"/>
              </a:rPr>
              <a:t>Client-server architecture for smooth user experience</a:t>
            </a:r>
            <a:endParaRPr lang="en-US" sz="2000">
              <a:effectLst/>
            </a:endParaRPr>
          </a:p>
          <a:p>
            <a:pPr rtl="0" eaLnBrk="1" latinLnBrk="0" hangingPunct="1"/>
            <a:r>
              <a:rPr lang="en-US" sz="2000" kern="1200">
                <a:effectLst/>
                <a:latin typeface="+mj-lt"/>
                <a:ea typeface="+mj-ea"/>
                <a:cs typeface="+mj-cs"/>
              </a:rPr>
              <a:t>Secure user authentication, including Google SSO</a:t>
            </a:r>
            <a:endParaRPr lang="en-US" sz="2000">
              <a:effectLst/>
            </a:endParaRPr>
          </a:p>
          <a:p>
            <a:pPr rtl="0" eaLnBrk="1" latinLnBrk="0" hangingPunct="1"/>
            <a:r>
              <a:rPr lang="en-US" sz="2000" kern="1200">
                <a:effectLst/>
                <a:latin typeface="+mj-lt"/>
                <a:ea typeface="+mj-ea"/>
                <a:cs typeface="+mj-cs"/>
              </a:rPr>
              <a:t>Admin tools and analytics ensure improvement and safety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874915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539</Words>
  <Application>Microsoft Office PowerPoint</Application>
  <PresentationFormat>Widescreen</PresentationFormat>
  <Paragraphs>84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Aptos</vt:lpstr>
      <vt:lpstr>Aptos Display</vt:lpstr>
      <vt:lpstr>Arial</vt:lpstr>
      <vt:lpstr>Office Theme</vt:lpstr>
      <vt:lpstr>Recspicy User Guide</vt:lpstr>
      <vt:lpstr>Welcome to Recspicy</vt:lpstr>
      <vt:lpstr>Who We Are</vt:lpstr>
      <vt:lpstr>What We Made</vt:lpstr>
      <vt:lpstr>Why Recspicy?</vt:lpstr>
      <vt:lpstr>Project Goals</vt:lpstr>
      <vt:lpstr>System Overview</vt:lpstr>
      <vt:lpstr>Document Overview</vt:lpstr>
      <vt:lpstr>System Description</vt:lpstr>
      <vt:lpstr>Key Features</vt:lpstr>
      <vt:lpstr>Software &amp; Hardware Requirements</vt:lpstr>
      <vt:lpstr>Accessing the System</vt:lpstr>
      <vt:lpstr>System Organization &amp; Navigation</vt:lpstr>
      <vt:lpstr>Operational Scenarios</vt:lpstr>
      <vt:lpstr>Who Did What</vt:lpstr>
      <vt:lpstr>Website Manual</vt:lpstr>
      <vt:lpstr>Website Manual: Home Page</vt:lpstr>
      <vt:lpstr>Website Manual: Recipe Display</vt:lpstr>
      <vt:lpstr>Website Manual: Recipe Search</vt:lpstr>
      <vt:lpstr>Website Manual: Favoriting System</vt:lpstr>
      <vt:lpstr>Website Manual: Meal Planner</vt:lpstr>
      <vt:lpstr>Website Manual: Admin 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James J. Mcguigan</dc:creator>
  <cp:lastModifiedBy>James J. Mcguigan</cp:lastModifiedBy>
  <cp:revision>2</cp:revision>
  <dcterms:created xsi:type="dcterms:W3CDTF">2025-05-11T13:33:28Z</dcterms:created>
  <dcterms:modified xsi:type="dcterms:W3CDTF">2025-05-11T13:55:18Z</dcterms:modified>
</cp:coreProperties>
</file>