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embeddedFontLst>
    <p:embeddedFont>
      <p:font typeface="Public Sans Medium"/>
      <p:regular r:id="rId26"/>
      <p:bold r:id="rId27"/>
      <p:italic r:id="rId28"/>
      <p:boldItalic r:id="rId29"/>
    </p:embeddedFont>
    <p:embeddedFont>
      <p:font typeface="Public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ublicSansMedium-regular.fntdata"/><Relationship Id="rId25" Type="http://schemas.openxmlformats.org/officeDocument/2006/relationships/slide" Target="slides/slide19.xml"/><Relationship Id="rId28" Type="http://schemas.openxmlformats.org/officeDocument/2006/relationships/font" Target="fonts/PublicSansMedium-italic.fntdata"/><Relationship Id="rId27" Type="http://schemas.openxmlformats.org/officeDocument/2006/relationships/font" Target="fonts/PublicSans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ublicSans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ublicSans-bold.fntdata"/><Relationship Id="rId30" Type="http://schemas.openxmlformats.org/officeDocument/2006/relationships/font" Target="fonts/PublicSans-regular.fntdata"/><Relationship Id="rId11" Type="http://schemas.openxmlformats.org/officeDocument/2006/relationships/slide" Target="slides/slide5.xml"/><Relationship Id="rId33" Type="http://schemas.openxmlformats.org/officeDocument/2006/relationships/font" Target="fonts/PublicSans-boldItalic.fntdata"/><Relationship Id="rId10" Type="http://schemas.openxmlformats.org/officeDocument/2006/relationships/slide" Target="slides/slide4.xml"/><Relationship Id="rId32" Type="http://schemas.openxmlformats.org/officeDocument/2006/relationships/font" Target="fonts/Public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461766694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g3461766694d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461766694d_0_17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461766694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461766694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3461766694d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461766694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3461766694d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77325" y="2443700"/>
            <a:ext cx="3217200" cy="19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4406650" y="525000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9" name="Google Shape;129;p25"/>
          <p:cNvSpPr txBox="1"/>
          <p:nvPr>
            <p:ph idx="2" type="subTitle"/>
          </p:nvPr>
        </p:nvSpPr>
        <p:spPr>
          <a:xfrm>
            <a:off x="4406650" y="1535607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4406650" y="4567427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>
            <a:off x="4406650" y="2546213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" name="Google Shape;132;p25"/>
          <p:cNvSpPr txBox="1"/>
          <p:nvPr>
            <p:ph idx="5" type="subTitle"/>
          </p:nvPr>
        </p:nvSpPr>
        <p:spPr>
          <a:xfrm>
            <a:off x="4406650" y="5578033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5"/>
          <p:cNvSpPr txBox="1"/>
          <p:nvPr>
            <p:ph idx="6" type="subTitle"/>
          </p:nvPr>
        </p:nvSpPr>
        <p:spPr>
          <a:xfrm>
            <a:off x="4406650" y="3556820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536633"/>
            <a:ext cx="4473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7" name="Google Shape;137;p26"/>
          <p:cNvSpPr/>
          <p:nvPr>
            <p:ph idx="2" type="pic"/>
          </p:nvPr>
        </p:nvSpPr>
        <p:spPr>
          <a:xfrm>
            <a:off x="4992024" y="1537033"/>
            <a:ext cx="3840300" cy="45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483175" y="600033"/>
            <a:ext cx="8184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83150" y="2983717"/>
            <a:ext cx="36198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2" type="body"/>
          </p:nvPr>
        </p:nvSpPr>
        <p:spPr>
          <a:xfrm>
            <a:off x="5048000" y="2983717"/>
            <a:ext cx="36198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3" type="subTitle"/>
          </p:nvPr>
        </p:nvSpPr>
        <p:spPr>
          <a:xfrm>
            <a:off x="483150" y="1781548"/>
            <a:ext cx="36198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5" name="Google Shape;145;p27"/>
          <p:cNvSpPr txBox="1"/>
          <p:nvPr>
            <p:ph idx="4" type="subTitle"/>
          </p:nvPr>
        </p:nvSpPr>
        <p:spPr>
          <a:xfrm>
            <a:off x="5048000" y="1781548"/>
            <a:ext cx="36198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83175" y="3223333"/>
            <a:ext cx="24555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2" type="body"/>
          </p:nvPr>
        </p:nvSpPr>
        <p:spPr>
          <a:xfrm>
            <a:off x="3347725" y="3223333"/>
            <a:ext cx="24555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3" type="body"/>
          </p:nvPr>
        </p:nvSpPr>
        <p:spPr>
          <a:xfrm>
            <a:off x="6212275" y="3223333"/>
            <a:ext cx="24555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type="title"/>
          </p:nvPr>
        </p:nvSpPr>
        <p:spPr>
          <a:xfrm>
            <a:off x="483175" y="600033"/>
            <a:ext cx="8184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2" name="Google Shape;152;p28"/>
          <p:cNvSpPr txBox="1"/>
          <p:nvPr>
            <p:ph idx="4" type="subTitle"/>
          </p:nvPr>
        </p:nvSpPr>
        <p:spPr>
          <a:xfrm>
            <a:off x="483175" y="1781533"/>
            <a:ext cx="24555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" name="Google Shape;153;p28"/>
          <p:cNvSpPr txBox="1"/>
          <p:nvPr>
            <p:ph idx="5" type="subTitle"/>
          </p:nvPr>
        </p:nvSpPr>
        <p:spPr>
          <a:xfrm>
            <a:off x="3347725" y="1781533"/>
            <a:ext cx="24555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4" name="Google Shape;154;p28"/>
          <p:cNvSpPr txBox="1"/>
          <p:nvPr>
            <p:ph idx="6" type="subTitle"/>
          </p:nvPr>
        </p:nvSpPr>
        <p:spPr>
          <a:xfrm>
            <a:off x="6212275" y="1781533"/>
            <a:ext cx="24555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66725" y="2345458"/>
            <a:ext cx="38385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2" type="body"/>
          </p:nvPr>
        </p:nvSpPr>
        <p:spPr>
          <a:xfrm>
            <a:off x="4938725" y="2345458"/>
            <a:ext cx="38385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3" type="body"/>
          </p:nvPr>
        </p:nvSpPr>
        <p:spPr>
          <a:xfrm>
            <a:off x="366750" y="4864767"/>
            <a:ext cx="38385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4" type="body"/>
          </p:nvPr>
        </p:nvSpPr>
        <p:spPr>
          <a:xfrm>
            <a:off x="4938750" y="4864767"/>
            <a:ext cx="38385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type="title"/>
          </p:nvPr>
        </p:nvSpPr>
        <p:spPr>
          <a:xfrm>
            <a:off x="366750" y="600033"/>
            <a:ext cx="8184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2" name="Google Shape;162;p29"/>
          <p:cNvSpPr txBox="1"/>
          <p:nvPr>
            <p:ph idx="5" type="subTitle"/>
          </p:nvPr>
        </p:nvSpPr>
        <p:spPr>
          <a:xfrm>
            <a:off x="366763" y="1703876"/>
            <a:ext cx="3838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3" name="Google Shape;163;p29"/>
          <p:cNvSpPr txBox="1"/>
          <p:nvPr>
            <p:ph idx="6" type="subTitle"/>
          </p:nvPr>
        </p:nvSpPr>
        <p:spPr>
          <a:xfrm>
            <a:off x="4938738" y="1703876"/>
            <a:ext cx="3838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4" name="Google Shape;164;p29"/>
          <p:cNvSpPr txBox="1"/>
          <p:nvPr>
            <p:ph idx="7" type="subTitle"/>
          </p:nvPr>
        </p:nvSpPr>
        <p:spPr>
          <a:xfrm>
            <a:off x="4938761" y="4223150"/>
            <a:ext cx="3838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5" name="Google Shape;165;p29"/>
          <p:cNvSpPr txBox="1"/>
          <p:nvPr>
            <p:ph idx="8" type="subTitle"/>
          </p:nvPr>
        </p:nvSpPr>
        <p:spPr>
          <a:xfrm>
            <a:off x="366750" y="4223150"/>
            <a:ext cx="3838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30"/>
          <p:cNvSpPr/>
          <p:nvPr>
            <p:ph idx="2" type="pic"/>
          </p:nvPr>
        </p:nvSpPr>
        <p:spPr>
          <a:xfrm>
            <a:off x="311700" y="1560567"/>
            <a:ext cx="8520600" cy="465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5440300"/>
            <a:ext cx="40275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1"/>
          <p:cNvSpPr/>
          <p:nvPr>
            <p:ph idx="2" type="pic"/>
          </p:nvPr>
        </p:nvSpPr>
        <p:spPr>
          <a:xfrm>
            <a:off x="4804825" y="1511067"/>
            <a:ext cx="4027500" cy="31905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31"/>
          <p:cNvSpPr/>
          <p:nvPr>
            <p:ph idx="3" type="pic"/>
          </p:nvPr>
        </p:nvSpPr>
        <p:spPr>
          <a:xfrm>
            <a:off x="311725" y="1511067"/>
            <a:ext cx="4027500" cy="31905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1"/>
          <p:cNvSpPr txBox="1"/>
          <p:nvPr>
            <p:ph idx="4" type="body"/>
          </p:nvPr>
        </p:nvSpPr>
        <p:spPr>
          <a:xfrm>
            <a:off x="4804825" y="5440300"/>
            <a:ext cx="40275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1"/>
          <p:cNvSpPr txBox="1"/>
          <p:nvPr>
            <p:ph idx="5" type="subTitle"/>
          </p:nvPr>
        </p:nvSpPr>
        <p:spPr>
          <a:xfrm>
            <a:off x="311725" y="4777200"/>
            <a:ext cx="4027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31"/>
          <p:cNvSpPr txBox="1"/>
          <p:nvPr>
            <p:ph idx="6" type="subTitle"/>
          </p:nvPr>
        </p:nvSpPr>
        <p:spPr>
          <a:xfrm>
            <a:off x="4804825" y="4777200"/>
            <a:ext cx="4027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5215600"/>
            <a:ext cx="26271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1" name="Google Shape;181;p32"/>
          <p:cNvSpPr/>
          <p:nvPr>
            <p:ph idx="2" type="pic"/>
          </p:nvPr>
        </p:nvSpPr>
        <p:spPr>
          <a:xfrm>
            <a:off x="6205225" y="1504433"/>
            <a:ext cx="2627100" cy="30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2"/>
          <p:cNvSpPr/>
          <p:nvPr>
            <p:ph idx="3" type="pic"/>
          </p:nvPr>
        </p:nvSpPr>
        <p:spPr>
          <a:xfrm>
            <a:off x="311725" y="1504433"/>
            <a:ext cx="2627100" cy="30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2"/>
          <p:cNvSpPr txBox="1"/>
          <p:nvPr>
            <p:ph idx="4" type="body"/>
          </p:nvPr>
        </p:nvSpPr>
        <p:spPr>
          <a:xfrm>
            <a:off x="6205225" y="5215600"/>
            <a:ext cx="26271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4" name="Google Shape;184;p32"/>
          <p:cNvSpPr/>
          <p:nvPr>
            <p:ph idx="5" type="pic"/>
          </p:nvPr>
        </p:nvSpPr>
        <p:spPr>
          <a:xfrm>
            <a:off x="3255250" y="1504433"/>
            <a:ext cx="2627100" cy="30309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32"/>
          <p:cNvSpPr txBox="1"/>
          <p:nvPr>
            <p:ph idx="6" type="body"/>
          </p:nvPr>
        </p:nvSpPr>
        <p:spPr>
          <a:xfrm>
            <a:off x="3255250" y="5215600"/>
            <a:ext cx="26271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2"/>
          <p:cNvSpPr txBox="1"/>
          <p:nvPr>
            <p:ph idx="7" type="subTitle"/>
          </p:nvPr>
        </p:nvSpPr>
        <p:spPr>
          <a:xfrm>
            <a:off x="311725" y="4574000"/>
            <a:ext cx="2627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9" name="Google Shape;189;p32"/>
          <p:cNvSpPr txBox="1"/>
          <p:nvPr>
            <p:ph idx="8" type="subTitle"/>
          </p:nvPr>
        </p:nvSpPr>
        <p:spPr>
          <a:xfrm>
            <a:off x="6205225" y="4574000"/>
            <a:ext cx="2627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0" name="Google Shape;190;p32"/>
          <p:cNvSpPr txBox="1"/>
          <p:nvPr>
            <p:ph idx="9" type="subTitle"/>
          </p:nvPr>
        </p:nvSpPr>
        <p:spPr>
          <a:xfrm>
            <a:off x="3255250" y="4574000"/>
            <a:ext cx="2627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/>
          <p:nvPr>
            <p:ph idx="2" type="pic"/>
          </p:nvPr>
        </p:nvSpPr>
        <p:spPr>
          <a:xfrm>
            <a:off x="311700" y="593367"/>
            <a:ext cx="8520600" cy="562440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34"/>
          <p:cNvSpPr/>
          <p:nvPr>
            <p:ph idx="2" type="pic"/>
          </p:nvPr>
        </p:nvSpPr>
        <p:spPr>
          <a:xfrm>
            <a:off x="3389600" y="158550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34"/>
          <p:cNvSpPr/>
          <p:nvPr>
            <p:ph idx="3" type="pic"/>
          </p:nvPr>
        </p:nvSpPr>
        <p:spPr>
          <a:xfrm>
            <a:off x="5195935" y="158550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34"/>
          <p:cNvSpPr/>
          <p:nvPr>
            <p:ph idx="4" type="pic"/>
          </p:nvPr>
        </p:nvSpPr>
        <p:spPr>
          <a:xfrm>
            <a:off x="7002270" y="158550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34"/>
          <p:cNvSpPr/>
          <p:nvPr>
            <p:ph idx="5" type="pic"/>
          </p:nvPr>
        </p:nvSpPr>
        <p:spPr>
          <a:xfrm>
            <a:off x="3389588" y="2405616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4"/>
          <p:cNvSpPr/>
          <p:nvPr>
            <p:ph idx="6" type="pic"/>
          </p:nvPr>
        </p:nvSpPr>
        <p:spPr>
          <a:xfrm>
            <a:off x="5195922" y="2405616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4"/>
          <p:cNvSpPr/>
          <p:nvPr>
            <p:ph idx="7" type="pic"/>
          </p:nvPr>
        </p:nvSpPr>
        <p:spPr>
          <a:xfrm>
            <a:off x="7002257" y="2405616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4"/>
          <p:cNvSpPr txBox="1"/>
          <p:nvPr>
            <p:ph type="title"/>
          </p:nvPr>
        </p:nvSpPr>
        <p:spPr>
          <a:xfrm>
            <a:off x="351550" y="593367"/>
            <a:ext cx="25968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4"/>
          <p:cNvSpPr/>
          <p:nvPr>
            <p:ph idx="8" type="pic"/>
          </p:nvPr>
        </p:nvSpPr>
        <p:spPr>
          <a:xfrm>
            <a:off x="3389588" y="4652649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34"/>
          <p:cNvSpPr/>
          <p:nvPr>
            <p:ph idx="9" type="pic"/>
          </p:nvPr>
        </p:nvSpPr>
        <p:spPr>
          <a:xfrm>
            <a:off x="5195922" y="4652649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4"/>
          <p:cNvSpPr/>
          <p:nvPr>
            <p:ph idx="13" type="pic"/>
          </p:nvPr>
        </p:nvSpPr>
        <p:spPr>
          <a:xfrm>
            <a:off x="7002257" y="4652649"/>
            <a:ext cx="1643700" cy="204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/>
          <p:nvPr/>
        </p:nvSpPr>
        <p:spPr>
          <a:xfrm>
            <a:off x="228600" y="298000"/>
            <a:ext cx="8686800" cy="62619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" name="Google Shape;208;p35"/>
          <p:cNvSpPr txBox="1"/>
          <p:nvPr>
            <p:ph type="title"/>
          </p:nvPr>
        </p:nvSpPr>
        <p:spPr>
          <a:xfrm>
            <a:off x="398075" y="487133"/>
            <a:ext cx="7447200" cy="21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98075" y="5958767"/>
            <a:ext cx="24837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10" name="Google Shape;210;p35"/>
          <p:cNvSpPr txBox="1"/>
          <p:nvPr>
            <p:ph idx="2" type="body"/>
          </p:nvPr>
        </p:nvSpPr>
        <p:spPr>
          <a:xfrm>
            <a:off x="6328425" y="5958767"/>
            <a:ext cx="24837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11" name="Google Shape;211;p35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 &amp; Content">
  <p:cSld name="CUSTOM_13"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/>
          <p:nvPr/>
        </p:nvSpPr>
        <p:spPr>
          <a:xfrm>
            <a:off x="228450" y="643800"/>
            <a:ext cx="8686800" cy="55704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36"/>
          <p:cNvSpPr txBox="1"/>
          <p:nvPr>
            <p:ph type="title"/>
          </p:nvPr>
        </p:nvSpPr>
        <p:spPr>
          <a:xfrm>
            <a:off x="571350" y="4947700"/>
            <a:ext cx="83442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16" name="Google Shape;216;p36"/>
          <p:cNvSpPr txBox="1"/>
          <p:nvPr>
            <p:ph idx="2" type="body"/>
          </p:nvPr>
        </p:nvSpPr>
        <p:spPr>
          <a:xfrm>
            <a:off x="571350" y="826700"/>
            <a:ext cx="6060600" cy="26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17" name="Google Shape;217;p36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tx">
  <p:cSld name="TITLE_AND_BODY">
    <p:bg>
      <p:bgPr>
        <a:solidFill>
          <a:schemeClr val="dk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/>
          <p:nvPr/>
        </p:nvSpPr>
        <p:spPr>
          <a:xfrm>
            <a:off x="228450" y="643800"/>
            <a:ext cx="8686800" cy="55704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37"/>
          <p:cNvSpPr txBox="1"/>
          <p:nvPr>
            <p:ph type="title"/>
          </p:nvPr>
        </p:nvSpPr>
        <p:spPr>
          <a:xfrm>
            <a:off x="571350" y="4947700"/>
            <a:ext cx="83442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22" name="Google Shape;222;p37"/>
          <p:cNvSpPr txBox="1"/>
          <p:nvPr>
            <p:ph idx="2" type="body"/>
          </p:nvPr>
        </p:nvSpPr>
        <p:spPr>
          <a:xfrm>
            <a:off x="396725" y="826700"/>
            <a:ext cx="5582100" cy="26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23" name="Google Shape;223;p37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nded Audience" type="twoColTx">
  <p:cSld name="TITLE_AND_TWO_COLUMNS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/>
          <p:nvPr/>
        </p:nvSpPr>
        <p:spPr>
          <a:xfrm>
            <a:off x="228600" y="643800"/>
            <a:ext cx="8686800" cy="5570400"/>
          </a:xfrm>
          <a:prstGeom prst="roundRect">
            <a:avLst>
              <a:gd fmla="val 71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6" name="Google Shape;226;p38"/>
          <p:cNvSpPr txBox="1"/>
          <p:nvPr>
            <p:ph type="title"/>
          </p:nvPr>
        </p:nvSpPr>
        <p:spPr>
          <a:xfrm>
            <a:off x="396875" y="5266967"/>
            <a:ext cx="7227900" cy="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228600" y="62764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38"/>
          <p:cNvSpPr/>
          <p:nvPr>
            <p:ph idx="2" type="pic"/>
          </p:nvPr>
        </p:nvSpPr>
        <p:spPr>
          <a:xfrm>
            <a:off x="396875" y="859967"/>
            <a:ext cx="2685600" cy="2842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29" name="Google Shape;229;p38"/>
          <p:cNvSpPr/>
          <p:nvPr>
            <p:ph idx="3" type="pic"/>
          </p:nvPr>
        </p:nvSpPr>
        <p:spPr>
          <a:xfrm>
            <a:off x="3243990" y="859967"/>
            <a:ext cx="2685600" cy="2842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30" name="Google Shape;230;p38"/>
          <p:cNvSpPr/>
          <p:nvPr>
            <p:ph idx="4" type="pic"/>
          </p:nvPr>
        </p:nvSpPr>
        <p:spPr>
          <a:xfrm>
            <a:off x="6091104" y="859967"/>
            <a:ext cx="2685600" cy="2842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31" name="Google Shape;231;p38"/>
          <p:cNvSpPr txBox="1"/>
          <p:nvPr>
            <p:ph idx="5" type="title"/>
          </p:nvPr>
        </p:nvSpPr>
        <p:spPr>
          <a:xfrm>
            <a:off x="770225" y="3783933"/>
            <a:ext cx="19389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8"/>
          <p:cNvSpPr txBox="1"/>
          <p:nvPr>
            <p:ph idx="6" type="title"/>
          </p:nvPr>
        </p:nvSpPr>
        <p:spPr>
          <a:xfrm>
            <a:off x="3602700" y="3783933"/>
            <a:ext cx="19389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8"/>
          <p:cNvSpPr txBox="1"/>
          <p:nvPr>
            <p:ph idx="7" type="title"/>
          </p:nvPr>
        </p:nvSpPr>
        <p:spPr>
          <a:xfrm>
            <a:off x="6464454" y="3783933"/>
            <a:ext cx="19389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8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 color 1" type="titleOnly">
  <p:cSld name="TITLE_ONLY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/>
          <p:nvPr/>
        </p:nvSpPr>
        <p:spPr>
          <a:xfrm>
            <a:off x="228600" y="298000"/>
            <a:ext cx="8687100" cy="59784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7" name="Google Shape;237;p39"/>
          <p:cNvSpPr/>
          <p:nvPr/>
        </p:nvSpPr>
        <p:spPr>
          <a:xfrm>
            <a:off x="228600" y="298000"/>
            <a:ext cx="7800300" cy="59784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8" name="Google Shape;238;p39"/>
          <p:cNvSpPr/>
          <p:nvPr/>
        </p:nvSpPr>
        <p:spPr>
          <a:xfrm>
            <a:off x="228600" y="298000"/>
            <a:ext cx="6842700" cy="59784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9" name="Google Shape;239;p39"/>
          <p:cNvSpPr txBox="1"/>
          <p:nvPr>
            <p:ph type="title"/>
          </p:nvPr>
        </p:nvSpPr>
        <p:spPr>
          <a:xfrm>
            <a:off x="374200" y="2561167"/>
            <a:ext cx="6230700" cy="32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74200" y="5618333"/>
            <a:ext cx="4167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/>
        </p:txBody>
      </p:sp>
      <p:sp>
        <p:nvSpPr>
          <p:cNvPr id="241" name="Google Shape;241;p39"/>
          <p:cNvSpPr txBox="1"/>
          <p:nvPr>
            <p:ph idx="2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Google Shape;242;p39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 color 2">
  <p:cSld name="CUSTOM_11">
    <p:bg>
      <p:bgPr>
        <a:solidFill>
          <a:schemeClr val="dk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/>
          <p:nvPr/>
        </p:nvSpPr>
        <p:spPr>
          <a:xfrm>
            <a:off x="228600" y="298000"/>
            <a:ext cx="8687100" cy="59784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45" name="Google Shape;245;p40"/>
          <p:cNvSpPr/>
          <p:nvPr/>
        </p:nvSpPr>
        <p:spPr>
          <a:xfrm>
            <a:off x="228600" y="298000"/>
            <a:ext cx="7800300" cy="59784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46" name="Google Shape;246;p40"/>
          <p:cNvSpPr/>
          <p:nvPr/>
        </p:nvSpPr>
        <p:spPr>
          <a:xfrm>
            <a:off x="228600" y="298000"/>
            <a:ext cx="6842700" cy="59784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47" name="Google Shape;247;p40"/>
          <p:cNvSpPr txBox="1"/>
          <p:nvPr>
            <p:ph type="title"/>
          </p:nvPr>
        </p:nvSpPr>
        <p:spPr>
          <a:xfrm>
            <a:off x="374200" y="2561167"/>
            <a:ext cx="6230700" cy="32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374200" y="5618333"/>
            <a:ext cx="4167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/>
        </p:txBody>
      </p:sp>
      <p:sp>
        <p:nvSpPr>
          <p:cNvPr id="249" name="Google Shape;249;p40"/>
          <p:cNvSpPr txBox="1"/>
          <p:nvPr>
            <p:ph idx="2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0" name="Google Shape;250;p40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 color 3">
  <p:cSld name="CUSTOM_12"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/>
          <p:nvPr/>
        </p:nvSpPr>
        <p:spPr>
          <a:xfrm>
            <a:off x="228600" y="298000"/>
            <a:ext cx="8687100" cy="59784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" name="Google Shape;253;p41"/>
          <p:cNvSpPr/>
          <p:nvPr/>
        </p:nvSpPr>
        <p:spPr>
          <a:xfrm>
            <a:off x="228600" y="298000"/>
            <a:ext cx="7800300" cy="59784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" name="Google Shape;254;p41"/>
          <p:cNvSpPr/>
          <p:nvPr/>
        </p:nvSpPr>
        <p:spPr>
          <a:xfrm>
            <a:off x="228600" y="298000"/>
            <a:ext cx="6842700" cy="59784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5" name="Google Shape;255;p41"/>
          <p:cNvSpPr txBox="1"/>
          <p:nvPr>
            <p:ph type="title"/>
          </p:nvPr>
        </p:nvSpPr>
        <p:spPr>
          <a:xfrm>
            <a:off x="374200" y="2561167"/>
            <a:ext cx="6230700" cy="32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374200" y="5618333"/>
            <a:ext cx="4167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/>
        </p:txBody>
      </p:sp>
      <p:sp>
        <p:nvSpPr>
          <p:cNvPr id="257" name="Google Shape;257;p41"/>
          <p:cNvSpPr txBox="1"/>
          <p:nvPr>
            <p:ph idx="2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41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41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ny Overview">
  <p:cSld name="ONE_COLUMN_TEXT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/>
          <p:nvPr/>
        </p:nvSpPr>
        <p:spPr>
          <a:xfrm>
            <a:off x="3899425" y="298000"/>
            <a:ext cx="5016000" cy="59784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2" name="Google Shape;262;p42"/>
          <p:cNvSpPr/>
          <p:nvPr>
            <p:ph idx="2" type="pic"/>
          </p:nvPr>
        </p:nvSpPr>
        <p:spPr>
          <a:xfrm>
            <a:off x="228600" y="298000"/>
            <a:ext cx="3547800" cy="4402800"/>
          </a:xfrm>
          <a:prstGeom prst="roundRect">
            <a:avLst>
              <a:gd fmla="val 9186" name="adj"/>
            </a:avLst>
          </a:prstGeom>
          <a:noFill/>
          <a:ln>
            <a:noFill/>
          </a:ln>
        </p:spPr>
      </p:sp>
      <p:sp>
        <p:nvSpPr>
          <p:cNvPr id="263" name="Google Shape;263;p42"/>
          <p:cNvSpPr txBox="1"/>
          <p:nvPr>
            <p:ph idx="1" type="subTitle"/>
          </p:nvPr>
        </p:nvSpPr>
        <p:spPr>
          <a:xfrm>
            <a:off x="235025" y="4964533"/>
            <a:ext cx="3541500" cy="13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2"/>
          <p:cNvSpPr txBox="1"/>
          <p:nvPr>
            <p:ph idx="3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42"/>
          <p:cNvSpPr txBox="1"/>
          <p:nvPr>
            <p:ph type="title"/>
          </p:nvPr>
        </p:nvSpPr>
        <p:spPr>
          <a:xfrm>
            <a:off x="4024125" y="573783"/>
            <a:ext cx="1558500" cy="1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2"/>
          <p:cNvSpPr txBox="1"/>
          <p:nvPr>
            <p:ph idx="4" type="body"/>
          </p:nvPr>
        </p:nvSpPr>
        <p:spPr>
          <a:xfrm>
            <a:off x="4024125" y="1681517"/>
            <a:ext cx="2202000" cy="1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7" name="Google Shape;267;p42"/>
          <p:cNvSpPr txBox="1"/>
          <p:nvPr>
            <p:ph idx="5" type="title"/>
          </p:nvPr>
        </p:nvSpPr>
        <p:spPr>
          <a:xfrm>
            <a:off x="6588700" y="573783"/>
            <a:ext cx="1558500" cy="1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42"/>
          <p:cNvSpPr txBox="1"/>
          <p:nvPr>
            <p:ph idx="6" type="body"/>
          </p:nvPr>
        </p:nvSpPr>
        <p:spPr>
          <a:xfrm>
            <a:off x="6588700" y="1681517"/>
            <a:ext cx="2202000" cy="1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9" name="Google Shape;269;p42"/>
          <p:cNvSpPr txBox="1"/>
          <p:nvPr>
            <p:ph idx="7" type="title"/>
          </p:nvPr>
        </p:nvSpPr>
        <p:spPr>
          <a:xfrm>
            <a:off x="4024138" y="3580883"/>
            <a:ext cx="1558500" cy="1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42"/>
          <p:cNvSpPr txBox="1"/>
          <p:nvPr>
            <p:ph idx="8" type="body"/>
          </p:nvPr>
        </p:nvSpPr>
        <p:spPr>
          <a:xfrm>
            <a:off x="4024138" y="4688617"/>
            <a:ext cx="2202000" cy="1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71" name="Google Shape;271;p42"/>
          <p:cNvSpPr txBox="1"/>
          <p:nvPr>
            <p:ph idx="9" type="title"/>
          </p:nvPr>
        </p:nvSpPr>
        <p:spPr>
          <a:xfrm>
            <a:off x="6588713" y="3580883"/>
            <a:ext cx="1558500" cy="1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2"/>
          <p:cNvSpPr txBox="1"/>
          <p:nvPr>
            <p:ph idx="13" type="body"/>
          </p:nvPr>
        </p:nvSpPr>
        <p:spPr>
          <a:xfrm>
            <a:off x="6588713" y="4688617"/>
            <a:ext cx="2202000" cy="1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73" name="Google Shape;273;p42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&amp; Outcomes">
  <p:cSld name="MAIN_POINT">
    <p:bg>
      <p:bgPr>
        <a:solidFill>
          <a:schemeClr val="dk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/>
          <p:nvPr/>
        </p:nvSpPr>
        <p:spPr>
          <a:xfrm>
            <a:off x="228600" y="298000"/>
            <a:ext cx="4280700" cy="59784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6" name="Google Shape;276;p43"/>
          <p:cNvSpPr txBox="1"/>
          <p:nvPr>
            <p:ph idx="1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7" name="Google Shape;277;p43"/>
          <p:cNvSpPr txBox="1"/>
          <p:nvPr>
            <p:ph idx="2" type="subTitle"/>
          </p:nvPr>
        </p:nvSpPr>
        <p:spPr>
          <a:xfrm>
            <a:off x="538050" y="529167"/>
            <a:ext cx="3582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3"/>
          <p:cNvSpPr txBox="1"/>
          <p:nvPr>
            <p:ph idx="3" type="body"/>
          </p:nvPr>
        </p:nvSpPr>
        <p:spPr>
          <a:xfrm>
            <a:off x="538050" y="925002"/>
            <a:ext cx="3582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79" name="Google Shape;279;p43"/>
          <p:cNvSpPr txBox="1"/>
          <p:nvPr>
            <p:ph type="title"/>
          </p:nvPr>
        </p:nvSpPr>
        <p:spPr>
          <a:xfrm>
            <a:off x="393700" y="5243500"/>
            <a:ext cx="35820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0" name="Google Shape;280;p43"/>
          <p:cNvSpPr txBox="1"/>
          <p:nvPr>
            <p:ph idx="4" type="subTitle"/>
          </p:nvPr>
        </p:nvSpPr>
        <p:spPr>
          <a:xfrm>
            <a:off x="538050" y="1632638"/>
            <a:ext cx="3582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43"/>
          <p:cNvSpPr txBox="1"/>
          <p:nvPr>
            <p:ph idx="5" type="body"/>
          </p:nvPr>
        </p:nvSpPr>
        <p:spPr>
          <a:xfrm>
            <a:off x="538050" y="2028473"/>
            <a:ext cx="3582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82" name="Google Shape;282;p43"/>
          <p:cNvSpPr txBox="1"/>
          <p:nvPr>
            <p:ph idx="6" type="subTitle"/>
          </p:nvPr>
        </p:nvSpPr>
        <p:spPr>
          <a:xfrm>
            <a:off x="538050" y="2841069"/>
            <a:ext cx="3582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3"/>
          <p:cNvSpPr txBox="1"/>
          <p:nvPr>
            <p:ph idx="7" type="body"/>
          </p:nvPr>
        </p:nvSpPr>
        <p:spPr>
          <a:xfrm>
            <a:off x="538050" y="3236895"/>
            <a:ext cx="3582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84" name="Google Shape;284;p43"/>
          <p:cNvSpPr txBox="1"/>
          <p:nvPr>
            <p:ph idx="8" type="subTitle"/>
          </p:nvPr>
        </p:nvSpPr>
        <p:spPr>
          <a:xfrm>
            <a:off x="538050" y="4049506"/>
            <a:ext cx="3582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43"/>
          <p:cNvSpPr txBox="1"/>
          <p:nvPr>
            <p:ph idx="9" type="body"/>
          </p:nvPr>
        </p:nvSpPr>
        <p:spPr>
          <a:xfrm>
            <a:off x="538050" y="4445333"/>
            <a:ext cx="3582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86" name="Google Shape;286;p43"/>
          <p:cNvSpPr/>
          <p:nvPr/>
        </p:nvSpPr>
        <p:spPr>
          <a:xfrm>
            <a:off x="4633600" y="298000"/>
            <a:ext cx="4280700" cy="59784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7" name="Google Shape;287;p43"/>
          <p:cNvSpPr txBox="1"/>
          <p:nvPr>
            <p:ph idx="13" type="body"/>
          </p:nvPr>
        </p:nvSpPr>
        <p:spPr>
          <a:xfrm>
            <a:off x="4982950" y="925001"/>
            <a:ext cx="3582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88" name="Google Shape;288;p43"/>
          <p:cNvSpPr txBox="1"/>
          <p:nvPr>
            <p:ph idx="14" type="title"/>
          </p:nvPr>
        </p:nvSpPr>
        <p:spPr>
          <a:xfrm>
            <a:off x="4798700" y="5243500"/>
            <a:ext cx="35820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9" name="Google Shape;289;p43"/>
          <p:cNvSpPr txBox="1"/>
          <p:nvPr>
            <p:ph idx="15" type="subTitle"/>
          </p:nvPr>
        </p:nvSpPr>
        <p:spPr>
          <a:xfrm>
            <a:off x="4982950" y="1632637"/>
            <a:ext cx="3582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3"/>
          <p:cNvSpPr txBox="1"/>
          <p:nvPr>
            <p:ph idx="16" type="body"/>
          </p:nvPr>
        </p:nvSpPr>
        <p:spPr>
          <a:xfrm>
            <a:off x="4982950" y="2028472"/>
            <a:ext cx="3582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91" name="Google Shape;291;p43"/>
          <p:cNvSpPr txBox="1"/>
          <p:nvPr>
            <p:ph idx="17" type="subTitle"/>
          </p:nvPr>
        </p:nvSpPr>
        <p:spPr>
          <a:xfrm>
            <a:off x="4982950" y="2841068"/>
            <a:ext cx="3582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43"/>
          <p:cNvSpPr txBox="1"/>
          <p:nvPr>
            <p:ph idx="18" type="body"/>
          </p:nvPr>
        </p:nvSpPr>
        <p:spPr>
          <a:xfrm>
            <a:off x="4982950" y="3236893"/>
            <a:ext cx="3582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93" name="Google Shape;293;p43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4" name="Google Shape;294;p43"/>
          <p:cNvSpPr txBox="1"/>
          <p:nvPr>
            <p:ph idx="19" type="subTitle"/>
          </p:nvPr>
        </p:nvSpPr>
        <p:spPr>
          <a:xfrm>
            <a:off x="4982950" y="4049505"/>
            <a:ext cx="3582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43"/>
          <p:cNvSpPr txBox="1"/>
          <p:nvPr>
            <p:ph idx="20" type="body"/>
          </p:nvPr>
        </p:nvSpPr>
        <p:spPr>
          <a:xfrm>
            <a:off x="4982950" y="4445331"/>
            <a:ext cx="3582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96" name="Google Shape;296;p43"/>
          <p:cNvSpPr txBox="1"/>
          <p:nvPr>
            <p:ph idx="21" type="subTitle"/>
          </p:nvPr>
        </p:nvSpPr>
        <p:spPr>
          <a:xfrm>
            <a:off x="4982950" y="529167"/>
            <a:ext cx="3582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 We Work">
  <p:cSld name="SECTION_TITLE_AND_DESCRIPTION">
    <p:bg>
      <p:bgPr>
        <a:solidFill>
          <a:schemeClr val="dk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/>
          <p:nvPr/>
        </p:nvSpPr>
        <p:spPr>
          <a:xfrm>
            <a:off x="226275" y="298000"/>
            <a:ext cx="2816100" cy="1562100"/>
          </a:xfrm>
          <a:prstGeom prst="roundRect">
            <a:avLst>
              <a:gd fmla="val 2489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9" name="Google Shape;299;p44"/>
          <p:cNvSpPr/>
          <p:nvPr/>
        </p:nvSpPr>
        <p:spPr>
          <a:xfrm>
            <a:off x="3165850" y="298000"/>
            <a:ext cx="2813700" cy="4942500"/>
          </a:xfrm>
          <a:prstGeom prst="roundRect">
            <a:avLst>
              <a:gd fmla="val 1413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0" name="Google Shape;300;p44"/>
          <p:cNvSpPr/>
          <p:nvPr>
            <p:ph idx="2" type="pic"/>
          </p:nvPr>
        </p:nvSpPr>
        <p:spPr>
          <a:xfrm>
            <a:off x="228675" y="2046733"/>
            <a:ext cx="2813700" cy="319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/>
        </p:nvSpPr>
        <p:spPr>
          <a:xfrm>
            <a:off x="6103025" y="3685100"/>
            <a:ext cx="2816100" cy="1562100"/>
          </a:xfrm>
          <a:prstGeom prst="roundRect">
            <a:avLst>
              <a:gd fmla="val 2489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2" name="Google Shape;302;p44"/>
          <p:cNvSpPr/>
          <p:nvPr>
            <p:ph idx="3" type="pic"/>
          </p:nvPr>
        </p:nvSpPr>
        <p:spPr>
          <a:xfrm>
            <a:off x="6105350" y="298000"/>
            <a:ext cx="2813700" cy="319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1" type="subTitle"/>
          </p:nvPr>
        </p:nvSpPr>
        <p:spPr>
          <a:xfrm>
            <a:off x="210100" y="5416167"/>
            <a:ext cx="4860600" cy="8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4" type="subTitle"/>
          </p:nvPr>
        </p:nvSpPr>
        <p:spPr>
          <a:xfrm>
            <a:off x="415725" y="388000"/>
            <a:ext cx="2437200" cy="1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44"/>
          <p:cNvSpPr txBox="1"/>
          <p:nvPr>
            <p:ph idx="5" type="subTitle"/>
          </p:nvPr>
        </p:nvSpPr>
        <p:spPr>
          <a:xfrm>
            <a:off x="6292475" y="3775100"/>
            <a:ext cx="2437200" cy="13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4"/>
          <p:cNvSpPr txBox="1"/>
          <p:nvPr>
            <p:ph type="title"/>
          </p:nvPr>
        </p:nvSpPr>
        <p:spPr>
          <a:xfrm>
            <a:off x="3357469" y="501200"/>
            <a:ext cx="24927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7" name="Google Shape;307;p44"/>
          <p:cNvSpPr txBox="1"/>
          <p:nvPr>
            <p:ph idx="6" type="body"/>
          </p:nvPr>
        </p:nvSpPr>
        <p:spPr>
          <a:xfrm>
            <a:off x="3321050" y="1860000"/>
            <a:ext cx="2384400" cy="31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8" name="Google Shape;308;p44"/>
          <p:cNvSpPr txBox="1"/>
          <p:nvPr>
            <p:ph idx="7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9" name="Google Shape;309;p44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CAPTION_ONLY">
    <p:bg>
      <p:bgPr>
        <a:solidFill>
          <a:schemeClr val="dk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idx="1" type="subTitle"/>
          </p:nvPr>
        </p:nvSpPr>
        <p:spPr>
          <a:xfrm>
            <a:off x="228600" y="5144567"/>
            <a:ext cx="2202600" cy="11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2" name="Google Shape;312;p45"/>
          <p:cNvSpPr/>
          <p:nvPr>
            <p:ph idx="2" type="pic"/>
          </p:nvPr>
        </p:nvSpPr>
        <p:spPr>
          <a:xfrm>
            <a:off x="3351555" y="236633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13" name="Google Shape;313;p45"/>
          <p:cNvSpPr/>
          <p:nvPr>
            <p:ph idx="3" type="pic"/>
          </p:nvPr>
        </p:nvSpPr>
        <p:spPr>
          <a:xfrm>
            <a:off x="4641661" y="236633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14" name="Google Shape;314;p45"/>
          <p:cNvSpPr/>
          <p:nvPr>
            <p:ph idx="4" type="pic"/>
          </p:nvPr>
        </p:nvSpPr>
        <p:spPr>
          <a:xfrm>
            <a:off x="2061450" y="2424253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15" name="Google Shape;315;p45"/>
          <p:cNvSpPr/>
          <p:nvPr>
            <p:ph idx="5" type="pic"/>
          </p:nvPr>
        </p:nvSpPr>
        <p:spPr>
          <a:xfrm>
            <a:off x="3351555" y="2424253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16" name="Google Shape;316;p45"/>
          <p:cNvSpPr/>
          <p:nvPr>
            <p:ph idx="6" type="pic"/>
          </p:nvPr>
        </p:nvSpPr>
        <p:spPr>
          <a:xfrm>
            <a:off x="4641661" y="2424253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17" name="Google Shape;317;p45"/>
          <p:cNvSpPr/>
          <p:nvPr>
            <p:ph idx="7" type="pic"/>
          </p:nvPr>
        </p:nvSpPr>
        <p:spPr>
          <a:xfrm>
            <a:off x="5931766" y="2424253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18" name="Google Shape;318;p45"/>
          <p:cNvSpPr txBox="1"/>
          <p:nvPr>
            <p:ph idx="8" type="body"/>
          </p:nvPr>
        </p:nvSpPr>
        <p:spPr>
          <a:xfrm>
            <a:off x="3351550" y="1771033"/>
            <a:ext cx="11508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9" name="Google Shape;319;p45"/>
          <p:cNvSpPr txBox="1"/>
          <p:nvPr>
            <p:ph idx="9" type="body"/>
          </p:nvPr>
        </p:nvSpPr>
        <p:spPr>
          <a:xfrm>
            <a:off x="4641650" y="1771033"/>
            <a:ext cx="11508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0" name="Google Shape;320;p45"/>
          <p:cNvSpPr txBox="1"/>
          <p:nvPr>
            <p:ph idx="13" type="body"/>
          </p:nvPr>
        </p:nvSpPr>
        <p:spPr>
          <a:xfrm>
            <a:off x="2061425" y="3971983"/>
            <a:ext cx="11508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1" name="Google Shape;321;p45"/>
          <p:cNvSpPr txBox="1"/>
          <p:nvPr>
            <p:ph idx="14" type="body"/>
          </p:nvPr>
        </p:nvSpPr>
        <p:spPr>
          <a:xfrm>
            <a:off x="3351525" y="3971983"/>
            <a:ext cx="11508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45"/>
          <p:cNvSpPr txBox="1"/>
          <p:nvPr>
            <p:ph idx="15" type="body"/>
          </p:nvPr>
        </p:nvSpPr>
        <p:spPr>
          <a:xfrm>
            <a:off x="4641650" y="3958650"/>
            <a:ext cx="11508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3" name="Google Shape;323;p45"/>
          <p:cNvSpPr txBox="1"/>
          <p:nvPr>
            <p:ph idx="16" type="body"/>
          </p:nvPr>
        </p:nvSpPr>
        <p:spPr>
          <a:xfrm>
            <a:off x="5931775" y="3958650"/>
            <a:ext cx="11508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4" name="Google Shape;324;p45"/>
          <p:cNvSpPr/>
          <p:nvPr>
            <p:ph idx="17" type="pic"/>
          </p:nvPr>
        </p:nvSpPr>
        <p:spPr>
          <a:xfrm>
            <a:off x="2706505" y="4625219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25" name="Google Shape;325;p45"/>
          <p:cNvSpPr/>
          <p:nvPr>
            <p:ph idx="18" type="pic"/>
          </p:nvPr>
        </p:nvSpPr>
        <p:spPr>
          <a:xfrm>
            <a:off x="3996611" y="4625219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26" name="Google Shape;326;p45"/>
          <p:cNvSpPr/>
          <p:nvPr>
            <p:ph idx="19" type="pic"/>
          </p:nvPr>
        </p:nvSpPr>
        <p:spPr>
          <a:xfrm>
            <a:off x="5286716" y="4625219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27" name="Google Shape;327;p45"/>
          <p:cNvSpPr txBox="1"/>
          <p:nvPr>
            <p:ph idx="20" type="body"/>
          </p:nvPr>
        </p:nvSpPr>
        <p:spPr>
          <a:xfrm>
            <a:off x="2706475" y="6172950"/>
            <a:ext cx="11508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8" name="Google Shape;328;p45"/>
          <p:cNvSpPr txBox="1"/>
          <p:nvPr>
            <p:ph idx="21" type="body"/>
          </p:nvPr>
        </p:nvSpPr>
        <p:spPr>
          <a:xfrm>
            <a:off x="3996600" y="6159617"/>
            <a:ext cx="11508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45"/>
          <p:cNvSpPr txBox="1"/>
          <p:nvPr>
            <p:ph idx="22" type="body"/>
          </p:nvPr>
        </p:nvSpPr>
        <p:spPr>
          <a:xfrm>
            <a:off x="5286725" y="6159617"/>
            <a:ext cx="11508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0" name="Google Shape;330;p45"/>
          <p:cNvSpPr txBox="1"/>
          <p:nvPr>
            <p:ph idx="23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1" name="Google Shape;331;p45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Overview">
  <p:cSld name="BIG_NUMBER">
    <p:bg>
      <p:bgPr>
        <a:solidFill>
          <a:schemeClr val="dk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/>
          <p:nvPr/>
        </p:nvSpPr>
        <p:spPr>
          <a:xfrm>
            <a:off x="228600" y="298000"/>
            <a:ext cx="2080200" cy="3856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4" name="Google Shape;334;p46"/>
          <p:cNvSpPr txBox="1"/>
          <p:nvPr>
            <p:ph idx="1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5" name="Google Shape;335;p46"/>
          <p:cNvSpPr txBox="1"/>
          <p:nvPr>
            <p:ph idx="2" type="body"/>
          </p:nvPr>
        </p:nvSpPr>
        <p:spPr>
          <a:xfrm>
            <a:off x="5373925" y="4501933"/>
            <a:ext cx="3541500" cy="13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6" name="Google Shape;336;p46"/>
          <p:cNvSpPr txBox="1"/>
          <p:nvPr>
            <p:ph idx="3" type="body"/>
          </p:nvPr>
        </p:nvSpPr>
        <p:spPr>
          <a:xfrm>
            <a:off x="280150" y="427933"/>
            <a:ext cx="1916400" cy="30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7" name="Google Shape;337;p46"/>
          <p:cNvSpPr/>
          <p:nvPr/>
        </p:nvSpPr>
        <p:spPr>
          <a:xfrm>
            <a:off x="2431100" y="298000"/>
            <a:ext cx="2080200" cy="3856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" name="Google Shape;338;p46"/>
          <p:cNvSpPr txBox="1"/>
          <p:nvPr>
            <p:ph idx="4" type="body"/>
          </p:nvPr>
        </p:nvSpPr>
        <p:spPr>
          <a:xfrm>
            <a:off x="2482650" y="427933"/>
            <a:ext cx="1916400" cy="30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9" name="Google Shape;339;p46"/>
          <p:cNvSpPr/>
          <p:nvPr/>
        </p:nvSpPr>
        <p:spPr>
          <a:xfrm>
            <a:off x="4633600" y="298000"/>
            <a:ext cx="2080200" cy="3856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" name="Google Shape;340;p46"/>
          <p:cNvSpPr txBox="1"/>
          <p:nvPr>
            <p:ph idx="5" type="body"/>
          </p:nvPr>
        </p:nvSpPr>
        <p:spPr>
          <a:xfrm>
            <a:off x="4685150" y="427933"/>
            <a:ext cx="1916400" cy="30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41" name="Google Shape;341;p46"/>
          <p:cNvSpPr/>
          <p:nvPr/>
        </p:nvSpPr>
        <p:spPr>
          <a:xfrm>
            <a:off x="6836100" y="298000"/>
            <a:ext cx="2080200" cy="3856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" name="Google Shape;342;p46"/>
          <p:cNvSpPr txBox="1"/>
          <p:nvPr>
            <p:ph idx="6" type="body"/>
          </p:nvPr>
        </p:nvSpPr>
        <p:spPr>
          <a:xfrm>
            <a:off x="6887650" y="427933"/>
            <a:ext cx="1916400" cy="30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43" name="Google Shape;343;p46"/>
          <p:cNvSpPr txBox="1"/>
          <p:nvPr>
            <p:ph idx="7" type="subTitle"/>
          </p:nvPr>
        </p:nvSpPr>
        <p:spPr>
          <a:xfrm>
            <a:off x="280150" y="3391833"/>
            <a:ext cx="1799400" cy="66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6"/>
          <p:cNvSpPr txBox="1"/>
          <p:nvPr>
            <p:ph idx="8" type="subTitle"/>
          </p:nvPr>
        </p:nvSpPr>
        <p:spPr>
          <a:xfrm>
            <a:off x="2482650" y="3391833"/>
            <a:ext cx="1799400" cy="66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46"/>
          <p:cNvSpPr txBox="1"/>
          <p:nvPr>
            <p:ph idx="9" type="subTitle"/>
          </p:nvPr>
        </p:nvSpPr>
        <p:spPr>
          <a:xfrm>
            <a:off x="4685150" y="3391833"/>
            <a:ext cx="1799400" cy="66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46"/>
          <p:cNvSpPr txBox="1"/>
          <p:nvPr>
            <p:ph idx="13" type="subTitle"/>
          </p:nvPr>
        </p:nvSpPr>
        <p:spPr>
          <a:xfrm>
            <a:off x="6887650" y="3391833"/>
            <a:ext cx="1799400" cy="66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46"/>
          <p:cNvSpPr txBox="1"/>
          <p:nvPr>
            <p:ph idx="14" type="subTitle"/>
          </p:nvPr>
        </p:nvSpPr>
        <p:spPr>
          <a:xfrm>
            <a:off x="235025" y="4964533"/>
            <a:ext cx="3541500" cy="13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8" name="Google Shape;348;p46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Rules" type="blank">
  <p:cSld name="BLANK">
    <p:bg>
      <p:bgPr>
        <a:solidFill>
          <a:schemeClr val="dk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idx="1" type="body"/>
          </p:nvPr>
        </p:nvSpPr>
        <p:spPr>
          <a:xfrm>
            <a:off x="228600" y="298000"/>
            <a:ext cx="4280700" cy="18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p47"/>
          <p:cNvSpPr txBox="1"/>
          <p:nvPr>
            <p:ph idx="2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2" name="Google Shape;352;p47"/>
          <p:cNvSpPr txBox="1"/>
          <p:nvPr>
            <p:ph idx="3" type="subTitle"/>
          </p:nvPr>
        </p:nvSpPr>
        <p:spPr>
          <a:xfrm>
            <a:off x="235025" y="4964533"/>
            <a:ext cx="3541500" cy="13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3" name="Google Shape;353;p47"/>
          <p:cNvSpPr/>
          <p:nvPr/>
        </p:nvSpPr>
        <p:spPr>
          <a:xfrm>
            <a:off x="4633600" y="298000"/>
            <a:ext cx="4280700" cy="59784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4" name="Google Shape;354;p47"/>
          <p:cNvSpPr txBox="1"/>
          <p:nvPr>
            <p:ph idx="4" type="subTitle"/>
          </p:nvPr>
        </p:nvSpPr>
        <p:spPr>
          <a:xfrm>
            <a:off x="4849425" y="1668687"/>
            <a:ext cx="3849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47"/>
          <p:cNvSpPr txBox="1"/>
          <p:nvPr>
            <p:ph idx="5" type="body"/>
          </p:nvPr>
        </p:nvSpPr>
        <p:spPr>
          <a:xfrm>
            <a:off x="4849488" y="2064522"/>
            <a:ext cx="3849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56" name="Google Shape;356;p47"/>
          <p:cNvSpPr txBox="1"/>
          <p:nvPr>
            <p:ph idx="6" type="subTitle"/>
          </p:nvPr>
        </p:nvSpPr>
        <p:spPr>
          <a:xfrm>
            <a:off x="4849425" y="2736517"/>
            <a:ext cx="3849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7"/>
          <p:cNvSpPr txBox="1"/>
          <p:nvPr>
            <p:ph idx="7" type="body"/>
          </p:nvPr>
        </p:nvSpPr>
        <p:spPr>
          <a:xfrm>
            <a:off x="4849488" y="3132342"/>
            <a:ext cx="3849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58" name="Google Shape;358;p47"/>
          <p:cNvSpPr txBox="1"/>
          <p:nvPr>
            <p:ph idx="8" type="subTitle"/>
          </p:nvPr>
        </p:nvSpPr>
        <p:spPr>
          <a:xfrm>
            <a:off x="4849425" y="3812086"/>
            <a:ext cx="3849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47"/>
          <p:cNvSpPr txBox="1"/>
          <p:nvPr>
            <p:ph idx="9" type="body"/>
          </p:nvPr>
        </p:nvSpPr>
        <p:spPr>
          <a:xfrm>
            <a:off x="4849488" y="4207913"/>
            <a:ext cx="3849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0" name="Google Shape;360;p47"/>
          <p:cNvSpPr txBox="1"/>
          <p:nvPr>
            <p:ph idx="13" type="subTitle"/>
          </p:nvPr>
        </p:nvSpPr>
        <p:spPr>
          <a:xfrm>
            <a:off x="4849425" y="4996124"/>
            <a:ext cx="3849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47"/>
          <p:cNvSpPr txBox="1"/>
          <p:nvPr>
            <p:ph idx="14" type="body"/>
          </p:nvPr>
        </p:nvSpPr>
        <p:spPr>
          <a:xfrm>
            <a:off x="4849488" y="5391950"/>
            <a:ext cx="3849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2" name="Google Shape;362;p47"/>
          <p:cNvSpPr txBox="1"/>
          <p:nvPr>
            <p:ph idx="15" type="subTitle"/>
          </p:nvPr>
        </p:nvSpPr>
        <p:spPr>
          <a:xfrm>
            <a:off x="4849425" y="600850"/>
            <a:ext cx="3849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7"/>
          <p:cNvSpPr txBox="1"/>
          <p:nvPr>
            <p:ph idx="16" type="body"/>
          </p:nvPr>
        </p:nvSpPr>
        <p:spPr>
          <a:xfrm>
            <a:off x="4849488" y="996685"/>
            <a:ext cx="3849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4" name="Google Shape;364;p47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">
    <p:bg>
      <p:bgPr>
        <a:solidFill>
          <a:schemeClr val="dk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>
            <p:ph type="title"/>
          </p:nvPr>
        </p:nvSpPr>
        <p:spPr>
          <a:xfrm>
            <a:off x="962775" y="298000"/>
            <a:ext cx="7952700" cy="27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b="1" sz="96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7" name="Google Shape;367;p48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ols &amp; Meetings">
  <p:cSld name="CUSTOM_2">
    <p:bg>
      <p:bgPr>
        <a:solidFill>
          <a:schemeClr val="dk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/>
          <p:nvPr/>
        </p:nvSpPr>
        <p:spPr>
          <a:xfrm>
            <a:off x="228600" y="298000"/>
            <a:ext cx="4280700" cy="59784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70" name="Google Shape;370;p49"/>
          <p:cNvSpPr txBox="1"/>
          <p:nvPr>
            <p:ph idx="1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1" name="Google Shape;371;p49"/>
          <p:cNvSpPr txBox="1"/>
          <p:nvPr>
            <p:ph type="title"/>
          </p:nvPr>
        </p:nvSpPr>
        <p:spPr>
          <a:xfrm>
            <a:off x="393700" y="5243500"/>
            <a:ext cx="35820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2" name="Google Shape;372;p49"/>
          <p:cNvSpPr txBox="1"/>
          <p:nvPr>
            <p:ph idx="2" type="body"/>
          </p:nvPr>
        </p:nvSpPr>
        <p:spPr>
          <a:xfrm>
            <a:off x="517200" y="529167"/>
            <a:ext cx="3703500" cy="4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3" name="Google Shape;373;p49"/>
          <p:cNvSpPr/>
          <p:nvPr/>
        </p:nvSpPr>
        <p:spPr>
          <a:xfrm>
            <a:off x="4633600" y="298000"/>
            <a:ext cx="4280700" cy="59784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74" name="Google Shape;374;p49"/>
          <p:cNvSpPr txBox="1"/>
          <p:nvPr>
            <p:ph idx="3" type="title"/>
          </p:nvPr>
        </p:nvSpPr>
        <p:spPr>
          <a:xfrm>
            <a:off x="4798700" y="5243500"/>
            <a:ext cx="35820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5" name="Google Shape;375;p49"/>
          <p:cNvSpPr txBox="1"/>
          <p:nvPr>
            <p:ph idx="4" type="body"/>
          </p:nvPr>
        </p:nvSpPr>
        <p:spPr>
          <a:xfrm>
            <a:off x="4922200" y="529167"/>
            <a:ext cx="3703500" cy="4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6" name="Google Shape;376;p49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ps for success">
  <p:cSld name="CUSTOM_3">
    <p:bg>
      <p:bgPr>
        <a:solidFill>
          <a:schemeClr val="dk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/>
          <p:nvPr/>
        </p:nvSpPr>
        <p:spPr>
          <a:xfrm>
            <a:off x="3899425" y="298000"/>
            <a:ext cx="5016000" cy="5978400"/>
          </a:xfrm>
          <a:prstGeom prst="roundRect">
            <a:avLst>
              <a:gd fmla="val 71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79" name="Google Shape;379;p50"/>
          <p:cNvSpPr/>
          <p:nvPr>
            <p:ph idx="2" type="pic"/>
          </p:nvPr>
        </p:nvSpPr>
        <p:spPr>
          <a:xfrm>
            <a:off x="228600" y="298000"/>
            <a:ext cx="3547800" cy="4402800"/>
          </a:xfrm>
          <a:prstGeom prst="roundRect">
            <a:avLst>
              <a:gd fmla="val 9186" name="adj"/>
            </a:avLst>
          </a:prstGeom>
          <a:noFill/>
          <a:ln>
            <a:noFill/>
          </a:ln>
        </p:spPr>
      </p:sp>
      <p:sp>
        <p:nvSpPr>
          <p:cNvPr id="380" name="Google Shape;380;p50"/>
          <p:cNvSpPr txBox="1"/>
          <p:nvPr>
            <p:ph idx="1" type="subTitle"/>
          </p:nvPr>
        </p:nvSpPr>
        <p:spPr>
          <a:xfrm>
            <a:off x="235025" y="4964533"/>
            <a:ext cx="3541500" cy="13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1" name="Google Shape;381;p50"/>
          <p:cNvSpPr txBox="1"/>
          <p:nvPr>
            <p:ph idx="3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2" name="Google Shape;382;p50"/>
          <p:cNvSpPr txBox="1"/>
          <p:nvPr>
            <p:ph type="title"/>
          </p:nvPr>
        </p:nvSpPr>
        <p:spPr>
          <a:xfrm>
            <a:off x="4024125" y="573783"/>
            <a:ext cx="1558500" cy="1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50"/>
          <p:cNvSpPr txBox="1"/>
          <p:nvPr>
            <p:ph idx="4" type="body"/>
          </p:nvPr>
        </p:nvSpPr>
        <p:spPr>
          <a:xfrm>
            <a:off x="4024125" y="1681517"/>
            <a:ext cx="2202000" cy="1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4" name="Google Shape;384;p50"/>
          <p:cNvSpPr txBox="1"/>
          <p:nvPr>
            <p:ph idx="5" type="title"/>
          </p:nvPr>
        </p:nvSpPr>
        <p:spPr>
          <a:xfrm>
            <a:off x="6588700" y="573783"/>
            <a:ext cx="1558500" cy="1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50"/>
          <p:cNvSpPr txBox="1"/>
          <p:nvPr>
            <p:ph idx="6" type="body"/>
          </p:nvPr>
        </p:nvSpPr>
        <p:spPr>
          <a:xfrm>
            <a:off x="6588700" y="1681517"/>
            <a:ext cx="2202000" cy="1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6" name="Google Shape;386;p50"/>
          <p:cNvSpPr txBox="1"/>
          <p:nvPr>
            <p:ph idx="7" type="title"/>
          </p:nvPr>
        </p:nvSpPr>
        <p:spPr>
          <a:xfrm>
            <a:off x="4024138" y="3580883"/>
            <a:ext cx="1558500" cy="1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50"/>
          <p:cNvSpPr txBox="1"/>
          <p:nvPr>
            <p:ph idx="8" type="body"/>
          </p:nvPr>
        </p:nvSpPr>
        <p:spPr>
          <a:xfrm>
            <a:off x="4024138" y="4688617"/>
            <a:ext cx="2202000" cy="1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8" name="Google Shape;388;p50"/>
          <p:cNvSpPr txBox="1"/>
          <p:nvPr>
            <p:ph idx="9" type="title"/>
          </p:nvPr>
        </p:nvSpPr>
        <p:spPr>
          <a:xfrm>
            <a:off x="6588713" y="3580883"/>
            <a:ext cx="1558500" cy="13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50"/>
          <p:cNvSpPr txBox="1"/>
          <p:nvPr>
            <p:ph idx="13" type="body"/>
          </p:nvPr>
        </p:nvSpPr>
        <p:spPr>
          <a:xfrm>
            <a:off x="6588713" y="4688617"/>
            <a:ext cx="2202000" cy="1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90" name="Google Shape;390;p50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CUSTOM_4">
    <p:bg>
      <p:bgPr>
        <a:solidFill>
          <a:schemeClr val="dk1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 txBox="1"/>
          <p:nvPr>
            <p:ph idx="1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3" name="Google Shape;393;p51"/>
          <p:cNvSpPr txBox="1"/>
          <p:nvPr>
            <p:ph idx="2" type="subTitle"/>
          </p:nvPr>
        </p:nvSpPr>
        <p:spPr>
          <a:xfrm>
            <a:off x="235025" y="4964533"/>
            <a:ext cx="3541500" cy="13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4" name="Google Shape;394;p51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step process">
  <p:cSld name="CUSTOM_5">
    <p:bg>
      <p:bgPr>
        <a:solidFill>
          <a:schemeClr val="dk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/>
          <p:cNvSpPr/>
          <p:nvPr/>
        </p:nvSpPr>
        <p:spPr>
          <a:xfrm>
            <a:off x="228600" y="298000"/>
            <a:ext cx="2813700" cy="29007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97" name="Google Shape;397;p52"/>
          <p:cNvSpPr txBox="1"/>
          <p:nvPr>
            <p:ph idx="1" type="subTitle"/>
          </p:nvPr>
        </p:nvSpPr>
        <p:spPr>
          <a:xfrm>
            <a:off x="284650" y="394133"/>
            <a:ext cx="21462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52"/>
          <p:cNvSpPr txBox="1"/>
          <p:nvPr>
            <p:ph idx="2" type="body"/>
          </p:nvPr>
        </p:nvSpPr>
        <p:spPr>
          <a:xfrm>
            <a:off x="284650" y="1284600"/>
            <a:ext cx="2660400" cy="16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99" name="Google Shape;399;p52"/>
          <p:cNvSpPr txBox="1"/>
          <p:nvPr>
            <p:ph type="title"/>
          </p:nvPr>
        </p:nvSpPr>
        <p:spPr>
          <a:xfrm>
            <a:off x="240850" y="4233333"/>
            <a:ext cx="5004000" cy="20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52"/>
          <p:cNvSpPr txBox="1"/>
          <p:nvPr>
            <p:ph idx="3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1" name="Google Shape;401;p52"/>
          <p:cNvSpPr/>
          <p:nvPr/>
        </p:nvSpPr>
        <p:spPr>
          <a:xfrm>
            <a:off x="3165150" y="298000"/>
            <a:ext cx="2813700" cy="29007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02" name="Google Shape;402;p52"/>
          <p:cNvSpPr txBox="1"/>
          <p:nvPr>
            <p:ph idx="4" type="subTitle"/>
          </p:nvPr>
        </p:nvSpPr>
        <p:spPr>
          <a:xfrm>
            <a:off x="3221200" y="394133"/>
            <a:ext cx="21462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52"/>
          <p:cNvSpPr txBox="1"/>
          <p:nvPr>
            <p:ph idx="5" type="body"/>
          </p:nvPr>
        </p:nvSpPr>
        <p:spPr>
          <a:xfrm>
            <a:off x="3221200" y="1284600"/>
            <a:ext cx="2660400" cy="16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4" name="Google Shape;404;p52"/>
          <p:cNvSpPr/>
          <p:nvPr/>
        </p:nvSpPr>
        <p:spPr>
          <a:xfrm>
            <a:off x="6101700" y="298000"/>
            <a:ext cx="2813700" cy="29007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05" name="Google Shape;405;p52"/>
          <p:cNvSpPr txBox="1"/>
          <p:nvPr>
            <p:ph idx="6" type="subTitle"/>
          </p:nvPr>
        </p:nvSpPr>
        <p:spPr>
          <a:xfrm>
            <a:off x="6157750" y="394133"/>
            <a:ext cx="21462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52"/>
          <p:cNvSpPr txBox="1"/>
          <p:nvPr>
            <p:ph idx="7" type="body"/>
          </p:nvPr>
        </p:nvSpPr>
        <p:spPr>
          <a:xfrm>
            <a:off x="6157750" y="1284600"/>
            <a:ext cx="2660400" cy="16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7" name="Google Shape;407;p52"/>
          <p:cNvSpPr/>
          <p:nvPr/>
        </p:nvSpPr>
        <p:spPr>
          <a:xfrm>
            <a:off x="6101700" y="3375600"/>
            <a:ext cx="2813700" cy="29007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08" name="Google Shape;408;p52"/>
          <p:cNvSpPr txBox="1"/>
          <p:nvPr>
            <p:ph idx="8" type="subTitle"/>
          </p:nvPr>
        </p:nvSpPr>
        <p:spPr>
          <a:xfrm>
            <a:off x="6157750" y="3471733"/>
            <a:ext cx="21462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52"/>
          <p:cNvSpPr txBox="1"/>
          <p:nvPr>
            <p:ph idx="9" type="body"/>
          </p:nvPr>
        </p:nvSpPr>
        <p:spPr>
          <a:xfrm>
            <a:off x="6157750" y="4362200"/>
            <a:ext cx="2660400" cy="16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0" name="Google Shape;410;p52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s &amp; Suggestion ">
  <p:cSld name="CUSTOM_6">
    <p:bg>
      <p:bgPr>
        <a:solidFill>
          <a:schemeClr val="dk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3"/>
          <p:cNvSpPr txBox="1"/>
          <p:nvPr>
            <p:ph type="title"/>
          </p:nvPr>
        </p:nvSpPr>
        <p:spPr>
          <a:xfrm>
            <a:off x="240850" y="4233333"/>
            <a:ext cx="5004000" cy="20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3" name="Google Shape;413;p53"/>
          <p:cNvSpPr txBox="1"/>
          <p:nvPr>
            <p:ph idx="1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4" name="Google Shape;414;p53"/>
          <p:cNvSpPr txBox="1"/>
          <p:nvPr>
            <p:ph idx="2" type="subTitle"/>
          </p:nvPr>
        </p:nvSpPr>
        <p:spPr>
          <a:xfrm>
            <a:off x="228600" y="298000"/>
            <a:ext cx="20793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5" name="Google Shape;415;p53"/>
          <p:cNvSpPr txBox="1"/>
          <p:nvPr>
            <p:ph idx="3" type="body"/>
          </p:nvPr>
        </p:nvSpPr>
        <p:spPr>
          <a:xfrm>
            <a:off x="228725" y="931333"/>
            <a:ext cx="20793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53"/>
          <p:cNvSpPr txBox="1"/>
          <p:nvPr>
            <p:ph idx="4" type="subTitle"/>
          </p:nvPr>
        </p:nvSpPr>
        <p:spPr>
          <a:xfrm>
            <a:off x="2431100" y="298000"/>
            <a:ext cx="20793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7" name="Google Shape;417;p53"/>
          <p:cNvSpPr txBox="1"/>
          <p:nvPr>
            <p:ph idx="5" type="body"/>
          </p:nvPr>
        </p:nvSpPr>
        <p:spPr>
          <a:xfrm>
            <a:off x="2431225" y="931333"/>
            <a:ext cx="20793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8" name="Google Shape;418;p53"/>
          <p:cNvSpPr txBox="1"/>
          <p:nvPr>
            <p:ph idx="6" type="subTitle"/>
          </p:nvPr>
        </p:nvSpPr>
        <p:spPr>
          <a:xfrm>
            <a:off x="4633725" y="298000"/>
            <a:ext cx="20793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9" name="Google Shape;419;p53"/>
          <p:cNvSpPr txBox="1"/>
          <p:nvPr>
            <p:ph idx="7" type="body"/>
          </p:nvPr>
        </p:nvSpPr>
        <p:spPr>
          <a:xfrm>
            <a:off x="4633850" y="931333"/>
            <a:ext cx="20793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0" name="Google Shape;420;p53"/>
          <p:cNvSpPr txBox="1"/>
          <p:nvPr>
            <p:ph idx="8" type="subTitle"/>
          </p:nvPr>
        </p:nvSpPr>
        <p:spPr>
          <a:xfrm>
            <a:off x="6836100" y="298000"/>
            <a:ext cx="20793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1" name="Google Shape;421;p53"/>
          <p:cNvSpPr txBox="1"/>
          <p:nvPr>
            <p:ph idx="9" type="body"/>
          </p:nvPr>
        </p:nvSpPr>
        <p:spPr>
          <a:xfrm>
            <a:off x="6836225" y="931333"/>
            <a:ext cx="2079300" cy="13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2" name="Google Shape;422;p53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 Months">
  <p:cSld name="CUSTOM_7">
    <p:bg>
      <p:bgPr>
        <a:solidFill>
          <a:schemeClr val="dk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4"/>
          <p:cNvSpPr txBox="1"/>
          <p:nvPr>
            <p:ph idx="1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5" name="Google Shape;425;p54"/>
          <p:cNvSpPr txBox="1"/>
          <p:nvPr>
            <p:ph idx="2" type="subTitle"/>
          </p:nvPr>
        </p:nvSpPr>
        <p:spPr>
          <a:xfrm>
            <a:off x="235025" y="4964533"/>
            <a:ext cx="3541500" cy="13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6" name="Google Shape;426;p54"/>
          <p:cNvSpPr/>
          <p:nvPr/>
        </p:nvSpPr>
        <p:spPr>
          <a:xfrm>
            <a:off x="228600" y="298000"/>
            <a:ext cx="2813700" cy="43137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27" name="Google Shape;427;p54"/>
          <p:cNvSpPr txBox="1"/>
          <p:nvPr>
            <p:ph idx="3" type="subTitle"/>
          </p:nvPr>
        </p:nvSpPr>
        <p:spPr>
          <a:xfrm>
            <a:off x="284650" y="394133"/>
            <a:ext cx="25728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54"/>
          <p:cNvSpPr txBox="1"/>
          <p:nvPr>
            <p:ph idx="4" type="body"/>
          </p:nvPr>
        </p:nvSpPr>
        <p:spPr>
          <a:xfrm>
            <a:off x="325150" y="1940983"/>
            <a:ext cx="2633700" cy="24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29" name="Google Shape;429;p54"/>
          <p:cNvSpPr/>
          <p:nvPr/>
        </p:nvSpPr>
        <p:spPr>
          <a:xfrm>
            <a:off x="3165150" y="298000"/>
            <a:ext cx="2813700" cy="4313700"/>
          </a:xfrm>
          <a:prstGeom prst="roundRect">
            <a:avLst>
              <a:gd fmla="val 716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30" name="Google Shape;430;p54"/>
          <p:cNvSpPr txBox="1"/>
          <p:nvPr>
            <p:ph idx="5" type="subTitle"/>
          </p:nvPr>
        </p:nvSpPr>
        <p:spPr>
          <a:xfrm>
            <a:off x="3221200" y="394133"/>
            <a:ext cx="25728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54"/>
          <p:cNvSpPr txBox="1"/>
          <p:nvPr>
            <p:ph idx="6" type="body"/>
          </p:nvPr>
        </p:nvSpPr>
        <p:spPr>
          <a:xfrm>
            <a:off x="3261700" y="1940983"/>
            <a:ext cx="2633700" cy="24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32" name="Google Shape;432;p54"/>
          <p:cNvSpPr/>
          <p:nvPr/>
        </p:nvSpPr>
        <p:spPr>
          <a:xfrm>
            <a:off x="6101700" y="298000"/>
            <a:ext cx="2813700" cy="43137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33" name="Google Shape;433;p54"/>
          <p:cNvSpPr txBox="1"/>
          <p:nvPr>
            <p:ph idx="7" type="subTitle"/>
          </p:nvPr>
        </p:nvSpPr>
        <p:spPr>
          <a:xfrm>
            <a:off x="6157750" y="394133"/>
            <a:ext cx="2572800" cy="1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54"/>
          <p:cNvSpPr txBox="1"/>
          <p:nvPr>
            <p:ph idx="8" type="body"/>
          </p:nvPr>
        </p:nvSpPr>
        <p:spPr>
          <a:xfrm>
            <a:off x="6198250" y="1940983"/>
            <a:ext cx="2633700" cy="24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35" name="Google Shape;435;p54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ful links">
  <p:cSld name="CUSTOM_8">
    <p:bg>
      <p:bgPr>
        <a:solidFill>
          <a:schemeClr val="dk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/>
          <p:nvPr/>
        </p:nvSpPr>
        <p:spPr>
          <a:xfrm>
            <a:off x="4633600" y="298000"/>
            <a:ext cx="4281900" cy="2670300"/>
          </a:xfrm>
          <a:prstGeom prst="roundRect">
            <a:avLst>
              <a:gd fmla="val 1278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38" name="Google Shape;438;p55"/>
          <p:cNvSpPr txBox="1"/>
          <p:nvPr/>
        </p:nvSpPr>
        <p:spPr>
          <a:xfrm>
            <a:off x="3286470" y="4452733"/>
            <a:ext cx="125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☝️</a:t>
            </a:r>
            <a:endParaRPr sz="7200">
              <a:solidFill>
                <a:schemeClr val="dk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439" name="Google Shape;439;p55"/>
          <p:cNvSpPr txBox="1"/>
          <p:nvPr>
            <p:ph idx="1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0" name="Google Shape;440;p55"/>
          <p:cNvSpPr txBox="1"/>
          <p:nvPr>
            <p:ph idx="2" type="subTitle"/>
          </p:nvPr>
        </p:nvSpPr>
        <p:spPr>
          <a:xfrm>
            <a:off x="5367775" y="4964533"/>
            <a:ext cx="3547800" cy="13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1" name="Google Shape;441;p55"/>
          <p:cNvSpPr/>
          <p:nvPr/>
        </p:nvSpPr>
        <p:spPr>
          <a:xfrm>
            <a:off x="228600" y="298000"/>
            <a:ext cx="4280700" cy="59784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42" name="Google Shape;442;p55"/>
          <p:cNvSpPr txBox="1"/>
          <p:nvPr>
            <p:ph idx="3" type="subTitle"/>
          </p:nvPr>
        </p:nvSpPr>
        <p:spPr>
          <a:xfrm>
            <a:off x="427825" y="529167"/>
            <a:ext cx="3906600" cy="8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55"/>
          <p:cNvSpPr txBox="1"/>
          <p:nvPr>
            <p:ph idx="4" type="subTitle"/>
          </p:nvPr>
        </p:nvSpPr>
        <p:spPr>
          <a:xfrm>
            <a:off x="427853" y="1499415"/>
            <a:ext cx="3906600" cy="8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55"/>
          <p:cNvSpPr txBox="1"/>
          <p:nvPr>
            <p:ph idx="5" type="subTitle"/>
          </p:nvPr>
        </p:nvSpPr>
        <p:spPr>
          <a:xfrm>
            <a:off x="427853" y="2469631"/>
            <a:ext cx="3906600" cy="8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55"/>
          <p:cNvSpPr txBox="1"/>
          <p:nvPr>
            <p:ph idx="6" type="subTitle"/>
          </p:nvPr>
        </p:nvSpPr>
        <p:spPr>
          <a:xfrm>
            <a:off x="427853" y="3461196"/>
            <a:ext cx="3906600" cy="8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55"/>
          <p:cNvSpPr txBox="1"/>
          <p:nvPr>
            <p:ph idx="7" type="subTitle"/>
          </p:nvPr>
        </p:nvSpPr>
        <p:spPr>
          <a:xfrm>
            <a:off x="4822775" y="385833"/>
            <a:ext cx="39066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55"/>
          <p:cNvSpPr txBox="1"/>
          <p:nvPr>
            <p:ph idx="8" type="body"/>
          </p:nvPr>
        </p:nvSpPr>
        <p:spPr>
          <a:xfrm>
            <a:off x="4844650" y="1414700"/>
            <a:ext cx="11493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8" name="Google Shape;448;p55"/>
          <p:cNvSpPr txBox="1"/>
          <p:nvPr>
            <p:ph idx="9" type="body"/>
          </p:nvPr>
        </p:nvSpPr>
        <p:spPr>
          <a:xfrm>
            <a:off x="6225688" y="1414700"/>
            <a:ext cx="11493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9" name="Google Shape;449;p55"/>
          <p:cNvSpPr txBox="1"/>
          <p:nvPr>
            <p:ph idx="13" type="body"/>
          </p:nvPr>
        </p:nvSpPr>
        <p:spPr>
          <a:xfrm>
            <a:off x="7606725" y="1414700"/>
            <a:ext cx="11493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0" name="Google Shape;450;p55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Point">
  <p:cSld name="CUSTOM_9">
    <p:bg>
      <p:bgPr>
        <a:solidFill>
          <a:schemeClr val="dk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6"/>
          <p:cNvSpPr/>
          <p:nvPr/>
        </p:nvSpPr>
        <p:spPr>
          <a:xfrm>
            <a:off x="228600" y="298000"/>
            <a:ext cx="4280700" cy="59784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53" name="Google Shape;453;p56"/>
          <p:cNvSpPr txBox="1"/>
          <p:nvPr>
            <p:ph idx="1" type="subTitle"/>
          </p:nvPr>
        </p:nvSpPr>
        <p:spPr>
          <a:xfrm>
            <a:off x="529450" y="559533"/>
            <a:ext cx="36789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56"/>
          <p:cNvSpPr txBox="1"/>
          <p:nvPr>
            <p:ph idx="2" type="body"/>
          </p:nvPr>
        </p:nvSpPr>
        <p:spPr>
          <a:xfrm>
            <a:off x="529510" y="955368"/>
            <a:ext cx="36789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55" name="Google Shape;455;p56"/>
          <p:cNvSpPr txBox="1"/>
          <p:nvPr>
            <p:ph type="title"/>
          </p:nvPr>
        </p:nvSpPr>
        <p:spPr>
          <a:xfrm>
            <a:off x="393725" y="5243500"/>
            <a:ext cx="40371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6" name="Google Shape;456;p56"/>
          <p:cNvSpPr txBox="1"/>
          <p:nvPr>
            <p:ph idx="3" type="subTitle"/>
          </p:nvPr>
        </p:nvSpPr>
        <p:spPr>
          <a:xfrm>
            <a:off x="529480" y="1663005"/>
            <a:ext cx="36789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56"/>
          <p:cNvSpPr txBox="1"/>
          <p:nvPr>
            <p:ph idx="4" type="body"/>
          </p:nvPr>
        </p:nvSpPr>
        <p:spPr>
          <a:xfrm>
            <a:off x="529540" y="2058840"/>
            <a:ext cx="36789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58" name="Google Shape;458;p56"/>
          <p:cNvSpPr txBox="1"/>
          <p:nvPr>
            <p:ph idx="5" type="subTitle"/>
          </p:nvPr>
        </p:nvSpPr>
        <p:spPr>
          <a:xfrm>
            <a:off x="529480" y="2871436"/>
            <a:ext cx="36789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56"/>
          <p:cNvSpPr txBox="1"/>
          <p:nvPr>
            <p:ph idx="6" type="body"/>
          </p:nvPr>
        </p:nvSpPr>
        <p:spPr>
          <a:xfrm>
            <a:off x="529540" y="3267261"/>
            <a:ext cx="36789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60" name="Google Shape;460;p56"/>
          <p:cNvSpPr txBox="1"/>
          <p:nvPr>
            <p:ph idx="7" type="subTitle"/>
          </p:nvPr>
        </p:nvSpPr>
        <p:spPr>
          <a:xfrm>
            <a:off x="529480" y="4079873"/>
            <a:ext cx="36789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56"/>
          <p:cNvSpPr txBox="1"/>
          <p:nvPr>
            <p:ph idx="8" type="body"/>
          </p:nvPr>
        </p:nvSpPr>
        <p:spPr>
          <a:xfrm>
            <a:off x="529540" y="4475700"/>
            <a:ext cx="36789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62" name="Google Shape;462;p56"/>
          <p:cNvSpPr/>
          <p:nvPr>
            <p:ph idx="9" type="pic"/>
          </p:nvPr>
        </p:nvSpPr>
        <p:spPr>
          <a:xfrm>
            <a:off x="4633600" y="298000"/>
            <a:ext cx="4280700" cy="5978400"/>
          </a:xfrm>
          <a:prstGeom prst="roundRect">
            <a:avLst>
              <a:gd fmla="val 5546" name="adj"/>
            </a:avLst>
          </a:prstGeom>
          <a:noFill/>
          <a:ln>
            <a:noFill/>
          </a:ln>
        </p:spPr>
      </p:sp>
      <p:sp>
        <p:nvSpPr>
          <p:cNvPr id="463" name="Google Shape;463;p56"/>
          <p:cNvSpPr txBox="1"/>
          <p:nvPr>
            <p:ph idx="13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4" name="Google Shape;464;p56"/>
          <p:cNvSpPr txBox="1"/>
          <p:nvPr>
            <p:ph idx="14" type="subTitle"/>
          </p:nvPr>
        </p:nvSpPr>
        <p:spPr>
          <a:xfrm>
            <a:off x="4771050" y="4495567"/>
            <a:ext cx="38859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56"/>
          <p:cNvSpPr txBox="1"/>
          <p:nvPr>
            <p:ph idx="15" type="body"/>
          </p:nvPr>
        </p:nvSpPr>
        <p:spPr>
          <a:xfrm>
            <a:off x="4771050" y="5259833"/>
            <a:ext cx="3970200" cy="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66" name="Google Shape;466;p56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4">
    <p:bg>
      <p:bgPr>
        <a:solidFill>
          <a:schemeClr val="dk1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7"/>
          <p:cNvSpPr/>
          <p:nvPr/>
        </p:nvSpPr>
        <p:spPr>
          <a:xfrm>
            <a:off x="228600" y="643800"/>
            <a:ext cx="8686800" cy="5570400"/>
          </a:xfrm>
          <a:prstGeom prst="roundRect">
            <a:avLst>
              <a:gd fmla="val 71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69" name="Google Shape;469;p57"/>
          <p:cNvSpPr txBox="1"/>
          <p:nvPr>
            <p:ph idx="1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0" name="Google Shape;470;p57"/>
          <p:cNvSpPr/>
          <p:nvPr>
            <p:ph idx="2" type="pic"/>
          </p:nvPr>
        </p:nvSpPr>
        <p:spPr>
          <a:xfrm>
            <a:off x="7187225" y="826700"/>
            <a:ext cx="1575900" cy="200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71" name="Google Shape;471;p57"/>
          <p:cNvSpPr/>
          <p:nvPr>
            <p:ph idx="3" type="pic"/>
          </p:nvPr>
        </p:nvSpPr>
        <p:spPr>
          <a:xfrm>
            <a:off x="5467125" y="826700"/>
            <a:ext cx="1575900" cy="200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72" name="Google Shape;472;p57"/>
          <p:cNvSpPr/>
          <p:nvPr>
            <p:ph idx="4" type="pic"/>
          </p:nvPr>
        </p:nvSpPr>
        <p:spPr>
          <a:xfrm>
            <a:off x="3747025" y="826700"/>
            <a:ext cx="1575900" cy="200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73" name="Google Shape;473;p57"/>
          <p:cNvSpPr txBox="1"/>
          <p:nvPr>
            <p:ph idx="5" type="subTitle"/>
          </p:nvPr>
        </p:nvSpPr>
        <p:spPr>
          <a:xfrm>
            <a:off x="3747025" y="2895667"/>
            <a:ext cx="15759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57"/>
          <p:cNvSpPr txBox="1"/>
          <p:nvPr>
            <p:ph idx="6" type="subTitle"/>
          </p:nvPr>
        </p:nvSpPr>
        <p:spPr>
          <a:xfrm>
            <a:off x="5467125" y="2895667"/>
            <a:ext cx="15759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57"/>
          <p:cNvSpPr txBox="1"/>
          <p:nvPr>
            <p:ph idx="7" type="subTitle"/>
          </p:nvPr>
        </p:nvSpPr>
        <p:spPr>
          <a:xfrm>
            <a:off x="7187225" y="2895667"/>
            <a:ext cx="15759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57"/>
          <p:cNvSpPr txBox="1"/>
          <p:nvPr>
            <p:ph idx="8" type="body"/>
          </p:nvPr>
        </p:nvSpPr>
        <p:spPr>
          <a:xfrm>
            <a:off x="3747025" y="3350067"/>
            <a:ext cx="1575900" cy="20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7" name="Google Shape;477;p57"/>
          <p:cNvSpPr txBox="1"/>
          <p:nvPr>
            <p:ph idx="9" type="body"/>
          </p:nvPr>
        </p:nvSpPr>
        <p:spPr>
          <a:xfrm>
            <a:off x="5467125" y="3350067"/>
            <a:ext cx="1575900" cy="20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8" name="Google Shape;478;p57"/>
          <p:cNvSpPr txBox="1"/>
          <p:nvPr>
            <p:ph idx="13" type="body"/>
          </p:nvPr>
        </p:nvSpPr>
        <p:spPr>
          <a:xfrm>
            <a:off x="7187225" y="3350067"/>
            <a:ext cx="1575900" cy="20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9" name="Google Shape;479;p57"/>
          <p:cNvSpPr txBox="1"/>
          <p:nvPr>
            <p:ph type="title"/>
          </p:nvPr>
        </p:nvSpPr>
        <p:spPr>
          <a:xfrm>
            <a:off x="396875" y="5266967"/>
            <a:ext cx="3197700" cy="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80" name="Google Shape;480;p57"/>
          <p:cNvSpPr txBox="1"/>
          <p:nvPr>
            <p:ph idx="14" type="body"/>
          </p:nvPr>
        </p:nvSpPr>
        <p:spPr>
          <a:xfrm>
            <a:off x="396875" y="826700"/>
            <a:ext cx="2936700" cy="26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81" name="Google Shape;481;p57"/>
          <p:cNvSpPr txBox="1"/>
          <p:nvPr>
            <p:ph idx="15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2" name="Google Shape;482;p57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ojis">
  <p:cSld name="CUSTOM">
    <p:bg>
      <p:bgPr>
        <a:solidFill>
          <a:schemeClr val="dk1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8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228600" y="298000"/>
            <a:ext cx="8686800" cy="27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ublic Sans"/>
              <a:buNone/>
              <a:defRPr sz="6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247900" y="4610267"/>
            <a:ext cx="86868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○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■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○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■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○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■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orient="horz" pos="188">
          <p15:clr>
            <a:srgbClr val="E46962"/>
          </p15:clr>
        </p15:guide>
        <p15:guide id="3" pos="529">
          <p15:clr>
            <a:srgbClr val="E46962"/>
          </p15:clr>
        </p15:guide>
        <p15:guide id="4" pos="606">
          <p15:clr>
            <a:srgbClr val="E46962"/>
          </p15:clr>
        </p15:guide>
        <p15:guide id="5" pos="991">
          <p15:clr>
            <a:srgbClr val="E46962"/>
          </p15:clr>
        </p15:guide>
        <p15:guide id="6" pos="1069">
          <p15:clr>
            <a:srgbClr val="E46962"/>
          </p15:clr>
        </p15:guide>
        <p15:guide id="7" pos="1454">
          <p15:clr>
            <a:srgbClr val="E46962"/>
          </p15:clr>
        </p15:guide>
        <p15:guide id="8" pos="1531">
          <p15:clr>
            <a:srgbClr val="E46962"/>
          </p15:clr>
        </p15:guide>
        <p15:guide id="9" pos="1916">
          <p15:clr>
            <a:srgbClr val="E46962"/>
          </p15:clr>
        </p15:guide>
        <p15:guide id="10" pos="1994">
          <p15:clr>
            <a:srgbClr val="E46962"/>
          </p15:clr>
        </p15:guide>
        <p15:guide id="11" pos="2379">
          <p15:clr>
            <a:srgbClr val="E46962"/>
          </p15:clr>
        </p15:guide>
        <p15:guide id="12" pos="2456">
          <p15:clr>
            <a:srgbClr val="E46962"/>
          </p15:clr>
        </p15:guide>
        <p15:guide id="13" pos="2919">
          <p15:clr>
            <a:srgbClr val="E46962"/>
          </p15:clr>
        </p15:guide>
        <p15:guide id="14" pos="3381">
          <p15:clr>
            <a:srgbClr val="E46962"/>
          </p15:clr>
        </p15:guide>
        <p15:guide id="15" pos="3766">
          <p15:clr>
            <a:srgbClr val="E46962"/>
          </p15:clr>
        </p15:guide>
        <p15:guide id="16" pos="3844">
          <p15:clr>
            <a:srgbClr val="E46962"/>
          </p15:clr>
        </p15:guide>
        <p15:guide id="17" pos="4229">
          <p15:clr>
            <a:srgbClr val="E46962"/>
          </p15:clr>
        </p15:guide>
        <p15:guide id="18" pos="2841">
          <p15:clr>
            <a:srgbClr val="E46962"/>
          </p15:clr>
        </p15:guide>
        <p15:guide id="19" pos="3304">
          <p15:clr>
            <a:srgbClr val="E46962"/>
          </p15:clr>
        </p15:guide>
        <p15:guide id="20" pos="4306">
          <p15:clr>
            <a:srgbClr val="E46962"/>
          </p15:clr>
        </p15:guide>
        <p15:guide id="21" pos="4691">
          <p15:clr>
            <a:srgbClr val="E46962"/>
          </p15:clr>
        </p15:guide>
        <p15:guide id="22" pos="4769">
          <p15:clr>
            <a:srgbClr val="E46962"/>
          </p15:clr>
        </p15:guide>
        <p15:guide id="23" pos="5154">
          <p15:clr>
            <a:srgbClr val="E46962"/>
          </p15:clr>
        </p15:guide>
        <p15:guide id="24" pos="5231">
          <p15:clr>
            <a:srgbClr val="E46962"/>
          </p15:clr>
        </p15:guide>
        <p15:guide id="25" pos="5616">
          <p15:clr>
            <a:srgbClr val="E46962"/>
          </p15:clr>
        </p15:guide>
        <p15:guide id="26" orient="horz" pos="395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loorplan on a table" id="490" name="Google Shape;490;p59"/>
          <p:cNvPicPr preferRelativeResize="0"/>
          <p:nvPr/>
        </p:nvPicPr>
        <p:blipFill rotWithShape="1">
          <a:blip r:embed="rId3">
            <a:alphaModFix/>
          </a:blip>
          <a:srcRect b="0" l="34845" r="18208" t="0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9"/>
          <p:cNvSpPr/>
          <p:nvPr/>
        </p:nvSpPr>
        <p:spPr>
          <a:xfrm>
            <a:off x="0" y="0"/>
            <a:ext cx="4577268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89000" sx="90000" rotWithShape="0" algn="t" dir="21540000" dist="406400" sy="90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59"/>
          <p:cNvSpPr/>
          <p:nvPr/>
        </p:nvSpPr>
        <p:spPr>
          <a:xfrm>
            <a:off x="0" y="0"/>
            <a:ext cx="4577268" cy="228599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54000" sx="92000" rotWithShape="0" algn="t" dir="5460000" dist="127000" sy="920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59"/>
          <p:cNvSpPr txBox="1"/>
          <p:nvPr>
            <p:ph type="title"/>
          </p:nvPr>
        </p:nvSpPr>
        <p:spPr>
          <a:xfrm>
            <a:off x="571350" y="328512"/>
            <a:ext cx="3583791" cy="1628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/>
              <a:t>ReSpicy - System Design</a:t>
            </a:r>
            <a:endParaRPr/>
          </a:p>
        </p:txBody>
      </p:sp>
      <p:sp>
        <p:nvSpPr>
          <p:cNvPr id="494" name="Google Shape;494;p59"/>
          <p:cNvSpPr txBox="1"/>
          <p:nvPr>
            <p:ph idx="1" type="body"/>
          </p:nvPr>
        </p:nvSpPr>
        <p:spPr>
          <a:xfrm>
            <a:off x="571350" y="2884929"/>
            <a:ext cx="3494817" cy="3374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A Recipe &amp; Meal Planning Platform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By: James McGuigan &amp; Steven Forester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8"/>
          <p:cNvSpPr/>
          <p:nvPr/>
        </p:nvSpPr>
        <p:spPr>
          <a:xfrm>
            <a:off x="-77250" y="85825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68"/>
          <p:cNvSpPr/>
          <p:nvPr/>
        </p:nvSpPr>
        <p:spPr>
          <a:xfrm>
            <a:off x="0" y="0"/>
            <a:ext cx="27507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68"/>
          <p:cNvSpPr txBox="1"/>
          <p:nvPr>
            <p:ph type="title"/>
          </p:nvPr>
        </p:nvSpPr>
        <p:spPr>
          <a:xfrm>
            <a:off x="175200" y="1178522"/>
            <a:ext cx="2400300" cy="4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Meal Plan </a:t>
            </a:r>
            <a:r>
              <a:rPr lang="en-US">
                <a:solidFill>
                  <a:schemeClr val="lt1"/>
                </a:solidFill>
              </a:rPr>
              <a:t>Model</a:t>
            </a:r>
            <a:endParaRPr/>
          </a:p>
        </p:txBody>
      </p:sp>
      <p:grpSp>
        <p:nvGrpSpPr>
          <p:cNvPr id="648" name="Google Shape;648;p68"/>
          <p:cNvGrpSpPr/>
          <p:nvPr/>
        </p:nvGrpSpPr>
        <p:grpSpPr>
          <a:xfrm>
            <a:off x="-1" y="202996"/>
            <a:ext cx="1432688" cy="709685"/>
            <a:chOff x="2267504" y="2540250"/>
            <a:chExt cx="1990951" cy="739640"/>
          </a:xfrm>
        </p:grpSpPr>
        <p:sp>
          <p:nvSpPr>
            <p:cNvPr id="649" name="Google Shape;649;p68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68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1" name="Google Shape;651;p68"/>
          <p:cNvSpPr/>
          <p:nvPr/>
        </p:nvSpPr>
        <p:spPr>
          <a:xfrm>
            <a:off x="304695" y="4752208"/>
            <a:ext cx="273900" cy="365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68"/>
          <p:cNvSpPr/>
          <p:nvPr/>
        </p:nvSpPr>
        <p:spPr>
          <a:xfrm>
            <a:off x="304695" y="4752208"/>
            <a:ext cx="273900" cy="365100"/>
          </a:xfrm>
          <a:prstGeom prst="ellipse">
            <a:avLst/>
          </a:prstGeom>
          <a:solidFill>
            <a:schemeClr val="accent6">
              <a:alpha val="29800"/>
            </a:schemeClr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3" name="Google Shape;653;p68"/>
          <p:cNvGrpSpPr/>
          <p:nvPr/>
        </p:nvGrpSpPr>
        <p:grpSpPr>
          <a:xfrm>
            <a:off x="3082203" y="5539799"/>
            <a:ext cx="731373" cy="975148"/>
            <a:chOff x="5829300" y="3162300"/>
            <a:chExt cx="532256" cy="532257"/>
          </a:xfrm>
        </p:grpSpPr>
        <p:sp>
          <p:nvSpPr>
            <p:cNvPr id="654" name="Google Shape;654;p68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68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68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68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68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68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68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68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68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68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68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68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68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67" name="Google Shape;66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200" y="143825"/>
            <a:ext cx="5486400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200" y="3944075"/>
            <a:ext cx="54864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9"/>
          <p:cNvSpPr/>
          <p:nvPr/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69"/>
          <p:cNvSpPr/>
          <p:nvPr/>
        </p:nvSpPr>
        <p:spPr>
          <a:xfrm>
            <a:off x="0" y="0"/>
            <a:ext cx="3125454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69"/>
          <p:cNvSpPr txBox="1"/>
          <p:nvPr>
            <p:ph type="title"/>
          </p:nvPr>
        </p:nvSpPr>
        <p:spPr>
          <a:xfrm>
            <a:off x="515125" y="1153572"/>
            <a:ext cx="24003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User Interface</a:t>
            </a:r>
            <a:endParaRPr/>
          </a:p>
        </p:txBody>
      </p:sp>
      <p:sp>
        <p:nvSpPr>
          <p:cNvPr id="676" name="Google Shape;676;p69"/>
          <p:cNvSpPr/>
          <p:nvPr/>
        </p:nvSpPr>
        <p:spPr>
          <a:xfrm flipH="1" rot="10800000">
            <a:off x="5662801" y="2455479"/>
            <a:ext cx="3062575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69"/>
          <p:cNvSpPr txBox="1"/>
          <p:nvPr>
            <p:ph idx="1" type="body"/>
          </p:nvPr>
        </p:nvSpPr>
        <p:spPr>
          <a:xfrm>
            <a:off x="3335481" y="591344"/>
            <a:ext cx="5179868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Navigation includes: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Home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Recipe Discovery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Meal Planning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User Profile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</a:t>
            </a:r>
            <a:r>
              <a:rPr lang="en-US"/>
              <a:t>Recipe Creation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0"/>
          <p:cNvSpPr/>
          <p:nvPr/>
        </p:nvSpPr>
        <p:spPr>
          <a:xfrm>
            <a:off x="-1275" y="42113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70"/>
          <p:cNvSpPr/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70"/>
          <p:cNvSpPr/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70"/>
          <p:cNvSpPr txBox="1"/>
          <p:nvPr>
            <p:ph type="title"/>
          </p:nvPr>
        </p:nvSpPr>
        <p:spPr>
          <a:xfrm>
            <a:off x="806825" y="1188637"/>
            <a:ext cx="2241175" cy="4480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Wireframe - Home Page</a:t>
            </a:r>
            <a:endParaRPr/>
          </a:p>
        </p:txBody>
      </p:sp>
      <p:cxnSp>
        <p:nvCxnSpPr>
          <p:cNvPr id="686" name="Google Shape;686;p70"/>
          <p:cNvCxnSpPr/>
          <p:nvPr/>
        </p:nvCxnSpPr>
        <p:spPr>
          <a:xfrm>
            <a:off x="3490722" y="1852863"/>
            <a:ext cx="0" cy="3236495"/>
          </a:xfrm>
          <a:prstGeom prst="straightConnector1">
            <a:avLst/>
          </a:prstGeom>
          <a:noFill/>
          <a:ln cap="sq" cmpd="sng" w="190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7" name="Google Shape;68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025" y="1701711"/>
            <a:ext cx="4833451" cy="3451000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1"/>
          <p:cNvSpPr/>
          <p:nvPr/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71"/>
          <p:cNvSpPr/>
          <p:nvPr/>
        </p:nvSpPr>
        <p:spPr>
          <a:xfrm>
            <a:off x="0" y="0"/>
            <a:ext cx="3125454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71"/>
          <p:cNvSpPr txBox="1"/>
          <p:nvPr>
            <p:ph type="title"/>
          </p:nvPr>
        </p:nvSpPr>
        <p:spPr>
          <a:xfrm>
            <a:off x="515125" y="1153572"/>
            <a:ext cx="24003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lang="en-US" sz="3700">
                <a:solidFill>
                  <a:srgbClr val="FFFFFF"/>
                </a:solidFill>
              </a:rPr>
              <a:t>Wireframe - Recipe Detail Page</a:t>
            </a:r>
            <a:endParaRPr/>
          </a:p>
        </p:txBody>
      </p:sp>
      <p:sp>
        <p:nvSpPr>
          <p:cNvPr id="695" name="Google Shape;695;p71"/>
          <p:cNvSpPr/>
          <p:nvPr/>
        </p:nvSpPr>
        <p:spPr>
          <a:xfrm flipH="1" rot="10800000">
            <a:off x="5662801" y="2455479"/>
            <a:ext cx="3062575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6" name="Google Shape;69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750" y="1457049"/>
            <a:ext cx="5543624" cy="39438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72"/>
          <p:cNvSpPr/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72"/>
          <p:cNvSpPr/>
          <p:nvPr/>
        </p:nvSpPr>
        <p:spPr>
          <a:xfrm>
            <a:off x="481330" y="623275"/>
            <a:ext cx="8178900" cy="5607900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72"/>
          <p:cNvSpPr txBox="1"/>
          <p:nvPr>
            <p:ph type="title"/>
          </p:nvPr>
        </p:nvSpPr>
        <p:spPr>
          <a:xfrm>
            <a:off x="1542668" y="623270"/>
            <a:ext cx="60561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Wireframe - Meal Planning Interface</a:t>
            </a:r>
            <a:endParaRPr/>
          </a:p>
        </p:txBody>
      </p:sp>
      <p:pic>
        <p:nvPicPr>
          <p:cNvPr id="705" name="Google Shape;70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902" y="2241775"/>
            <a:ext cx="4195645" cy="3791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73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73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73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73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API Development</a:t>
            </a:r>
            <a:endParaRPr/>
          </a:p>
        </p:txBody>
      </p:sp>
      <p:grpSp>
        <p:nvGrpSpPr>
          <p:cNvPr id="715" name="Google Shape;715;p73"/>
          <p:cNvGrpSpPr/>
          <p:nvPr/>
        </p:nvGrpSpPr>
        <p:grpSpPr>
          <a:xfrm>
            <a:off x="501577" y="2772468"/>
            <a:ext cx="8158800" cy="2873025"/>
            <a:chOff x="18535" y="659889"/>
            <a:chExt cx="8158800" cy="2873025"/>
          </a:xfrm>
        </p:grpSpPr>
        <p:sp>
          <p:nvSpPr>
            <p:cNvPr id="716" name="Google Shape;716;p73"/>
            <p:cNvSpPr/>
            <p:nvPr/>
          </p:nvSpPr>
          <p:spPr>
            <a:xfrm>
              <a:off x="18535" y="659889"/>
              <a:ext cx="1080124" cy="1080124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73"/>
            <p:cNvSpPr/>
            <p:nvPr/>
          </p:nvSpPr>
          <p:spPr>
            <a:xfrm>
              <a:off x="245361" y="886715"/>
              <a:ext cx="626472" cy="62647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73"/>
            <p:cNvSpPr/>
            <p:nvPr/>
          </p:nvSpPr>
          <p:spPr>
            <a:xfrm>
              <a:off x="1330115" y="659889"/>
              <a:ext cx="2546008" cy="1080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73"/>
            <p:cNvSpPr txBox="1"/>
            <p:nvPr/>
          </p:nvSpPr>
          <p:spPr>
            <a:xfrm>
              <a:off x="1330115" y="659889"/>
              <a:ext cx="2546008" cy="1080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 RESTful APIs handle authentication, recipe management, and meal planning.</a:t>
              </a:r>
              <a:endParaRPr/>
            </a:p>
          </p:txBody>
        </p:sp>
        <p:sp>
          <p:nvSpPr>
            <p:cNvPr id="720" name="Google Shape;720;p73"/>
            <p:cNvSpPr/>
            <p:nvPr/>
          </p:nvSpPr>
          <p:spPr>
            <a:xfrm>
              <a:off x="4319746" y="659889"/>
              <a:ext cx="1080124" cy="108012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73"/>
            <p:cNvSpPr/>
            <p:nvPr/>
          </p:nvSpPr>
          <p:spPr>
            <a:xfrm>
              <a:off x="4546573" y="886715"/>
              <a:ext cx="626472" cy="62647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73"/>
            <p:cNvSpPr/>
            <p:nvPr/>
          </p:nvSpPr>
          <p:spPr>
            <a:xfrm>
              <a:off x="5631327" y="659889"/>
              <a:ext cx="2546008" cy="1080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73"/>
            <p:cNvSpPr txBox="1"/>
            <p:nvPr/>
          </p:nvSpPr>
          <p:spPr>
            <a:xfrm>
              <a:off x="5631327" y="659889"/>
              <a:ext cx="2546008" cy="1080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 External integrations:</a:t>
              </a:r>
              <a:endParaRPr/>
            </a:p>
          </p:txBody>
        </p:sp>
        <p:sp>
          <p:nvSpPr>
            <p:cNvPr id="724" name="Google Shape;724;p73"/>
            <p:cNvSpPr/>
            <p:nvPr/>
          </p:nvSpPr>
          <p:spPr>
            <a:xfrm>
              <a:off x="18535" y="2452790"/>
              <a:ext cx="1080124" cy="108012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73"/>
            <p:cNvSpPr/>
            <p:nvPr/>
          </p:nvSpPr>
          <p:spPr>
            <a:xfrm>
              <a:off x="245361" y="2679617"/>
              <a:ext cx="626472" cy="62647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73"/>
            <p:cNvSpPr/>
            <p:nvPr/>
          </p:nvSpPr>
          <p:spPr>
            <a:xfrm>
              <a:off x="1330115" y="2452790"/>
              <a:ext cx="2546008" cy="1080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73"/>
            <p:cNvSpPr txBox="1"/>
            <p:nvPr/>
          </p:nvSpPr>
          <p:spPr>
            <a:xfrm>
              <a:off x="1330115" y="2452790"/>
              <a:ext cx="2546008" cy="1080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Tasty API for recipes</a:t>
              </a:r>
              <a:endParaRPr/>
            </a:p>
          </p:txBody>
        </p:sp>
        <p:sp>
          <p:nvSpPr>
            <p:cNvPr id="728" name="Google Shape;728;p73"/>
            <p:cNvSpPr/>
            <p:nvPr/>
          </p:nvSpPr>
          <p:spPr>
            <a:xfrm>
              <a:off x="4319746" y="2452790"/>
              <a:ext cx="1080124" cy="1080124"/>
            </a:xfrm>
            <a:prstGeom prst="ellipse">
              <a:avLst/>
            </a:pr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73"/>
            <p:cNvSpPr/>
            <p:nvPr/>
          </p:nvSpPr>
          <p:spPr>
            <a:xfrm>
              <a:off x="4546573" y="2679617"/>
              <a:ext cx="626472" cy="62647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73"/>
            <p:cNvSpPr/>
            <p:nvPr/>
          </p:nvSpPr>
          <p:spPr>
            <a:xfrm>
              <a:off x="5631327" y="2452790"/>
              <a:ext cx="2546008" cy="1080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73"/>
            <p:cNvSpPr txBox="1"/>
            <p:nvPr/>
          </p:nvSpPr>
          <p:spPr>
            <a:xfrm>
              <a:off x="5631327" y="2452790"/>
              <a:ext cx="2546008" cy="10801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Nutrition API for calorie tracking.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74"/>
          <p:cNvSpPr/>
          <p:nvPr/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74"/>
          <p:cNvSpPr txBox="1"/>
          <p:nvPr>
            <p:ph type="title"/>
          </p:nvPr>
        </p:nvSpPr>
        <p:spPr>
          <a:xfrm>
            <a:off x="628650" y="1195697"/>
            <a:ext cx="2400300" cy="4238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Search Engine &amp; Filtering</a:t>
            </a:r>
            <a:endParaRPr/>
          </a:p>
        </p:txBody>
      </p:sp>
      <p:grpSp>
        <p:nvGrpSpPr>
          <p:cNvPr id="739" name="Google Shape;739;p74"/>
          <p:cNvGrpSpPr/>
          <p:nvPr/>
        </p:nvGrpSpPr>
        <p:grpSpPr>
          <a:xfrm>
            <a:off x="0" y="202912"/>
            <a:ext cx="1432689" cy="709660"/>
            <a:chOff x="2267504" y="2540250"/>
            <a:chExt cx="1990951" cy="739640"/>
          </a:xfrm>
        </p:grpSpPr>
        <p:sp>
          <p:nvSpPr>
            <p:cNvPr id="740" name="Google Shape;740;p74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74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2" name="Google Shape;742;p74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74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4" name="Google Shape;744;p74"/>
          <p:cNvGrpSpPr/>
          <p:nvPr/>
        </p:nvGrpSpPr>
        <p:grpSpPr>
          <a:xfrm>
            <a:off x="3082214" y="5539935"/>
            <a:ext cx="731374" cy="975171"/>
            <a:chOff x="5829300" y="3162300"/>
            <a:chExt cx="532256" cy="532257"/>
          </a:xfrm>
        </p:grpSpPr>
        <p:sp>
          <p:nvSpPr>
            <p:cNvPr id="745" name="Google Shape;745;p74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74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74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74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74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74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74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74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74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74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74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74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74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8" name="Google Shape;758;p74"/>
          <p:cNvGrpSpPr/>
          <p:nvPr/>
        </p:nvGrpSpPr>
        <p:grpSpPr>
          <a:xfrm>
            <a:off x="4113104" y="478257"/>
            <a:ext cx="4726201" cy="5877373"/>
            <a:chOff x="0" y="717"/>
            <a:chExt cx="4726201" cy="5877373"/>
          </a:xfrm>
        </p:grpSpPr>
        <p:sp>
          <p:nvSpPr>
            <p:cNvPr id="759" name="Google Shape;759;p74"/>
            <p:cNvSpPr/>
            <p:nvPr/>
          </p:nvSpPr>
          <p:spPr>
            <a:xfrm>
              <a:off x="0" y="717"/>
              <a:ext cx="4726201" cy="167924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74"/>
            <p:cNvSpPr/>
            <p:nvPr/>
          </p:nvSpPr>
          <p:spPr>
            <a:xfrm>
              <a:off x="507973" y="378548"/>
              <a:ext cx="923587" cy="9235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74"/>
            <p:cNvSpPr/>
            <p:nvPr/>
          </p:nvSpPr>
          <p:spPr>
            <a:xfrm>
              <a:off x="1939533" y="717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74"/>
            <p:cNvSpPr txBox="1"/>
            <p:nvPr/>
          </p:nvSpPr>
          <p:spPr>
            <a:xfrm>
              <a:off x="1939533" y="717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00" lIns="177700" spcFirstLastPara="1" rIns="177700" wrap="square" tIns="177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 Search by title, ingredient, dietary preference, or cooking time.</a:t>
              </a:r>
              <a:endParaRPr/>
            </a:p>
          </p:txBody>
        </p:sp>
        <p:sp>
          <p:nvSpPr>
            <p:cNvPr id="763" name="Google Shape;763;p74"/>
            <p:cNvSpPr/>
            <p:nvPr/>
          </p:nvSpPr>
          <p:spPr>
            <a:xfrm>
              <a:off x="0" y="2099779"/>
              <a:ext cx="4726201" cy="167924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74"/>
            <p:cNvSpPr/>
            <p:nvPr/>
          </p:nvSpPr>
          <p:spPr>
            <a:xfrm>
              <a:off x="507973" y="2477610"/>
              <a:ext cx="923587" cy="9235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74"/>
            <p:cNvSpPr/>
            <p:nvPr/>
          </p:nvSpPr>
          <p:spPr>
            <a:xfrm>
              <a:off x="1939533" y="2099779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74"/>
            <p:cNvSpPr txBox="1"/>
            <p:nvPr/>
          </p:nvSpPr>
          <p:spPr>
            <a:xfrm>
              <a:off x="1939533" y="2099779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00" lIns="177700" spcFirstLastPara="1" rIns="177700" wrap="square" tIns="177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 Advanced filtering options improve search results.</a:t>
              </a:r>
              <a:endParaRPr/>
            </a:p>
          </p:txBody>
        </p:sp>
        <p:sp>
          <p:nvSpPr>
            <p:cNvPr id="767" name="Google Shape;767;p74"/>
            <p:cNvSpPr/>
            <p:nvPr/>
          </p:nvSpPr>
          <p:spPr>
            <a:xfrm>
              <a:off x="0" y="4198841"/>
              <a:ext cx="4726201" cy="167924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74"/>
            <p:cNvSpPr/>
            <p:nvPr/>
          </p:nvSpPr>
          <p:spPr>
            <a:xfrm>
              <a:off x="507973" y="4576672"/>
              <a:ext cx="923587" cy="9235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74"/>
            <p:cNvSpPr/>
            <p:nvPr/>
          </p:nvSpPr>
          <p:spPr>
            <a:xfrm>
              <a:off x="1939533" y="4198841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74"/>
            <p:cNvSpPr txBox="1"/>
            <p:nvPr/>
          </p:nvSpPr>
          <p:spPr>
            <a:xfrm>
              <a:off x="1939533" y="4198841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00" lIns="177700" spcFirstLastPara="1" rIns="177700" wrap="square" tIns="177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alibri"/>
                <a:buNone/>
              </a:pPr>
              <a:r>
                <a:rPr lang="en-US" sz="2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 Full-text indexing speeds up search performance.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5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75"/>
          <p:cNvSpPr txBox="1"/>
          <p:nvPr>
            <p:ph type="title"/>
          </p:nvPr>
        </p:nvSpPr>
        <p:spPr>
          <a:xfrm>
            <a:off x="476250" y="640823"/>
            <a:ext cx="2563994" cy="5583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Meal Planning System</a:t>
            </a:r>
            <a:endParaRPr/>
          </a:p>
        </p:txBody>
      </p:sp>
      <p:sp>
        <p:nvSpPr>
          <p:cNvPr id="777" name="Google Shape;777;p75"/>
          <p:cNvSpPr/>
          <p:nvPr/>
        </p:nvSpPr>
        <p:spPr>
          <a:xfrm rot="5400000">
            <a:off x="544313" y="3465005"/>
            <a:ext cx="5410200" cy="13716"/>
          </a:xfrm>
          <a:custGeom>
            <a:rect b="b" l="l" r="r" t="t"/>
            <a:pathLst>
              <a:path extrusionOk="0" fill="none" h="13716" w="541020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extrusionOk="0" h="13716" w="541020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8" name="Google Shape;778;p75"/>
          <p:cNvGrpSpPr/>
          <p:nvPr/>
        </p:nvGrpSpPr>
        <p:grpSpPr>
          <a:xfrm>
            <a:off x="3486013" y="778642"/>
            <a:ext cx="5175384" cy="5260500"/>
            <a:chOff x="0" y="137820"/>
            <a:chExt cx="5175384" cy="5260500"/>
          </a:xfrm>
        </p:grpSpPr>
        <p:sp>
          <p:nvSpPr>
            <p:cNvPr id="779" name="Google Shape;779;p75"/>
            <p:cNvSpPr/>
            <p:nvPr/>
          </p:nvSpPr>
          <p:spPr>
            <a:xfrm>
              <a:off x="0" y="137820"/>
              <a:ext cx="5175384" cy="99450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75"/>
            <p:cNvSpPr txBox="1"/>
            <p:nvPr/>
          </p:nvSpPr>
          <p:spPr>
            <a:xfrm>
              <a:off x="48547" y="186367"/>
              <a:ext cx="5078290" cy="897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• Users create structured meal plans with integrated nutritional tracking.</a:t>
              </a:r>
              <a:endParaRPr/>
            </a:p>
          </p:txBody>
        </p:sp>
        <p:sp>
          <p:nvSpPr>
            <p:cNvPr id="781" name="Google Shape;781;p75"/>
            <p:cNvSpPr/>
            <p:nvPr/>
          </p:nvSpPr>
          <p:spPr>
            <a:xfrm>
              <a:off x="0" y="1204320"/>
              <a:ext cx="5175384" cy="994500"/>
            </a:xfrm>
            <a:prstGeom prst="roundRect">
              <a:avLst>
                <a:gd fmla="val 16667" name="adj"/>
              </a:avLst>
            </a:prstGeom>
            <a:solidFill>
              <a:srgbClr val="BD754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75"/>
            <p:cNvSpPr txBox="1"/>
            <p:nvPr/>
          </p:nvSpPr>
          <p:spPr>
            <a:xfrm>
              <a:off x="48547" y="1252867"/>
              <a:ext cx="5078290" cy="897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• Features include:</a:t>
              </a:r>
              <a:endParaRPr/>
            </a:p>
          </p:txBody>
        </p:sp>
        <p:sp>
          <p:nvSpPr>
            <p:cNvPr id="783" name="Google Shape;783;p75"/>
            <p:cNvSpPr/>
            <p:nvPr/>
          </p:nvSpPr>
          <p:spPr>
            <a:xfrm>
              <a:off x="0" y="2270820"/>
              <a:ext cx="5175384" cy="994500"/>
            </a:xfrm>
            <a:prstGeom prst="roundRect">
              <a:avLst>
                <a:gd fmla="val 16667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75"/>
            <p:cNvSpPr txBox="1"/>
            <p:nvPr/>
          </p:nvSpPr>
          <p:spPr>
            <a:xfrm>
              <a:off x="48547" y="2319367"/>
              <a:ext cx="5078290" cy="897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Auto-suggested meals</a:t>
              </a:r>
              <a:endParaRPr/>
            </a:p>
          </p:txBody>
        </p:sp>
        <p:sp>
          <p:nvSpPr>
            <p:cNvPr id="785" name="Google Shape;785;p75"/>
            <p:cNvSpPr/>
            <p:nvPr/>
          </p:nvSpPr>
          <p:spPr>
            <a:xfrm>
              <a:off x="0" y="3337320"/>
              <a:ext cx="5175384" cy="994500"/>
            </a:xfrm>
            <a:prstGeom prst="roundRect">
              <a:avLst>
                <a:gd fmla="val 16667" name="adj"/>
              </a:avLst>
            </a:prstGeom>
            <a:solidFill>
              <a:srgbClr val="BABA5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75"/>
            <p:cNvSpPr txBox="1"/>
            <p:nvPr/>
          </p:nvSpPr>
          <p:spPr>
            <a:xfrm>
              <a:off x="48547" y="3385867"/>
              <a:ext cx="5078290" cy="897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Shopping list generation</a:t>
              </a:r>
              <a:endParaRPr/>
            </a:p>
          </p:txBody>
        </p:sp>
        <p:sp>
          <p:nvSpPr>
            <p:cNvPr id="787" name="Google Shape;787;p75"/>
            <p:cNvSpPr/>
            <p:nvPr/>
          </p:nvSpPr>
          <p:spPr>
            <a:xfrm>
              <a:off x="0" y="4403820"/>
              <a:ext cx="5175384" cy="994500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75"/>
            <p:cNvSpPr txBox="1"/>
            <p:nvPr/>
          </p:nvSpPr>
          <p:spPr>
            <a:xfrm>
              <a:off x="48547" y="4452367"/>
              <a:ext cx="5078290" cy="897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Portion adjustments.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Admin Controls &amp; Moderation</a:t>
            </a:r>
            <a:endParaRPr/>
          </a:p>
        </p:txBody>
      </p:sp>
      <p:grpSp>
        <p:nvGrpSpPr>
          <p:cNvPr id="794" name="Google Shape;794;p76"/>
          <p:cNvGrpSpPr/>
          <p:nvPr/>
        </p:nvGrpSpPr>
        <p:grpSpPr>
          <a:xfrm>
            <a:off x="547351" y="2803573"/>
            <a:ext cx="8049297" cy="2119216"/>
            <a:chOff x="90151" y="1203373"/>
            <a:chExt cx="8049297" cy="2119216"/>
          </a:xfrm>
        </p:grpSpPr>
        <p:sp>
          <p:nvSpPr>
            <p:cNvPr id="795" name="Google Shape;795;p76"/>
            <p:cNvSpPr/>
            <p:nvPr/>
          </p:nvSpPr>
          <p:spPr>
            <a:xfrm>
              <a:off x="750914" y="1203373"/>
              <a:ext cx="1081248" cy="108124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76"/>
            <p:cNvSpPr/>
            <p:nvPr/>
          </p:nvSpPr>
          <p:spPr>
            <a:xfrm>
              <a:off x="90151" y="2602589"/>
              <a:ext cx="2402775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76"/>
            <p:cNvSpPr txBox="1"/>
            <p:nvPr/>
          </p:nvSpPr>
          <p:spPr>
            <a:xfrm>
              <a:off x="90151" y="2602589"/>
              <a:ext cx="2402775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 Admins review flagged content, handle reports, and manage users.</a:t>
              </a:r>
              <a:endParaRPr/>
            </a:p>
          </p:txBody>
        </p:sp>
        <p:sp>
          <p:nvSpPr>
            <p:cNvPr id="798" name="Google Shape;798;p76"/>
            <p:cNvSpPr/>
            <p:nvPr/>
          </p:nvSpPr>
          <p:spPr>
            <a:xfrm>
              <a:off x="3574175" y="1203373"/>
              <a:ext cx="1081248" cy="108124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76"/>
            <p:cNvSpPr/>
            <p:nvPr/>
          </p:nvSpPr>
          <p:spPr>
            <a:xfrm>
              <a:off x="2913412" y="2602589"/>
              <a:ext cx="2402775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76"/>
            <p:cNvSpPr txBox="1"/>
            <p:nvPr/>
          </p:nvSpPr>
          <p:spPr>
            <a:xfrm>
              <a:off x="2913412" y="2602589"/>
              <a:ext cx="2402775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 Analytics track recipe popularity and engagement.</a:t>
              </a:r>
              <a:endParaRPr/>
            </a:p>
          </p:txBody>
        </p:sp>
        <p:sp>
          <p:nvSpPr>
            <p:cNvPr id="801" name="Google Shape;801;p76"/>
            <p:cNvSpPr/>
            <p:nvPr/>
          </p:nvSpPr>
          <p:spPr>
            <a:xfrm>
              <a:off x="6397436" y="1203373"/>
              <a:ext cx="1081248" cy="108124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76"/>
            <p:cNvSpPr/>
            <p:nvPr/>
          </p:nvSpPr>
          <p:spPr>
            <a:xfrm>
              <a:off x="5736673" y="2602589"/>
              <a:ext cx="2402775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76"/>
            <p:cNvSpPr txBox="1"/>
            <p:nvPr/>
          </p:nvSpPr>
          <p:spPr>
            <a:xfrm>
              <a:off x="5736673" y="2602589"/>
              <a:ext cx="2402775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 System monitoring ensures stability and security.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" name="Google Shape;808;p77"/>
          <p:cNvPicPr preferRelativeResize="0"/>
          <p:nvPr/>
        </p:nvPicPr>
        <p:blipFill rotWithShape="1">
          <a:blip r:embed="rId3">
            <a:alphaModFix/>
          </a:blip>
          <a:srcRect b="2" l="16252" r="23018" t="0"/>
          <a:stretch/>
        </p:blipFill>
        <p:spPr>
          <a:xfrm>
            <a:off x="20" y="10"/>
            <a:ext cx="4653283" cy="5114534"/>
          </a:xfrm>
          <a:custGeom>
            <a:rect b="b" l="l" r="r" t="t"/>
            <a:pathLst>
              <a:path extrusionOk="0" h="5114544" w="620440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809" name="Google Shape;809;p77"/>
          <p:cNvSpPr txBox="1"/>
          <p:nvPr>
            <p:ph type="title"/>
          </p:nvPr>
        </p:nvSpPr>
        <p:spPr>
          <a:xfrm>
            <a:off x="360760" y="327026"/>
            <a:ext cx="3123008" cy="261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rPr lang="en-US" sz="3100"/>
              <a:t>Appendix &amp; References</a:t>
            </a:r>
            <a:endParaRPr/>
          </a:p>
        </p:txBody>
      </p:sp>
      <p:grpSp>
        <p:nvGrpSpPr>
          <p:cNvPr id="810" name="Google Shape;810;p77"/>
          <p:cNvGrpSpPr/>
          <p:nvPr/>
        </p:nvGrpSpPr>
        <p:grpSpPr>
          <a:xfrm>
            <a:off x="4786312" y="2119313"/>
            <a:ext cx="3996927" cy="4057650"/>
            <a:chOff x="0" y="0"/>
            <a:chExt cx="3996927" cy="4057650"/>
          </a:xfrm>
        </p:grpSpPr>
        <p:cxnSp>
          <p:nvCxnSpPr>
            <p:cNvPr id="811" name="Google Shape;811;p77"/>
            <p:cNvCxnSpPr/>
            <p:nvPr/>
          </p:nvCxnSpPr>
          <p:spPr>
            <a:xfrm>
              <a:off x="0" y="0"/>
              <a:ext cx="3996927" cy="0"/>
            </a:xfrm>
            <a:prstGeom prst="straightConnector1">
              <a:avLst/>
            </a:prstGeom>
            <a:solidFill>
              <a:srgbClr val="BF504D"/>
            </a:solidFill>
            <a:ln cap="flat" cmpd="sng" w="25400">
              <a:solidFill>
                <a:srgbClr val="BF504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812" name="Google Shape;812;p77"/>
            <p:cNvSpPr/>
            <p:nvPr/>
          </p:nvSpPr>
          <p:spPr>
            <a:xfrm>
              <a:off x="0" y="0"/>
              <a:ext cx="3996927" cy="2028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77"/>
            <p:cNvSpPr txBox="1"/>
            <p:nvPr/>
          </p:nvSpPr>
          <p:spPr>
            <a:xfrm>
              <a:off x="0" y="0"/>
              <a:ext cx="3996927" cy="2028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1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 Diagrams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– Includes database schema, API structure, and data flow charts.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1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Wireframes &amp; UI Mockups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– Displays layout concepts for core pages like Home, Recipe Detail, and Meal Planning.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1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Case Scenarios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– Provides examples of how users interact with the platform.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1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Models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– Shows structured representations of users, recipes, meal plans, and favorites.</a:t>
              </a:r>
              <a:endParaRPr/>
            </a:p>
          </p:txBody>
        </p:sp>
        <p:cxnSp>
          <p:nvCxnSpPr>
            <p:cNvPr id="814" name="Google Shape;814;p77"/>
            <p:cNvCxnSpPr/>
            <p:nvPr/>
          </p:nvCxnSpPr>
          <p:spPr>
            <a:xfrm>
              <a:off x="0" y="2028825"/>
              <a:ext cx="3996927" cy="0"/>
            </a:xfrm>
            <a:prstGeom prst="straightConnector1">
              <a:avLst/>
            </a:prstGeom>
            <a:solidFill>
              <a:schemeClr val="accent3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815" name="Google Shape;815;p77"/>
            <p:cNvSpPr/>
            <p:nvPr/>
          </p:nvSpPr>
          <p:spPr>
            <a:xfrm>
              <a:off x="0" y="2028825"/>
              <a:ext cx="3996927" cy="2028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77"/>
            <p:cNvSpPr txBox="1"/>
            <p:nvPr/>
          </p:nvSpPr>
          <p:spPr>
            <a:xfrm>
              <a:off x="0" y="2028825"/>
              <a:ext cx="3996927" cy="2028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1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API 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–Third-party APIs Tasty API and Nutrition API.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1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Security Standards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– Guidelines for JWT authentication, password hashing, and data encryption.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1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 Optimization Techniques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– Resources on caching, query indexing, and load balancing.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1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Web Accessibility Guidelines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–Compliance with usability standards for all users.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1"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Development Frameworks &amp; Libraries</a:t>
              </a:r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–Node.js, Express, and MongoDB.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60"/>
          <p:cNvSpPr/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60"/>
          <p:cNvSpPr/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60"/>
          <p:cNvSpPr txBox="1"/>
          <p:nvPr>
            <p:ph type="title"/>
          </p:nvPr>
        </p:nvSpPr>
        <p:spPr>
          <a:xfrm>
            <a:off x="963930" y="1050595"/>
            <a:ext cx="6056111" cy="1618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</a:pPr>
            <a:r>
              <a:rPr lang="en-US" sz="6300"/>
              <a:t>Introduction</a:t>
            </a:r>
            <a:endParaRPr/>
          </a:p>
        </p:txBody>
      </p:sp>
      <p:sp>
        <p:nvSpPr>
          <p:cNvPr id="503" name="Google Shape;503;p60"/>
          <p:cNvSpPr txBox="1"/>
          <p:nvPr>
            <p:ph idx="1" type="body"/>
          </p:nvPr>
        </p:nvSpPr>
        <p:spPr>
          <a:xfrm>
            <a:off x="963930" y="2969469"/>
            <a:ext cx="6056111" cy="2800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 Recspicy is a web-based platform for recipe discovery and meal planning.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 Integrates API-based and user-generated content.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 Designed for home cooks and food enthusiasts.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61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61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1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61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Problem Statement</a:t>
            </a:r>
            <a:endParaRPr/>
          </a:p>
        </p:txBody>
      </p:sp>
      <p:grpSp>
        <p:nvGrpSpPr>
          <p:cNvPr id="513" name="Google Shape;513;p61"/>
          <p:cNvGrpSpPr/>
          <p:nvPr/>
        </p:nvGrpSpPr>
        <p:grpSpPr>
          <a:xfrm>
            <a:off x="529571" y="2881481"/>
            <a:ext cx="8102812" cy="2655000"/>
            <a:chOff x="46529" y="768902"/>
            <a:chExt cx="8102812" cy="2655000"/>
          </a:xfrm>
        </p:grpSpPr>
        <p:sp>
          <p:nvSpPr>
            <p:cNvPr id="514" name="Google Shape;514;p61"/>
            <p:cNvSpPr/>
            <p:nvPr/>
          </p:nvSpPr>
          <p:spPr>
            <a:xfrm>
              <a:off x="518185" y="768902"/>
              <a:ext cx="1475437" cy="1475437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61"/>
            <p:cNvSpPr/>
            <p:nvPr/>
          </p:nvSpPr>
          <p:spPr>
            <a:xfrm>
              <a:off x="832623" y="1083340"/>
              <a:ext cx="846562" cy="84656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1"/>
            <p:cNvSpPr/>
            <p:nvPr/>
          </p:nvSpPr>
          <p:spPr>
            <a:xfrm>
              <a:off x="46529" y="27039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61"/>
            <p:cNvSpPr txBox="1"/>
            <p:nvPr/>
          </p:nvSpPr>
          <p:spPr>
            <a:xfrm>
              <a:off x="46529" y="27039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 EXISTING PLATFORMS LACK MEAL PLANNING AND ADVANCED SEARCH FEATURES.</a:t>
              </a:r>
              <a:endParaRPr/>
            </a:p>
          </p:txBody>
        </p:sp>
        <p:sp>
          <p:nvSpPr>
            <p:cNvPr id="518" name="Google Shape;518;p61"/>
            <p:cNvSpPr/>
            <p:nvPr/>
          </p:nvSpPr>
          <p:spPr>
            <a:xfrm>
              <a:off x="3360216" y="768902"/>
              <a:ext cx="1475437" cy="147543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61"/>
            <p:cNvSpPr/>
            <p:nvPr/>
          </p:nvSpPr>
          <p:spPr>
            <a:xfrm>
              <a:off x="3674654" y="1083340"/>
              <a:ext cx="846562" cy="84656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61"/>
            <p:cNvSpPr/>
            <p:nvPr/>
          </p:nvSpPr>
          <p:spPr>
            <a:xfrm>
              <a:off x="2888560" y="27039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61"/>
            <p:cNvSpPr txBox="1"/>
            <p:nvPr/>
          </p:nvSpPr>
          <p:spPr>
            <a:xfrm>
              <a:off x="2888560" y="27039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 USERS STRUGGLE WITH DISORGANIZED SEARCHES AND DIETARY FILTERING.</a:t>
              </a:r>
              <a:endParaRPr/>
            </a:p>
          </p:txBody>
        </p:sp>
        <p:sp>
          <p:nvSpPr>
            <p:cNvPr id="522" name="Google Shape;522;p61"/>
            <p:cNvSpPr/>
            <p:nvPr/>
          </p:nvSpPr>
          <p:spPr>
            <a:xfrm>
              <a:off x="6202248" y="768902"/>
              <a:ext cx="1475437" cy="147543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61"/>
            <p:cNvSpPr/>
            <p:nvPr/>
          </p:nvSpPr>
          <p:spPr>
            <a:xfrm>
              <a:off x="6516685" y="1083340"/>
              <a:ext cx="846562" cy="84656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61"/>
            <p:cNvSpPr/>
            <p:nvPr/>
          </p:nvSpPr>
          <p:spPr>
            <a:xfrm>
              <a:off x="5730591" y="27039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61"/>
            <p:cNvSpPr txBox="1"/>
            <p:nvPr/>
          </p:nvSpPr>
          <p:spPr>
            <a:xfrm>
              <a:off x="5730591" y="27039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• RE</a:t>
              </a:r>
              <a:r>
                <a:rPr lang="en-U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SPICY FILLS THESE GAPS WITH STRUCTURED PLANNING AND DISCOVERY.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62"/>
          <p:cNvSpPr/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62"/>
          <p:cNvSpPr/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62"/>
          <p:cNvSpPr txBox="1"/>
          <p:nvPr>
            <p:ph type="title"/>
          </p:nvPr>
        </p:nvSpPr>
        <p:spPr>
          <a:xfrm>
            <a:off x="963930" y="1050595"/>
            <a:ext cx="6056111" cy="1618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</a:pPr>
            <a:r>
              <a:rPr lang="en-US" sz="4900"/>
              <a:t>Assumptions, Constraints, and Risks</a:t>
            </a:r>
            <a:endParaRPr/>
          </a:p>
        </p:txBody>
      </p:sp>
      <p:sp>
        <p:nvSpPr>
          <p:cNvPr id="534" name="Google Shape;534;p62"/>
          <p:cNvSpPr txBox="1"/>
          <p:nvPr>
            <p:ph idx="1" type="body"/>
          </p:nvPr>
        </p:nvSpPr>
        <p:spPr>
          <a:xfrm>
            <a:off x="963930" y="2969469"/>
            <a:ext cx="6056111" cy="2800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Assumptions: Users want an organized way to find and save recipes.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Constraints: Responsive design, API rate limits, security measures.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Risks: Data privacy concerns, API dependency, system performance issues.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Overview</a:t>
            </a:r>
            <a:endParaRPr/>
          </a:p>
        </p:txBody>
      </p:sp>
      <p:grpSp>
        <p:nvGrpSpPr>
          <p:cNvPr id="540" name="Google Shape;540;p63"/>
          <p:cNvGrpSpPr/>
          <p:nvPr/>
        </p:nvGrpSpPr>
        <p:grpSpPr>
          <a:xfrm>
            <a:off x="457200" y="1646841"/>
            <a:ext cx="8229600" cy="4432680"/>
            <a:chOff x="0" y="46641"/>
            <a:chExt cx="8229600" cy="4432680"/>
          </a:xfrm>
        </p:grpSpPr>
        <p:sp>
          <p:nvSpPr>
            <p:cNvPr id="541" name="Google Shape;541;p63"/>
            <p:cNvSpPr/>
            <p:nvPr/>
          </p:nvSpPr>
          <p:spPr>
            <a:xfrm>
              <a:off x="0" y="46641"/>
              <a:ext cx="8229600" cy="67158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63"/>
            <p:cNvSpPr txBox="1"/>
            <p:nvPr/>
          </p:nvSpPr>
          <p:spPr>
            <a:xfrm>
              <a:off x="32784" y="79425"/>
              <a:ext cx="8164032" cy="606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• Built using the MERN stack:</a:t>
              </a:r>
              <a:endParaRPr/>
            </a:p>
          </p:txBody>
        </p:sp>
        <p:sp>
          <p:nvSpPr>
            <p:cNvPr id="543" name="Google Shape;543;p63"/>
            <p:cNvSpPr/>
            <p:nvPr/>
          </p:nvSpPr>
          <p:spPr>
            <a:xfrm>
              <a:off x="0" y="798861"/>
              <a:ext cx="8229600" cy="67158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63"/>
            <p:cNvSpPr txBox="1"/>
            <p:nvPr/>
          </p:nvSpPr>
          <p:spPr>
            <a:xfrm>
              <a:off x="32784" y="831645"/>
              <a:ext cx="8164032" cy="606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Frontend: React.js, HTML, CSS</a:t>
              </a:r>
              <a:endParaRPr/>
            </a:p>
          </p:txBody>
        </p:sp>
        <p:sp>
          <p:nvSpPr>
            <p:cNvPr id="545" name="Google Shape;545;p63"/>
            <p:cNvSpPr/>
            <p:nvPr/>
          </p:nvSpPr>
          <p:spPr>
            <a:xfrm>
              <a:off x="0" y="1551081"/>
              <a:ext cx="8229600" cy="67158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63"/>
            <p:cNvSpPr txBox="1"/>
            <p:nvPr/>
          </p:nvSpPr>
          <p:spPr>
            <a:xfrm>
              <a:off x="32784" y="1583865"/>
              <a:ext cx="8164032" cy="606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Backend: Node.js, Express</a:t>
              </a:r>
              <a:endParaRPr/>
            </a:p>
          </p:txBody>
        </p:sp>
        <p:sp>
          <p:nvSpPr>
            <p:cNvPr id="547" name="Google Shape;547;p63"/>
            <p:cNvSpPr/>
            <p:nvPr/>
          </p:nvSpPr>
          <p:spPr>
            <a:xfrm>
              <a:off x="0" y="2303301"/>
              <a:ext cx="8229600" cy="67158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63"/>
            <p:cNvSpPr txBox="1"/>
            <p:nvPr/>
          </p:nvSpPr>
          <p:spPr>
            <a:xfrm>
              <a:off x="32784" y="2336085"/>
              <a:ext cx="8164032" cy="606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Database: MongoDB</a:t>
              </a:r>
              <a:endParaRPr/>
            </a:p>
          </p:txBody>
        </p:sp>
        <p:sp>
          <p:nvSpPr>
            <p:cNvPr id="549" name="Google Shape;549;p63"/>
            <p:cNvSpPr/>
            <p:nvPr/>
          </p:nvSpPr>
          <p:spPr>
            <a:xfrm>
              <a:off x="0" y="3055521"/>
              <a:ext cx="8229600" cy="67158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63"/>
            <p:cNvSpPr txBox="1"/>
            <p:nvPr/>
          </p:nvSpPr>
          <p:spPr>
            <a:xfrm>
              <a:off x="32784" y="3088305"/>
              <a:ext cx="8164032" cy="606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Authentication: JWT</a:t>
              </a:r>
              <a:endParaRPr/>
            </a:p>
          </p:txBody>
        </p:sp>
        <p:sp>
          <p:nvSpPr>
            <p:cNvPr id="551" name="Google Shape;551;p63"/>
            <p:cNvSpPr/>
            <p:nvPr/>
          </p:nvSpPr>
          <p:spPr>
            <a:xfrm>
              <a:off x="0" y="3807741"/>
              <a:ext cx="8229600" cy="67158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63"/>
            <p:cNvSpPr txBox="1"/>
            <p:nvPr/>
          </p:nvSpPr>
          <p:spPr>
            <a:xfrm>
              <a:off x="32784" y="3840525"/>
              <a:ext cx="8164032" cy="606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 External API: Tasty API for recipes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4"/>
          <p:cNvSpPr txBox="1"/>
          <p:nvPr>
            <p:ph idx="3" type="body"/>
          </p:nvPr>
        </p:nvSpPr>
        <p:spPr>
          <a:xfrm>
            <a:off x="538050" y="925002"/>
            <a:ext cx="3582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The tables are related.</a:t>
            </a:r>
            <a:endParaRPr sz="1600"/>
          </a:p>
        </p:txBody>
      </p:sp>
      <p:sp>
        <p:nvSpPr>
          <p:cNvPr id="558" name="Google Shape;558;p64"/>
          <p:cNvSpPr txBox="1"/>
          <p:nvPr>
            <p:ph idx="1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Team 1</a:t>
            </a:r>
            <a:endParaRPr/>
          </a:p>
        </p:txBody>
      </p:sp>
      <p:sp>
        <p:nvSpPr>
          <p:cNvPr id="559" name="Google Shape;559;p64"/>
          <p:cNvSpPr txBox="1"/>
          <p:nvPr>
            <p:ph idx="4294967295" type="body"/>
          </p:nvPr>
        </p:nvSpPr>
        <p:spPr>
          <a:xfrm>
            <a:off x="5993850" y="6276400"/>
            <a:ext cx="29217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#</a:t>
            </a:r>
            <a:endParaRPr/>
          </a:p>
        </p:txBody>
      </p:sp>
      <p:sp>
        <p:nvSpPr>
          <p:cNvPr id="560" name="Google Shape;560;p64"/>
          <p:cNvSpPr txBox="1"/>
          <p:nvPr>
            <p:ph idx="2" type="subTitle"/>
          </p:nvPr>
        </p:nvSpPr>
        <p:spPr>
          <a:xfrm>
            <a:off x="538050" y="529167"/>
            <a:ext cx="3582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Relational </a:t>
            </a:r>
            <a:endParaRPr sz="2000"/>
          </a:p>
        </p:txBody>
      </p:sp>
      <p:sp>
        <p:nvSpPr>
          <p:cNvPr id="561" name="Google Shape;561;p64"/>
          <p:cNvSpPr txBox="1"/>
          <p:nvPr>
            <p:ph type="title"/>
          </p:nvPr>
        </p:nvSpPr>
        <p:spPr>
          <a:xfrm>
            <a:off x="419400" y="5354925"/>
            <a:ext cx="35820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</a:t>
            </a:r>
            <a:endParaRPr/>
          </a:p>
        </p:txBody>
      </p:sp>
      <p:sp>
        <p:nvSpPr>
          <p:cNvPr id="562" name="Google Shape;562;p64"/>
          <p:cNvSpPr txBox="1"/>
          <p:nvPr>
            <p:ph idx="4" type="subTitle"/>
          </p:nvPr>
        </p:nvSpPr>
        <p:spPr>
          <a:xfrm>
            <a:off x="538050" y="1632638"/>
            <a:ext cx="3582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Tables</a:t>
            </a:r>
            <a:endParaRPr sz="2000"/>
          </a:p>
        </p:txBody>
      </p:sp>
      <p:sp>
        <p:nvSpPr>
          <p:cNvPr id="563" name="Google Shape;563;p64"/>
          <p:cNvSpPr txBox="1"/>
          <p:nvPr>
            <p:ph idx="5" type="body"/>
          </p:nvPr>
        </p:nvSpPr>
        <p:spPr>
          <a:xfrm>
            <a:off x="538050" y="2028473"/>
            <a:ext cx="3582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The layout and content is defined</a:t>
            </a:r>
            <a:endParaRPr sz="1600"/>
          </a:p>
        </p:txBody>
      </p:sp>
      <p:sp>
        <p:nvSpPr>
          <p:cNvPr id="564" name="Google Shape;564;p64"/>
          <p:cNvSpPr txBox="1"/>
          <p:nvPr>
            <p:ph idx="6" type="subTitle"/>
          </p:nvPr>
        </p:nvSpPr>
        <p:spPr>
          <a:xfrm>
            <a:off x="538050" y="2841069"/>
            <a:ext cx="3582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Data</a:t>
            </a:r>
            <a:endParaRPr sz="2000"/>
          </a:p>
        </p:txBody>
      </p:sp>
      <p:sp>
        <p:nvSpPr>
          <p:cNvPr id="565" name="Google Shape;565;p64"/>
          <p:cNvSpPr txBox="1"/>
          <p:nvPr>
            <p:ph idx="7" type="body"/>
          </p:nvPr>
        </p:nvSpPr>
        <p:spPr>
          <a:xfrm>
            <a:off x="538050" y="3236895"/>
            <a:ext cx="3582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Fits its slot, or you have issues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4"/>
          <p:cNvSpPr txBox="1"/>
          <p:nvPr>
            <p:ph idx="8" type="subTitle"/>
          </p:nvPr>
        </p:nvSpPr>
        <p:spPr>
          <a:xfrm>
            <a:off x="538050" y="4049506"/>
            <a:ext cx="3582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Schema</a:t>
            </a:r>
            <a:endParaRPr sz="2000"/>
          </a:p>
        </p:txBody>
      </p:sp>
      <p:sp>
        <p:nvSpPr>
          <p:cNvPr id="567" name="Google Shape;567;p64"/>
          <p:cNvSpPr txBox="1"/>
          <p:nvPr>
            <p:ph idx="9" type="body"/>
          </p:nvPr>
        </p:nvSpPr>
        <p:spPr>
          <a:xfrm>
            <a:off x="538050" y="4445333"/>
            <a:ext cx="3582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The bedrock of any SQL Database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64"/>
          <p:cNvSpPr txBox="1"/>
          <p:nvPr>
            <p:ph idx="21" type="subTitle"/>
          </p:nvPr>
        </p:nvSpPr>
        <p:spPr>
          <a:xfrm>
            <a:off x="4982950" y="529167"/>
            <a:ext cx="3582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Not Relational</a:t>
            </a:r>
            <a:endParaRPr sz="2000"/>
          </a:p>
        </p:txBody>
      </p:sp>
      <p:sp>
        <p:nvSpPr>
          <p:cNvPr id="569" name="Google Shape;569;p64"/>
          <p:cNvSpPr txBox="1"/>
          <p:nvPr>
            <p:ph idx="13" type="body"/>
          </p:nvPr>
        </p:nvSpPr>
        <p:spPr>
          <a:xfrm>
            <a:off x="4982950" y="925001"/>
            <a:ext cx="3582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Thee data </a:t>
            </a:r>
            <a:r>
              <a:rPr lang="en-US" sz="1600"/>
              <a:t>certainly</a:t>
            </a:r>
            <a:r>
              <a:rPr lang="en-US" sz="1600"/>
              <a:t> exists</a:t>
            </a:r>
            <a:endParaRPr sz="2000"/>
          </a:p>
        </p:txBody>
      </p:sp>
      <p:sp>
        <p:nvSpPr>
          <p:cNvPr id="570" name="Google Shape;570;p64"/>
          <p:cNvSpPr txBox="1"/>
          <p:nvPr>
            <p:ph idx="14" type="title"/>
          </p:nvPr>
        </p:nvSpPr>
        <p:spPr>
          <a:xfrm>
            <a:off x="4798700" y="5354925"/>
            <a:ext cx="35820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NoSQL</a:t>
            </a:r>
            <a:endParaRPr/>
          </a:p>
        </p:txBody>
      </p:sp>
      <p:sp>
        <p:nvSpPr>
          <p:cNvPr id="571" name="Google Shape;571;p64"/>
          <p:cNvSpPr txBox="1"/>
          <p:nvPr>
            <p:ph idx="15" type="subTitle"/>
          </p:nvPr>
        </p:nvSpPr>
        <p:spPr>
          <a:xfrm>
            <a:off x="4982950" y="1632637"/>
            <a:ext cx="3582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Collections</a:t>
            </a:r>
            <a:endParaRPr sz="2000"/>
          </a:p>
        </p:txBody>
      </p:sp>
      <p:sp>
        <p:nvSpPr>
          <p:cNvPr id="572" name="Google Shape;572;p64"/>
          <p:cNvSpPr txBox="1"/>
          <p:nvPr>
            <p:ph idx="16" type="body"/>
          </p:nvPr>
        </p:nvSpPr>
        <p:spPr>
          <a:xfrm>
            <a:off x="4982950" y="2028472"/>
            <a:ext cx="3582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We put the documents </a:t>
            </a:r>
            <a:r>
              <a:rPr lang="en-US" sz="1600"/>
              <a:t>together</a:t>
            </a:r>
            <a:endParaRPr sz="1600"/>
          </a:p>
        </p:txBody>
      </p:sp>
      <p:sp>
        <p:nvSpPr>
          <p:cNvPr id="573" name="Google Shape;573;p64"/>
          <p:cNvSpPr txBox="1"/>
          <p:nvPr>
            <p:ph idx="17" type="subTitle"/>
          </p:nvPr>
        </p:nvSpPr>
        <p:spPr>
          <a:xfrm>
            <a:off x="4982950" y="2841068"/>
            <a:ext cx="3582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Documents</a:t>
            </a:r>
            <a:endParaRPr sz="2000"/>
          </a:p>
        </p:txBody>
      </p:sp>
      <p:sp>
        <p:nvSpPr>
          <p:cNvPr id="574" name="Google Shape;574;p64"/>
          <p:cNvSpPr txBox="1"/>
          <p:nvPr>
            <p:ph idx="18" type="body"/>
          </p:nvPr>
        </p:nvSpPr>
        <p:spPr>
          <a:xfrm>
            <a:off x="4982950" y="3236893"/>
            <a:ext cx="3582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These hold data</a:t>
            </a:r>
            <a:endParaRPr sz="1600"/>
          </a:p>
        </p:txBody>
      </p:sp>
      <p:sp>
        <p:nvSpPr>
          <p:cNvPr id="575" name="Google Shape;575;p64"/>
          <p:cNvSpPr txBox="1"/>
          <p:nvPr>
            <p:ph idx="19" type="subTitle"/>
          </p:nvPr>
        </p:nvSpPr>
        <p:spPr>
          <a:xfrm>
            <a:off x="4982950" y="4049505"/>
            <a:ext cx="3582000" cy="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Freedom </a:t>
            </a:r>
            <a:endParaRPr sz="2000"/>
          </a:p>
        </p:txBody>
      </p:sp>
      <p:sp>
        <p:nvSpPr>
          <p:cNvPr id="576" name="Google Shape;576;p64"/>
          <p:cNvSpPr txBox="1"/>
          <p:nvPr>
            <p:ph idx="20" type="body"/>
          </p:nvPr>
        </p:nvSpPr>
        <p:spPr>
          <a:xfrm>
            <a:off x="4982950" y="4445325"/>
            <a:ext cx="38250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There are no schemas, unless you want them, for MongoDB this means Mongoose.</a:t>
            </a:r>
            <a:endParaRPr sz="1600"/>
          </a:p>
        </p:txBody>
      </p:sp>
      <p:sp>
        <p:nvSpPr>
          <p:cNvPr id="577" name="Google Shape;577;p64"/>
          <p:cNvSpPr txBox="1"/>
          <p:nvPr>
            <p:ph idx="4294967295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65"/>
          <p:cNvSpPr/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65"/>
          <p:cNvSpPr/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65"/>
          <p:cNvSpPr txBox="1"/>
          <p:nvPr>
            <p:ph type="title"/>
          </p:nvPr>
        </p:nvSpPr>
        <p:spPr>
          <a:xfrm>
            <a:off x="1331080" y="355345"/>
            <a:ext cx="6056100" cy="16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</a:pPr>
            <a:r>
              <a:rPr lang="en-US" sz="6300"/>
              <a:t>Database Model</a:t>
            </a:r>
            <a:endParaRPr/>
          </a:p>
        </p:txBody>
      </p:sp>
      <p:pic>
        <p:nvPicPr>
          <p:cNvPr id="586" name="Google Shape;586;p65" title="DataModel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762" y="1636174"/>
            <a:ext cx="7019925" cy="4353676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6"/>
          <p:cNvSpPr/>
          <p:nvPr/>
        </p:nvSpPr>
        <p:spPr>
          <a:xfrm>
            <a:off x="-77250" y="85825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66"/>
          <p:cNvSpPr/>
          <p:nvPr/>
        </p:nvSpPr>
        <p:spPr>
          <a:xfrm>
            <a:off x="0" y="0"/>
            <a:ext cx="27507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66"/>
          <p:cNvSpPr txBox="1"/>
          <p:nvPr>
            <p:ph type="title"/>
          </p:nvPr>
        </p:nvSpPr>
        <p:spPr>
          <a:xfrm>
            <a:off x="175200" y="1178522"/>
            <a:ext cx="2400300" cy="4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User Model</a:t>
            </a:r>
            <a:endParaRPr/>
          </a:p>
        </p:txBody>
      </p:sp>
      <p:grpSp>
        <p:nvGrpSpPr>
          <p:cNvPr id="594" name="Google Shape;594;p66"/>
          <p:cNvGrpSpPr/>
          <p:nvPr/>
        </p:nvGrpSpPr>
        <p:grpSpPr>
          <a:xfrm>
            <a:off x="-1" y="202996"/>
            <a:ext cx="1432688" cy="709685"/>
            <a:chOff x="2267504" y="2540250"/>
            <a:chExt cx="1990951" cy="739640"/>
          </a:xfrm>
        </p:grpSpPr>
        <p:sp>
          <p:nvSpPr>
            <p:cNvPr id="595" name="Google Shape;595;p66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66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7" name="Google Shape;597;p66"/>
          <p:cNvSpPr/>
          <p:nvPr/>
        </p:nvSpPr>
        <p:spPr>
          <a:xfrm>
            <a:off x="304695" y="4752208"/>
            <a:ext cx="273900" cy="365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66"/>
          <p:cNvSpPr/>
          <p:nvPr/>
        </p:nvSpPr>
        <p:spPr>
          <a:xfrm>
            <a:off x="304695" y="4752208"/>
            <a:ext cx="273900" cy="365100"/>
          </a:xfrm>
          <a:prstGeom prst="ellipse">
            <a:avLst/>
          </a:prstGeom>
          <a:solidFill>
            <a:schemeClr val="accent6">
              <a:alpha val="29800"/>
            </a:schemeClr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9" name="Google Shape;599;p66"/>
          <p:cNvGrpSpPr/>
          <p:nvPr/>
        </p:nvGrpSpPr>
        <p:grpSpPr>
          <a:xfrm>
            <a:off x="3082203" y="5539799"/>
            <a:ext cx="731373" cy="975148"/>
            <a:chOff x="5829300" y="3162300"/>
            <a:chExt cx="532256" cy="532257"/>
          </a:xfrm>
        </p:grpSpPr>
        <p:sp>
          <p:nvSpPr>
            <p:cNvPr id="600" name="Google Shape;600;p66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66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66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66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66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66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66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66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66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66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66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66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66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13" name="Google Shape;61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200" y="654388"/>
            <a:ext cx="5486400" cy="52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7"/>
          <p:cNvSpPr/>
          <p:nvPr/>
        </p:nvSpPr>
        <p:spPr>
          <a:xfrm>
            <a:off x="-77250" y="85825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67"/>
          <p:cNvSpPr/>
          <p:nvPr/>
        </p:nvSpPr>
        <p:spPr>
          <a:xfrm>
            <a:off x="0" y="0"/>
            <a:ext cx="27507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67"/>
          <p:cNvSpPr txBox="1"/>
          <p:nvPr>
            <p:ph type="title"/>
          </p:nvPr>
        </p:nvSpPr>
        <p:spPr>
          <a:xfrm>
            <a:off x="175200" y="1178522"/>
            <a:ext cx="2400300" cy="4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Recipe</a:t>
            </a:r>
            <a:r>
              <a:rPr lang="en-US">
                <a:solidFill>
                  <a:schemeClr val="lt1"/>
                </a:solidFill>
              </a:rPr>
              <a:t> </a:t>
            </a:r>
            <a:r>
              <a:rPr lang="en-US">
                <a:solidFill>
                  <a:schemeClr val="lt1"/>
                </a:solidFill>
              </a:rPr>
              <a:t>Model</a:t>
            </a:r>
            <a:endParaRPr/>
          </a:p>
        </p:txBody>
      </p:sp>
      <p:grpSp>
        <p:nvGrpSpPr>
          <p:cNvPr id="621" name="Google Shape;621;p67"/>
          <p:cNvGrpSpPr/>
          <p:nvPr/>
        </p:nvGrpSpPr>
        <p:grpSpPr>
          <a:xfrm>
            <a:off x="-1" y="202996"/>
            <a:ext cx="1432688" cy="709685"/>
            <a:chOff x="2267504" y="2540250"/>
            <a:chExt cx="1990951" cy="739640"/>
          </a:xfrm>
        </p:grpSpPr>
        <p:sp>
          <p:nvSpPr>
            <p:cNvPr id="622" name="Google Shape;622;p67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67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4" name="Google Shape;624;p67"/>
          <p:cNvSpPr/>
          <p:nvPr/>
        </p:nvSpPr>
        <p:spPr>
          <a:xfrm>
            <a:off x="304695" y="4752208"/>
            <a:ext cx="273900" cy="3651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67"/>
          <p:cNvSpPr/>
          <p:nvPr/>
        </p:nvSpPr>
        <p:spPr>
          <a:xfrm>
            <a:off x="304695" y="4752208"/>
            <a:ext cx="273900" cy="365100"/>
          </a:xfrm>
          <a:prstGeom prst="ellipse">
            <a:avLst/>
          </a:prstGeom>
          <a:solidFill>
            <a:schemeClr val="accent6">
              <a:alpha val="29800"/>
            </a:schemeClr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6" name="Google Shape;626;p67"/>
          <p:cNvGrpSpPr/>
          <p:nvPr/>
        </p:nvGrpSpPr>
        <p:grpSpPr>
          <a:xfrm>
            <a:off x="3082203" y="5539799"/>
            <a:ext cx="731373" cy="975148"/>
            <a:chOff x="5829300" y="3162300"/>
            <a:chExt cx="532256" cy="532257"/>
          </a:xfrm>
        </p:grpSpPr>
        <p:sp>
          <p:nvSpPr>
            <p:cNvPr id="627" name="Google Shape;627;p67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67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67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67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67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67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67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67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67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67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67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67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67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40" name="Google Shape;64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600" y="205411"/>
            <a:ext cx="4954324" cy="618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 Employee Orientation &amp; Training">
  <a:themeElements>
    <a:clrScheme name="Simple Light">
      <a:dk1>
        <a:srgbClr val="000000"/>
      </a:dk1>
      <a:lt1>
        <a:srgbClr val="FBF8F4"/>
      </a:lt1>
      <a:dk2>
        <a:srgbClr val="4B917D"/>
      </a:dk2>
      <a:lt2>
        <a:srgbClr val="DAFEA4"/>
      </a:lt2>
      <a:accent1>
        <a:srgbClr val="A0C7FE"/>
      </a:accent1>
      <a:accent2>
        <a:srgbClr val="E0E0E0"/>
      </a:accent2>
      <a:accent3>
        <a:srgbClr val="BDE6DB"/>
      </a:accent3>
      <a:accent4>
        <a:srgbClr val="F7FDD7"/>
      </a:accent4>
      <a:accent5>
        <a:srgbClr val="FFFFFF"/>
      </a:accent5>
      <a:accent6>
        <a:srgbClr val="3F8BA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