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Architects Daughter"/>
      <p:regular r:id="rId23"/>
    </p:embeddedFont>
    <p:embeddedFont>
      <p:font typeface="Candar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andara-regular.fntdata"/><Relationship Id="rId23" Type="http://schemas.openxmlformats.org/officeDocument/2006/relationships/font" Target="fonts/ArchitectsDaught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ndara-italic.fntdata"/><Relationship Id="rId25" Type="http://schemas.openxmlformats.org/officeDocument/2006/relationships/font" Target="fonts/Candara-bold.fntdata"/><Relationship Id="rId27" Type="http://schemas.openxmlformats.org/officeDocument/2006/relationships/font" Target="fonts/Candar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1pPr>
            <a:lvl2pPr indent="-228600" lvl="1" marL="9144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2pPr>
            <a:lvl3pPr indent="-228600" lvl="2" marL="13716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3pPr>
            <a:lvl4pPr indent="-228600" lvl="3" marL="18288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4pPr>
            <a:lvl5pPr indent="-228600" lvl="4" marL="22860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5pPr>
            <a:lvl6pPr indent="-228600" lvl="5" marL="27432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6pPr>
            <a:lvl7pPr indent="-228600" lvl="6" marL="32004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7pPr>
            <a:lvl8pPr indent="-228600" lvl="7" marL="36576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8pPr>
            <a:lvl9pPr indent="-228600" lvl="8" marL="41148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ndara"/>
                <a:ea typeface="Candara"/>
                <a:cs typeface="Candara"/>
                <a:sym typeface="Candara"/>
              </a:rPr>
              <a:t>‹#›</a:t>
            </a:fld>
            <a:endParaRPr b="0" i="0" sz="1200" u="none" cap="none" strike="noStrike">
              <a:solidFill>
                <a:schemeClr val="dk1"/>
              </a:solidFill>
              <a:latin typeface="Candara"/>
              <a:ea typeface="Candara"/>
              <a:cs typeface="Candara"/>
              <a:sym typeface="Candar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c0f605b79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33c0f605b79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3c0f605b79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33c0f605b79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3c0f605b79_1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33c0f605b79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3c0f605b79_1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33c0f605b79_1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3c0f605b79_1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33c0f605b79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d2621ab3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d2621ab3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2dd2621ab3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d2621ab3c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d2621ab3c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2dd2621ab3c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d13f176a3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dd13f176a3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2dd13f176a3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3beea926a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33beea926a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beea926af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33beea926af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beea926af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33beea926af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c06d01d9a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c06d01d9a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33c06d01d9a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3beea926af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33beea926af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3beea926af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33beea926af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3beea926af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33beea926af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3beea926af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33beea926af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p:nvPr/>
        </p:nvSpPr>
        <p:spPr>
          <a:xfrm>
            <a:off x="0" y="2825016"/>
            <a:ext cx="12188952" cy="3180930"/>
          </a:xfrm>
          <a:prstGeom prst="rect">
            <a:avLst/>
          </a:prstGeom>
          <a:solidFill>
            <a:srgbClr val="262626">
              <a:alpha val="7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7" name="Google Shape;17;p2"/>
          <p:cNvSpPr/>
          <p:nvPr/>
        </p:nvSpPr>
        <p:spPr>
          <a:xfrm>
            <a:off x="0" y="3075709"/>
            <a:ext cx="12188952" cy="263929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8" name="Google Shape;18;p2"/>
          <p:cNvSpPr txBox="1"/>
          <p:nvPr>
            <p:ph type="ctrTitle"/>
          </p:nvPr>
        </p:nvSpPr>
        <p:spPr>
          <a:xfrm>
            <a:off x="1066800" y="3165763"/>
            <a:ext cx="10058400" cy="1711037"/>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5400"/>
              <a:buFont typeface="Consola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066800" y="4953000"/>
            <a:ext cx="100584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2000"/>
              <a:buNone/>
              <a:defRPr sz="2000">
                <a:solidFill>
                  <a:schemeClr val="accent1"/>
                </a:solidFill>
                <a:latin typeface="Consolas"/>
                <a:ea typeface="Consolas"/>
                <a:cs typeface="Consolas"/>
                <a:sym typeface="Consolas"/>
              </a:defRPr>
            </a:lvl1pPr>
            <a:lvl2pPr lvl="1" algn="ctr">
              <a:lnSpc>
                <a:spcPct val="90000"/>
              </a:lnSpc>
              <a:spcBef>
                <a:spcPts val="10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800"/>
              </a:spcBef>
              <a:spcAft>
                <a:spcPts val="0"/>
              </a:spcAft>
              <a:buSzPts val="1600"/>
              <a:buNone/>
              <a:defRPr sz="1600"/>
            </a:lvl5pPr>
            <a:lvl6pPr lvl="5" algn="ctr">
              <a:lnSpc>
                <a:spcPct val="90000"/>
              </a:lnSpc>
              <a:spcBef>
                <a:spcPts val="800"/>
              </a:spcBef>
              <a:spcAft>
                <a:spcPts val="0"/>
              </a:spcAft>
              <a:buSzPts val="1600"/>
              <a:buNone/>
              <a:defRPr sz="1600"/>
            </a:lvl6pPr>
            <a:lvl7pPr lvl="6" algn="ctr">
              <a:lnSpc>
                <a:spcPct val="90000"/>
              </a:lnSpc>
              <a:spcBef>
                <a:spcPts val="800"/>
              </a:spcBef>
              <a:spcAft>
                <a:spcPts val="0"/>
              </a:spcAft>
              <a:buSzPts val="1600"/>
              <a:buNone/>
              <a:defRPr sz="1600"/>
            </a:lvl7pPr>
            <a:lvl8pPr lvl="7" algn="ctr">
              <a:lnSpc>
                <a:spcPct val="90000"/>
              </a:lnSpc>
              <a:spcBef>
                <a:spcPts val="800"/>
              </a:spcBef>
              <a:spcAft>
                <a:spcPts val="0"/>
              </a:spcAft>
              <a:buSzPts val="1600"/>
              <a:buNone/>
              <a:defRPr sz="1600"/>
            </a:lvl8pPr>
            <a:lvl9pPr lvl="8" algn="ctr">
              <a:lnSpc>
                <a:spcPct val="90000"/>
              </a:lnSpc>
              <a:spcBef>
                <a:spcPts val="800"/>
              </a:spcBef>
              <a:spcAft>
                <a:spcPts val="0"/>
              </a:spcAft>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txBox="1"/>
          <p:nvPr>
            <p:ph idx="1" type="body"/>
          </p:nvPr>
        </p:nvSpPr>
        <p:spPr>
          <a:xfrm rot="5400000">
            <a:off x="3962400" y="-609600"/>
            <a:ext cx="4267200" cy="9144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72" name="Google Shape;72;p11"/>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6877049" y="2305050"/>
            <a:ext cx="5638801" cy="19431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2228850" y="-247650"/>
            <a:ext cx="5638801" cy="70485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78" name="Google Shape;78;p12"/>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17500" lvl="4" marL="2286000" algn="l">
              <a:lnSpc>
                <a:spcPct val="90000"/>
              </a:lnSpc>
              <a:spcBef>
                <a:spcPts val="800"/>
              </a:spcBef>
              <a:spcAft>
                <a:spcPts val="0"/>
              </a:spcAft>
              <a:buSzPts val="14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23" name="Google Shape;23;p3"/>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4"/>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1524000" y="1825625"/>
            <a:ext cx="4343400" cy="4270375"/>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29" name="Google Shape;29;p4"/>
          <p:cNvSpPr txBox="1"/>
          <p:nvPr>
            <p:ph idx="2" type="body"/>
          </p:nvPr>
        </p:nvSpPr>
        <p:spPr>
          <a:xfrm>
            <a:off x="6324600" y="1825625"/>
            <a:ext cx="4343400" cy="4270375"/>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30" name="Google Shape;30;p4"/>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1524000" y="1828800"/>
            <a:ext cx="9144000" cy="2743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Consola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1524000" y="4589463"/>
            <a:ext cx="9144000" cy="15065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000"/>
              <a:buNone/>
              <a:defRPr sz="2000">
                <a:solidFill>
                  <a:schemeClr val="accent1"/>
                </a:solidFill>
                <a:latin typeface="Consolas"/>
                <a:ea typeface="Consolas"/>
                <a:cs typeface="Consolas"/>
                <a:sym typeface="Consolas"/>
              </a:defRPr>
            </a:lvl1pPr>
            <a:lvl2pPr indent="-228600" lvl="1" marL="914400" algn="l">
              <a:lnSpc>
                <a:spcPct val="90000"/>
              </a:lnSpc>
              <a:spcBef>
                <a:spcPts val="1000"/>
              </a:spcBef>
              <a:spcAft>
                <a:spcPts val="0"/>
              </a:spcAft>
              <a:buSzPts val="2000"/>
              <a:buNone/>
              <a:defRPr sz="2000"/>
            </a:lvl2pPr>
            <a:lvl3pPr indent="-228600" lvl="2" marL="1371600" algn="l">
              <a:lnSpc>
                <a:spcPct val="90000"/>
              </a:lnSpc>
              <a:spcBef>
                <a:spcPts val="800"/>
              </a:spcBef>
              <a:spcAft>
                <a:spcPts val="0"/>
              </a:spcAft>
              <a:buSzPts val="1800"/>
              <a:buNone/>
              <a:defRPr sz="1800"/>
            </a:lvl3pPr>
            <a:lvl4pPr indent="-228600" lvl="3" marL="1828800" algn="l">
              <a:lnSpc>
                <a:spcPct val="90000"/>
              </a:lnSpc>
              <a:spcBef>
                <a:spcPts val="800"/>
              </a:spcBef>
              <a:spcAft>
                <a:spcPts val="0"/>
              </a:spcAft>
              <a:buSzPts val="1600"/>
              <a:buNone/>
              <a:defRPr sz="1600"/>
            </a:lvl4pPr>
            <a:lvl5pPr indent="-228600" lvl="4" marL="2286000" algn="l">
              <a:lnSpc>
                <a:spcPct val="90000"/>
              </a:lnSpc>
              <a:spcBef>
                <a:spcPts val="800"/>
              </a:spcBef>
              <a:spcAft>
                <a:spcPts val="0"/>
              </a:spcAft>
              <a:buSzPts val="1600"/>
              <a:buNone/>
              <a:defRPr sz="1600"/>
            </a:lvl5pPr>
            <a:lvl6pPr indent="-228600" lvl="5" marL="2743200" algn="l">
              <a:lnSpc>
                <a:spcPct val="90000"/>
              </a:lnSpc>
              <a:spcBef>
                <a:spcPts val="800"/>
              </a:spcBef>
              <a:spcAft>
                <a:spcPts val="0"/>
              </a:spcAft>
              <a:buSzPts val="1600"/>
              <a:buNone/>
              <a:defRPr sz="1600"/>
            </a:lvl6pPr>
            <a:lvl7pPr indent="-228600" lvl="6" marL="3200400" algn="l">
              <a:lnSpc>
                <a:spcPct val="90000"/>
              </a:lnSpc>
              <a:spcBef>
                <a:spcPts val="800"/>
              </a:spcBef>
              <a:spcAft>
                <a:spcPts val="0"/>
              </a:spcAft>
              <a:buSzPts val="1600"/>
              <a:buNone/>
              <a:defRPr sz="1600"/>
            </a:lvl7pPr>
            <a:lvl8pPr indent="-228600" lvl="7" marL="3657600" algn="l">
              <a:lnSpc>
                <a:spcPct val="90000"/>
              </a:lnSpc>
              <a:spcBef>
                <a:spcPts val="800"/>
              </a:spcBef>
              <a:spcAft>
                <a:spcPts val="0"/>
              </a:spcAft>
              <a:buSzPts val="1600"/>
              <a:buNone/>
              <a:defRPr sz="1600"/>
            </a:lvl8pPr>
            <a:lvl9pPr indent="-228600" lvl="8" marL="4114800" algn="l">
              <a:lnSpc>
                <a:spcPct val="90000"/>
              </a:lnSpc>
              <a:spcBef>
                <a:spcPts val="800"/>
              </a:spcBef>
              <a:spcAft>
                <a:spcPts val="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1527048" y="1828800"/>
            <a:ext cx="4343400" cy="6858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200"/>
              <a:buNone/>
              <a:defRPr b="0" sz="2200">
                <a:solidFill>
                  <a:schemeClr val="lt1"/>
                </a:solidFill>
              </a:defRPr>
            </a:lvl1pPr>
            <a:lvl2pPr indent="-228600" lvl="1" marL="914400" algn="l">
              <a:lnSpc>
                <a:spcPct val="90000"/>
              </a:lnSpc>
              <a:spcBef>
                <a:spcPts val="10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60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600"/>
              <a:buNone/>
              <a:defRPr b="1" sz="1600"/>
            </a:lvl9pPr>
          </a:lstStyle>
          <a:p/>
        </p:txBody>
      </p:sp>
      <p:sp>
        <p:nvSpPr>
          <p:cNvPr id="39" name="Google Shape;39;p6"/>
          <p:cNvSpPr txBox="1"/>
          <p:nvPr>
            <p:ph idx="2" type="body"/>
          </p:nvPr>
        </p:nvSpPr>
        <p:spPr>
          <a:xfrm>
            <a:off x="1527048" y="2514600"/>
            <a:ext cx="4343400"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40" name="Google Shape;40;p6"/>
          <p:cNvSpPr txBox="1"/>
          <p:nvPr>
            <p:ph idx="3" type="body"/>
          </p:nvPr>
        </p:nvSpPr>
        <p:spPr>
          <a:xfrm>
            <a:off x="6327648" y="1828800"/>
            <a:ext cx="4343400" cy="6858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200"/>
              <a:buNone/>
              <a:defRPr b="0" sz="2200">
                <a:solidFill>
                  <a:schemeClr val="lt1"/>
                </a:solidFill>
              </a:defRPr>
            </a:lvl1pPr>
            <a:lvl2pPr indent="-228600" lvl="1" marL="914400" algn="l">
              <a:lnSpc>
                <a:spcPct val="90000"/>
              </a:lnSpc>
              <a:spcBef>
                <a:spcPts val="10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60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600"/>
              <a:buNone/>
              <a:defRPr b="1" sz="1600"/>
            </a:lvl9pPr>
          </a:lstStyle>
          <a:p/>
        </p:txBody>
      </p:sp>
      <p:sp>
        <p:nvSpPr>
          <p:cNvPr id="41" name="Google Shape;41;p6"/>
          <p:cNvSpPr txBox="1"/>
          <p:nvPr>
            <p:ph idx="4" type="body"/>
          </p:nvPr>
        </p:nvSpPr>
        <p:spPr>
          <a:xfrm>
            <a:off x="6327648" y="2514600"/>
            <a:ext cx="4343400"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42" name="Google Shape;42;p6"/>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54" name="Shape 54"/>
        <p:cNvGrpSpPr/>
        <p:nvPr/>
      </p:nvGrpSpPr>
      <p:grpSpPr>
        <a:xfrm>
          <a:off x="0" y="0"/>
          <a:ext cx="0" cy="0"/>
          <a:chOff x="0" y="0"/>
          <a:chExt cx="0" cy="0"/>
        </a:xfrm>
      </p:grpSpPr>
      <p:sp>
        <p:nvSpPr>
          <p:cNvPr id="55" name="Google Shape;55;p9"/>
          <p:cNvSpPr txBox="1"/>
          <p:nvPr>
            <p:ph type="title"/>
          </p:nvPr>
        </p:nvSpPr>
        <p:spPr>
          <a:xfrm>
            <a:off x="8002587" y="1600200"/>
            <a:ext cx="3122613" cy="1828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760412" y="762000"/>
            <a:ext cx="6400800" cy="53340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57" name="Google Shape;57;p9"/>
          <p:cNvSpPr txBox="1"/>
          <p:nvPr>
            <p:ph idx="2" type="body"/>
          </p:nvPr>
        </p:nvSpPr>
        <p:spPr>
          <a:xfrm>
            <a:off x="8001039" y="3429000"/>
            <a:ext cx="3124161" cy="1828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600"/>
              <a:buNone/>
              <a:defRPr sz="1600"/>
            </a:lvl1pPr>
            <a:lvl2pPr indent="-228600" lvl="1" marL="914400" algn="l">
              <a:lnSpc>
                <a:spcPct val="90000"/>
              </a:lnSpc>
              <a:spcBef>
                <a:spcPts val="10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800"/>
              </a:spcBef>
              <a:spcAft>
                <a:spcPts val="0"/>
              </a:spcAft>
              <a:buSzPts val="1000"/>
              <a:buNone/>
              <a:defRPr sz="1000"/>
            </a:lvl5pPr>
            <a:lvl6pPr indent="-228600" lvl="5" marL="2743200" algn="l">
              <a:lnSpc>
                <a:spcPct val="90000"/>
              </a:lnSpc>
              <a:spcBef>
                <a:spcPts val="800"/>
              </a:spcBef>
              <a:spcAft>
                <a:spcPts val="0"/>
              </a:spcAft>
              <a:buSzPts val="1000"/>
              <a:buNone/>
              <a:defRPr sz="1000"/>
            </a:lvl6pPr>
            <a:lvl7pPr indent="-228600" lvl="6" marL="3200400" algn="l">
              <a:lnSpc>
                <a:spcPct val="90000"/>
              </a:lnSpc>
              <a:spcBef>
                <a:spcPts val="800"/>
              </a:spcBef>
              <a:spcAft>
                <a:spcPts val="0"/>
              </a:spcAft>
              <a:buSzPts val="1000"/>
              <a:buNone/>
              <a:defRPr sz="1000"/>
            </a:lvl7pPr>
            <a:lvl8pPr indent="-228600" lvl="7" marL="3657600" algn="l">
              <a:lnSpc>
                <a:spcPct val="90000"/>
              </a:lnSpc>
              <a:spcBef>
                <a:spcPts val="800"/>
              </a:spcBef>
              <a:spcAft>
                <a:spcPts val="0"/>
              </a:spcAft>
              <a:buSzPts val="1000"/>
              <a:buNone/>
              <a:defRPr sz="1000"/>
            </a:lvl8pPr>
            <a:lvl9pPr indent="-228600" lvl="8" marL="4114800" algn="l">
              <a:lnSpc>
                <a:spcPct val="90000"/>
              </a:lnSpc>
              <a:spcBef>
                <a:spcPts val="800"/>
              </a:spcBef>
              <a:spcAft>
                <a:spcPts val="0"/>
              </a:spcAft>
              <a:buSzPts val="1000"/>
              <a:buNone/>
              <a:defRPr sz="1000"/>
            </a:lvl9pPr>
          </a:lstStyle>
          <a:p/>
        </p:txBody>
      </p:sp>
      <p:sp>
        <p:nvSpPr>
          <p:cNvPr id="58" name="Google Shape;58;p9"/>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7997952" y="1600200"/>
            <a:ext cx="3127248" cy="1828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781251" y="777240"/>
            <a:ext cx="6400800" cy="5303520"/>
          </a:xfrm>
          <a:prstGeom prst="rect">
            <a:avLst/>
          </a:prstGeom>
          <a:noFill/>
          <a:ln>
            <a:noFill/>
          </a:ln>
        </p:spPr>
      </p:sp>
      <p:sp>
        <p:nvSpPr>
          <p:cNvPr id="64" name="Google Shape;64;p10"/>
          <p:cNvSpPr txBox="1"/>
          <p:nvPr>
            <p:ph idx="1" type="body"/>
          </p:nvPr>
        </p:nvSpPr>
        <p:spPr>
          <a:xfrm>
            <a:off x="7997952" y="3429000"/>
            <a:ext cx="3127248" cy="1828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600"/>
              <a:buNone/>
              <a:defRPr sz="1600"/>
            </a:lvl1pPr>
            <a:lvl2pPr indent="-228600" lvl="1" marL="914400" algn="l">
              <a:lnSpc>
                <a:spcPct val="90000"/>
              </a:lnSpc>
              <a:spcBef>
                <a:spcPts val="10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800"/>
              </a:spcBef>
              <a:spcAft>
                <a:spcPts val="0"/>
              </a:spcAft>
              <a:buSzPts val="1000"/>
              <a:buNone/>
              <a:defRPr sz="1000"/>
            </a:lvl5pPr>
            <a:lvl6pPr indent="-228600" lvl="5" marL="2743200" algn="l">
              <a:lnSpc>
                <a:spcPct val="90000"/>
              </a:lnSpc>
              <a:spcBef>
                <a:spcPts val="800"/>
              </a:spcBef>
              <a:spcAft>
                <a:spcPts val="0"/>
              </a:spcAft>
              <a:buSzPts val="1000"/>
              <a:buNone/>
              <a:defRPr sz="1000"/>
            </a:lvl6pPr>
            <a:lvl7pPr indent="-228600" lvl="6" marL="3200400" algn="l">
              <a:lnSpc>
                <a:spcPct val="90000"/>
              </a:lnSpc>
              <a:spcBef>
                <a:spcPts val="800"/>
              </a:spcBef>
              <a:spcAft>
                <a:spcPts val="0"/>
              </a:spcAft>
              <a:buSzPts val="1000"/>
              <a:buNone/>
              <a:defRPr sz="1000"/>
            </a:lvl7pPr>
            <a:lvl8pPr indent="-228600" lvl="7" marL="3657600" algn="l">
              <a:lnSpc>
                <a:spcPct val="90000"/>
              </a:lnSpc>
              <a:spcBef>
                <a:spcPts val="800"/>
              </a:spcBef>
              <a:spcAft>
                <a:spcPts val="0"/>
              </a:spcAft>
              <a:buSzPts val="1000"/>
              <a:buNone/>
              <a:defRPr sz="1000"/>
            </a:lvl8pPr>
            <a:lvl9pPr indent="-228600" lvl="8" marL="4114800" algn="l">
              <a:lnSpc>
                <a:spcPct val="90000"/>
              </a:lnSpc>
              <a:spcBef>
                <a:spcPts val="800"/>
              </a:spcBef>
              <a:spcAft>
                <a:spcPts val="0"/>
              </a:spcAft>
              <a:buSzPts val="1000"/>
              <a:buNone/>
              <a:defRPr sz="1000"/>
            </a:lvl9pPr>
          </a:lstStyle>
          <a:p/>
        </p:txBody>
      </p:sp>
      <p:sp>
        <p:nvSpPr>
          <p:cNvPr descr="An empty placeholder to add an image. Click on the placeholder and select the image that you wish to add." id="65" name="Google Shape;65;p10"/>
          <p:cNvSpPr/>
          <p:nvPr/>
        </p:nvSpPr>
        <p:spPr>
          <a:xfrm>
            <a:off x="644091" y="640080"/>
            <a:ext cx="6675120" cy="5577840"/>
          </a:xfrm>
          <a:prstGeom prst="rect">
            <a:avLst/>
          </a:prstGeom>
          <a:solidFill>
            <a:srgbClr val="000000"/>
          </a:solidFill>
          <a:ln cap="flat" cmpd="sng" w="1016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Candara"/>
              <a:ea typeface="Candara"/>
              <a:cs typeface="Candara"/>
              <a:sym typeface="Candara"/>
            </a:endParaRPr>
          </a:p>
        </p:txBody>
      </p:sp>
      <p:sp>
        <p:nvSpPr>
          <p:cNvPr id="66" name="Google Shape;66;p10"/>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accent1"/>
              </a:buClr>
              <a:buSzPts val="3400"/>
              <a:buFont typeface="Consolas"/>
              <a:buNone/>
              <a:defRPr b="0" i="0" sz="3400" u="none" cap="none" strike="noStrike">
                <a:solidFill>
                  <a:schemeClr val="accent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800"/>
              </a:spcBef>
              <a:spcAft>
                <a:spcPts val="0"/>
              </a:spcAft>
              <a:buClr>
                <a:schemeClr val="accent1"/>
              </a:buClr>
              <a:buSzPts val="2000"/>
              <a:buFont typeface="Arial"/>
              <a:buChar char="•"/>
              <a:defRPr b="0" i="0" sz="2000" u="none" cap="none" strike="noStrike">
                <a:solidFill>
                  <a:srgbClr val="D8D8D8"/>
                </a:solidFill>
                <a:latin typeface="Candara"/>
                <a:ea typeface="Candara"/>
                <a:cs typeface="Candara"/>
                <a:sym typeface="Candara"/>
              </a:defRPr>
            </a:lvl1pPr>
            <a:lvl2pPr indent="-342900" lvl="1" marL="914400" marR="0" rtl="0" algn="l">
              <a:lnSpc>
                <a:spcPct val="90000"/>
              </a:lnSpc>
              <a:spcBef>
                <a:spcPts val="1000"/>
              </a:spcBef>
              <a:spcAft>
                <a:spcPts val="0"/>
              </a:spcAft>
              <a:buClr>
                <a:schemeClr val="accent1"/>
              </a:buClr>
              <a:buSzPts val="1800"/>
              <a:buFont typeface="Arial"/>
              <a:buChar char="•"/>
              <a:defRPr b="0" i="0" sz="1800" u="none" cap="none" strike="noStrike">
                <a:solidFill>
                  <a:srgbClr val="D8D8D8"/>
                </a:solidFill>
                <a:latin typeface="Candara"/>
                <a:ea typeface="Candara"/>
                <a:cs typeface="Candara"/>
                <a:sym typeface="Candara"/>
              </a:defRPr>
            </a:lvl2pPr>
            <a:lvl3pPr indent="-330200" lvl="2" marL="1371600" marR="0" rtl="0" algn="l">
              <a:lnSpc>
                <a:spcPct val="90000"/>
              </a:lnSpc>
              <a:spcBef>
                <a:spcPts val="800"/>
              </a:spcBef>
              <a:spcAft>
                <a:spcPts val="0"/>
              </a:spcAft>
              <a:buClr>
                <a:schemeClr val="accent1"/>
              </a:buClr>
              <a:buSzPts val="1600"/>
              <a:buFont typeface="Arial"/>
              <a:buChar char="•"/>
              <a:defRPr b="0" i="0" sz="1600" u="none" cap="none" strike="noStrike">
                <a:solidFill>
                  <a:srgbClr val="D8D8D8"/>
                </a:solidFill>
                <a:latin typeface="Candara"/>
                <a:ea typeface="Candara"/>
                <a:cs typeface="Candara"/>
                <a:sym typeface="Candara"/>
              </a:defRPr>
            </a:lvl3pPr>
            <a:lvl4pPr indent="-317500" lvl="3" marL="18288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4pPr>
            <a:lvl5pPr indent="-317500" lvl="4" marL="22860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5pPr>
            <a:lvl6pPr indent="-317500" lvl="5" marL="27432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6pPr>
            <a:lvl7pPr indent="-317500" lvl="6" marL="32004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7pPr>
            <a:lvl8pPr indent="-317500" lvl="7" marL="36576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8pPr>
            <a:lvl9pPr indent="-317500" lvl="8" marL="41148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9pPr>
          </a:lstStyle>
          <a:p/>
        </p:txBody>
      </p:sp>
      <p:sp>
        <p:nvSpPr>
          <p:cNvPr id="12" name="Google Shape;12;p1"/>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13" name="Google Shape;13;p1"/>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14" name="Google Shape;14;p1"/>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D8D8D8"/>
                </a:solidFill>
                <a:latin typeface="Candara"/>
                <a:ea typeface="Candara"/>
                <a:cs typeface="Candara"/>
                <a:sym typeface="Candara"/>
              </a:defRPr>
            </a:lvl1pPr>
            <a:lvl2pPr indent="0" lvl="1" marL="0" marR="0" rtl="0" algn="r">
              <a:spcBef>
                <a:spcPts val="0"/>
              </a:spcBef>
              <a:buNone/>
              <a:defRPr b="0" i="0" sz="1100" u="none" cap="none" strike="noStrike">
                <a:solidFill>
                  <a:srgbClr val="D8D8D8"/>
                </a:solidFill>
                <a:latin typeface="Candara"/>
                <a:ea typeface="Candara"/>
                <a:cs typeface="Candara"/>
                <a:sym typeface="Candara"/>
              </a:defRPr>
            </a:lvl2pPr>
            <a:lvl3pPr indent="0" lvl="2" marL="0" marR="0" rtl="0" algn="r">
              <a:spcBef>
                <a:spcPts val="0"/>
              </a:spcBef>
              <a:buNone/>
              <a:defRPr b="0" i="0" sz="1100" u="none" cap="none" strike="noStrike">
                <a:solidFill>
                  <a:srgbClr val="D8D8D8"/>
                </a:solidFill>
                <a:latin typeface="Candara"/>
                <a:ea typeface="Candara"/>
                <a:cs typeface="Candara"/>
                <a:sym typeface="Candara"/>
              </a:defRPr>
            </a:lvl3pPr>
            <a:lvl4pPr indent="0" lvl="3" marL="0" marR="0" rtl="0" algn="r">
              <a:spcBef>
                <a:spcPts val="0"/>
              </a:spcBef>
              <a:buNone/>
              <a:defRPr b="0" i="0" sz="1100" u="none" cap="none" strike="noStrike">
                <a:solidFill>
                  <a:srgbClr val="D8D8D8"/>
                </a:solidFill>
                <a:latin typeface="Candara"/>
                <a:ea typeface="Candara"/>
                <a:cs typeface="Candara"/>
                <a:sym typeface="Candara"/>
              </a:defRPr>
            </a:lvl4pPr>
            <a:lvl5pPr indent="0" lvl="4" marL="0" marR="0" rtl="0" algn="r">
              <a:spcBef>
                <a:spcPts val="0"/>
              </a:spcBef>
              <a:buNone/>
              <a:defRPr b="0" i="0" sz="1100" u="none" cap="none" strike="noStrike">
                <a:solidFill>
                  <a:srgbClr val="D8D8D8"/>
                </a:solidFill>
                <a:latin typeface="Candara"/>
                <a:ea typeface="Candara"/>
                <a:cs typeface="Candara"/>
                <a:sym typeface="Candara"/>
              </a:defRPr>
            </a:lvl5pPr>
            <a:lvl6pPr indent="0" lvl="5" marL="0" marR="0" rtl="0" algn="r">
              <a:spcBef>
                <a:spcPts val="0"/>
              </a:spcBef>
              <a:buNone/>
              <a:defRPr b="0" i="0" sz="1100" u="none" cap="none" strike="noStrike">
                <a:solidFill>
                  <a:srgbClr val="D8D8D8"/>
                </a:solidFill>
                <a:latin typeface="Candara"/>
                <a:ea typeface="Candara"/>
                <a:cs typeface="Candara"/>
                <a:sym typeface="Candara"/>
              </a:defRPr>
            </a:lvl6pPr>
            <a:lvl7pPr indent="0" lvl="6" marL="0" marR="0" rtl="0" algn="r">
              <a:spcBef>
                <a:spcPts val="0"/>
              </a:spcBef>
              <a:buNone/>
              <a:defRPr b="0" i="0" sz="1100" u="none" cap="none" strike="noStrike">
                <a:solidFill>
                  <a:srgbClr val="D8D8D8"/>
                </a:solidFill>
                <a:latin typeface="Candara"/>
                <a:ea typeface="Candara"/>
                <a:cs typeface="Candara"/>
                <a:sym typeface="Candara"/>
              </a:defRPr>
            </a:lvl7pPr>
            <a:lvl8pPr indent="0" lvl="7" marL="0" marR="0" rtl="0" algn="r">
              <a:spcBef>
                <a:spcPts val="0"/>
              </a:spcBef>
              <a:buNone/>
              <a:defRPr b="0" i="0" sz="1100" u="none" cap="none" strike="noStrike">
                <a:solidFill>
                  <a:srgbClr val="D8D8D8"/>
                </a:solidFill>
                <a:latin typeface="Candara"/>
                <a:ea typeface="Candara"/>
                <a:cs typeface="Candara"/>
                <a:sym typeface="Candara"/>
              </a:defRPr>
            </a:lvl8pPr>
            <a:lvl9pPr indent="0" lvl="8" marL="0" marR="0" rtl="0" algn="r">
              <a:spcBef>
                <a:spcPts val="0"/>
              </a:spcBef>
              <a:buNone/>
              <a:defRPr b="0" i="0" sz="1100" u="none" cap="none" strike="noStrike">
                <a:solidFill>
                  <a:srgbClr val="D8D8D8"/>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066800" y="3165763"/>
            <a:ext cx="10058400" cy="1711037"/>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FAB6B3"/>
              </a:buClr>
              <a:buSzPts val="5400"/>
              <a:buFont typeface="Consolas"/>
              <a:buNone/>
            </a:pPr>
            <a:r>
              <a:rPr lang="en-US">
                <a:solidFill>
                  <a:srgbClr val="E06666"/>
                </a:solidFill>
              </a:rPr>
              <a:t>Recspicy</a:t>
            </a:r>
            <a:r>
              <a:rPr lang="en-US"/>
              <a:t> </a:t>
            </a:r>
            <a:r>
              <a:rPr i="1" lang="en-US" sz="3200">
                <a:solidFill>
                  <a:srgbClr val="C5130C"/>
                </a:solidFill>
                <a:latin typeface="Architects Daughter"/>
                <a:ea typeface="Architects Daughter"/>
                <a:cs typeface="Architects Daughter"/>
                <a:sym typeface="Architects Daughter"/>
              </a:rPr>
              <a:t>/Simple yet elegant/</a:t>
            </a:r>
            <a:endParaRPr i="1" sz="3200">
              <a:solidFill>
                <a:srgbClr val="C5130C"/>
              </a:solidFill>
              <a:latin typeface="Architects Daughter"/>
              <a:ea typeface="Architects Daughter"/>
              <a:cs typeface="Architects Daughter"/>
              <a:sym typeface="Architects Daughter"/>
            </a:endParaRPr>
          </a:p>
        </p:txBody>
      </p:sp>
      <p:sp>
        <p:nvSpPr>
          <p:cNvPr id="86" name="Google Shape;86;p13"/>
          <p:cNvSpPr txBox="1"/>
          <p:nvPr>
            <p:ph idx="1" type="subTitle"/>
          </p:nvPr>
        </p:nvSpPr>
        <p:spPr>
          <a:xfrm>
            <a:off x="1066800" y="4953000"/>
            <a:ext cx="10058400" cy="685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solidFill>
                  <a:srgbClr val="E06666"/>
                </a:solidFill>
              </a:rPr>
              <a:t>James McGuigan &amp; Steven Foster</a:t>
            </a:r>
            <a:endParaRPr>
              <a:solidFill>
                <a:srgbClr val="E06666"/>
              </a:solidFill>
            </a:endParaRPr>
          </a:p>
          <a:p>
            <a:pPr indent="0" lvl="0" marL="0" rtl="0" algn="l">
              <a:lnSpc>
                <a:spcPct val="90000"/>
              </a:lnSpc>
              <a:spcBef>
                <a:spcPts val="0"/>
              </a:spcBef>
              <a:spcAft>
                <a:spcPts val="0"/>
              </a:spcAft>
              <a:buSzPts val="2000"/>
              <a:buNone/>
            </a:pPr>
            <a:r>
              <a:t/>
            </a:r>
            <a:endParaRPr>
              <a:solidFill>
                <a:srgbClr val="E0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1021850" y="211175"/>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400"/>
              <a:buFont typeface="Consolas"/>
              <a:buNone/>
            </a:pPr>
            <a:r>
              <a:rPr lang="en-US"/>
              <a:t>Use Case 4: Filtering</a:t>
            </a:r>
            <a:endParaRPr/>
          </a:p>
        </p:txBody>
      </p:sp>
      <p:sp>
        <p:nvSpPr>
          <p:cNvPr id="146" name="Google Shape;146;p22"/>
          <p:cNvSpPr txBox="1"/>
          <p:nvPr>
            <p:ph idx="1" type="body"/>
          </p:nvPr>
        </p:nvSpPr>
        <p:spPr>
          <a:xfrm>
            <a:off x="1021850" y="1825625"/>
            <a:ext cx="4657200" cy="4270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The purpose of our filters.</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2000"/>
              <a:buChar char="•"/>
            </a:pPr>
            <a:r>
              <a:rPr lang="en-US"/>
              <a:t>Why are we filtering in this way?</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2000"/>
              <a:buChar char="•"/>
            </a:pPr>
            <a:r>
              <a:rPr lang="en-US"/>
              <a:t>What the user can search?</a:t>
            </a:r>
            <a:endParaRPr/>
          </a:p>
          <a:p>
            <a:pPr indent="0" lvl="0" marL="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2000"/>
              <a:buChar char="•"/>
            </a:pPr>
            <a:r>
              <a:rPr lang="en-US"/>
              <a:t>API Recipes</a:t>
            </a:r>
            <a:endParaRPr/>
          </a:p>
          <a:p>
            <a:pPr indent="-355600" lvl="0" marL="457200" rtl="0" algn="l">
              <a:lnSpc>
                <a:spcPct val="90000"/>
              </a:lnSpc>
              <a:spcBef>
                <a:spcPts val="0"/>
              </a:spcBef>
              <a:spcAft>
                <a:spcPts val="0"/>
              </a:spcAft>
              <a:buSzPts val="2000"/>
              <a:buChar char="-"/>
            </a:pPr>
            <a:r>
              <a:rPr lang="en-US"/>
              <a:t>Filters will be placed in the PHP</a:t>
            </a:r>
            <a:endParaRPr/>
          </a:p>
          <a:p>
            <a:pPr indent="0" lvl="0" marL="4572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2000"/>
              <a:buChar char="•"/>
            </a:pPr>
            <a:r>
              <a:rPr lang="en-US"/>
              <a:t>Stored Recipes</a:t>
            </a:r>
            <a:endParaRPr/>
          </a:p>
          <a:p>
            <a:pPr indent="-355600" lvl="0" marL="457200" rtl="0" algn="l">
              <a:lnSpc>
                <a:spcPct val="90000"/>
              </a:lnSpc>
              <a:spcBef>
                <a:spcPts val="0"/>
              </a:spcBef>
              <a:spcAft>
                <a:spcPts val="0"/>
              </a:spcAft>
              <a:buSzPts val="2000"/>
              <a:buChar char="-"/>
            </a:pPr>
            <a:r>
              <a:rPr lang="en-US" sz="1800"/>
              <a:t>Filters will be placed in the recipe creation query and stored in arrays.</a:t>
            </a:r>
            <a:endParaRPr sz="1800"/>
          </a:p>
          <a:p>
            <a:pPr indent="-342900" lvl="0" marL="457200" rtl="0" algn="l">
              <a:lnSpc>
                <a:spcPct val="90000"/>
              </a:lnSpc>
              <a:spcBef>
                <a:spcPts val="0"/>
              </a:spcBef>
              <a:spcAft>
                <a:spcPts val="0"/>
              </a:spcAft>
              <a:buSzPts val="1800"/>
              <a:buChar char="-"/>
            </a:pPr>
            <a:r>
              <a:rPr lang="en-US" sz="1800"/>
              <a:t>We will use check boxes.</a:t>
            </a:r>
            <a:endParaRPr sz="1800"/>
          </a:p>
        </p:txBody>
      </p:sp>
      <p:pic>
        <p:nvPicPr>
          <p:cNvPr id="147" name="Google Shape;147;p22" title="SearchFlow.drawio.png"/>
          <p:cNvPicPr preferRelativeResize="0"/>
          <p:nvPr/>
        </p:nvPicPr>
        <p:blipFill rotWithShape="1">
          <a:blip r:embed="rId3">
            <a:alphaModFix/>
          </a:blip>
          <a:srcRect b="30244" l="14921" r="12923" t="8221"/>
          <a:stretch/>
        </p:blipFill>
        <p:spPr>
          <a:xfrm>
            <a:off x="5867400" y="1681725"/>
            <a:ext cx="5727901" cy="3775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1237125" y="282925"/>
            <a:ext cx="9430800" cy="1143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400"/>
              <a:buFont typeface="Consolas"/>
              <a:buNone/>
            </a:pPr>
            <a:r>
              <a:rPr lang="en-US"/>
              <a:t>Use Case 5: Meal Planner</a:t>
            </a:r>
            <a:endParaRPr/>
          </a:p>
        </p:txBody>
      </p:sp>
      <p:sp>
        <p:nvSpPr>
          <p:cNvPr id="153" name="Google Shape;153;p23"/>
          <p:cNvSpPr txBox="1"/>
          <p:nvPr>
            <p:ph idx="1" type="body"/>
          </p:nvPr>
        </p:nvSpPr>
        <p:spPr>
          <a:xfrm>
            <a:off x="1237125" y="1752600"/>
            <a:ext cx="4858800" cy="42237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SzPts val="2000"/>
              <a:buChar char="•"/>
            </a:pPr>
            <a:r>
              <a:rPr lang="en-US"/>
              <a:t>The user will Create a meal Plan</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2000"/>
              <a:buChar char="•"/>
            </a:pPr>
            <a:r>
              <a:rPr lang="en-US"/>
              <a:t>The user can Change the meal plan</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2000"/>
              <a:buChar char="•"/>
            </a:pPr>
            <a:r>
              <a:rPr lang="en-US"/>
              <a:t>The user can Update the meal plan </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2000"/>
              <a:buChar char="•"/>
            </a:pPr>
            <a:r>
              <a:rPr lang="en-US"/>
              <a:t>The user can Store the meal plan</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2000"/>
              <a:buChar char="•"/>
            </a:pPr>
            <a:r>
              <a:rPr lang="en-US"/>
              <a:t>The user can Delete the meal plan</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2000"/>
              <a:buChar char="•"/>
            </a:pPr>
            <a:r>
              <a:rPr lang="en-US"/>
              <a:t>Monday - Sunday</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2000"/>
              <a:buChar char="•"/>
            </a:pPr>
            <a:r>
              <a:rPr lang="en-US"/>
              <a:t>Inclusion of Nutrition API</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2000"/>
              <a:buChar char="•"/>
            </a:pPr>
            <a:r>
              <a:rPr lang="en-US"/>
              <a:t>Will filter information and provide nutrition facts</a:t>
            </a:r>
            <a:endParaRPr/>
          </a:p>
        </p:txBody>
      </p:sp>
      <p:pic>
        <p:nvPicPr>
          <p:cNvPr id="154" name="Google Shape;154;p23" title="MealPlanner.drawio.png"/>
          <p:cNvPicPr preferRelativeResize="0"/>
          <p:nvPr/>
        </p:nvPicPr>
        <p:blipFill>
          <a:blip r:embed="rId3">
            <a:alphaModFix/>
          </a:blip>
          <a:stretch>
            <a:fillRect/>
          </a:stretch>
        </p:blipFill>
        <p:spPr>
          <a:xfrm>
            <a:off x="6460750" y="1752600"/>
            <a:ext cx="3073488" cy="4343525"/>
          </a:xfrm>
          <a:prstGeom prst="rect">
            <a:avLst/>
          </a:prstGeom>
          <a:noFill/>
          <a:ln>
            <a:noFill/>
          </a:ln>
        </p:spPr>
      </p:pic>
      <p:pic>
        <p:nvPicPr>
          <p:cNvPr id="155" name="Google Shape;155;p23"/>
          <p:cNvPicPr preferRelativeResize="0"/>
          <p:nvPr/>
        </p:nvPicPr>
        <p:blipFill>
          <a:blip r:embed="rId4">
            <a:alphaModFix amt="31000"/>
          </a:blip>
          <a:stretch>
            <a:fillRect/>
          </a:stretch>
        </p:blipFill>
        <p:spPr>
          <a:xfrm>
            <a:off x="9633250" y="5142750"/>
            <a:ext cx="1989876" cy="953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1021850" y="457200"/>
            <a:ext cx="9646200" cy="1143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400"/>
              <a:buFont typeface="Consolas"/>
              <a:buNone/>
            </a:pPr>
            <a:r>
              <a:rPr lang="en-US"/>
              <a:t>User Intended Actions </a:t>
            </a:r>
            <a:endParaRPr/>
          </a:p>
          <a:p>
            <a:pPr indent="0" lvl="0" marL="0" rtl="0" algn="l">
              <a:lnSpc>
                <a:spcPct val="90000"/>
              </a:lnSpc>
              <a:spcBef>
                <a:spcPts val="0"/>
              </a:spcBef>
              <a:spcAft>
                <a:spcPts val="0"/>
              </a:spcAft>
              <a:buClr>
                <a:schemeClr val="accent1"/>
              </a:buClr>
              <a:buSzPts val="3400"/>
              <a:buFont typeface="Consolas"/>
              <a:buNone/>
            </a:pPr>
            <a:r>
              <a:rPr lang="en-US"/>
              <a:t>- The Landing Page</a:t>
            </a:r>
            <a:endParaRPr/>
          </a:p>
        </p:txBody>
      </p:sp>
      <p:sp>
        <p:nvSpPr>
          <p:cNvPr id="161" name="Google Shape;161;p24"/>
          <p:cNvSpPr txBox="1"/>
          <p:nvPr>
            <p:ph idx="1" type="body"/>
          </p:nvPr>
        </p:nvSpPr>
        <p:spPr>
          <a:xfrm>
            <a:off x="1021850" y="1825625"/>
            <a:ext cx="4343400" cy="4270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Welcome Message &amp; Logo</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2000"/>
              <a:buChar char="•"/>
            </a:pPr>
            <a:r>
              <a:rPr lang="en-US"/>
              <a:t>Information, About Us</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2000"/>
              <a:buChar char="•"/>
            </a:pPr>
            <a:r>
              <a:rPr lang="en-US"/>
              <a:t>Our Features</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2000"/>
              <a:buChar char="•"/>
            </a:pPr>
            <a:r>
              <a:rPr lang="en-US"/>
              <a:t>Register / Sign-in</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2000"/>
              <a:buChar char="•"/>
            </a:pPr>
            <a:r>
              <a:rPr lang="en-US"/>
              <a:t>Footer </a:t>
            </a:r>
            <a:r>
              <a:rPr lang="en-US"/>
              <a:t>Navigation</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2000"/>
              <a:buChar char="•"/>
            </a:pPr>
            <a:r>
              <a:rPr lang="en-US"/>
              <a:t>Additional pages</a:t>
            </a:r>
            <a:endParaRPr/>
          </a:p>
          <a:p>
            <a:pPr indent="0" lvl="0" marL="0" rtl="0" algn="l">
              <a:lnSpc>
                <a:spcPct val="90000"/>
              </a:lnSpc>
              <a:spcBef>
                <a:spcPts val="0"/>
              </a:spcBef>
              <a:spcAft>
                <a:spcPts val="0"/>
              </a:spcAft>
              <a:buNone/>
            </a:pPr>
            <a:r>
              <a:t/>
            </a:r>
            <a:endParaRPr/>
          </a:p>
        </p:txBody>
      </p:sp>
      <p:pic>
        <p:nvPicPr>
          <p:cNvPr id="162" name="Google Shape;162;p24" title="WelcomePage.png"/>
          <p:cNvPicPr preferRelativeResize="0"/>
          <p:nvPr/>
        </p:nvPicPr>
        <p:blipFill>
          <a:blip r:embed="rId3">
            <a:alphaModFix/>
          </a:blip>
          <a:stretch>
            <a:fillRect/>
          </a:stretch>
        </p:blipFill>
        <p:spPr>
          <a:xfrm>
            <a:off x="5560700" y="1825625"/>
            <a:ext cx="5768575" cy="43763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1093500" y="344425"/>
            <a:ext cx="5002500" cy="11430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onsolas"/>
              <a:buNone/>
            </a:pPr>
            <a:r>
              <a:rPr lang="en-US"/>
              <a:t>User Intended Actions - Entering the W</a:t>
            </a:r>
            <a:r>
              <a:rPr lang="en-US"/>
              <a:t>ebsite</a:t>
            </a:r>
            <a:endParaRPr/>
          </a:p>
        </p:txBody>
      </p:sp>
      <p:sp>
        <p:nvSpPr>
          <p:cNvPr id="168" name="Google Shape;168;p25"/>
          <p:cNvSpPr txBox="1"/>
          <p:nvPr>
            <p:ph idx="1" type="body"/>
          </p:nvPr>
        </p:nvSpPr>
        <p:spPr>
          <a:xfrm>
            <a:off x="1021850" y="1825625"/>
            <a:ext cx="4534200" cy="42705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000"/>
              <a:buChar char="•"/>
            </a:pPr>
            <a:r>
              <a:rPr lang="en-US"/>
              <a:t>What we want to see from the user.</a:t>
            </a:r>
            <a:endParaRPr/>
          </a:p>
          <a:p>
            <a:pPr indent="0" lvl="0" marL="228600" rtl="0" algn="l">
              <a:spcBef>
                <a:spcPts val="0"/>
              </a:spcBef>
              <a:spcAft>
                <a:spcPts val="0"/>
              </a:spcAft>
              <a:buNone/>
            </a:pPr>
            <a:r>
              <a:t/>
            </a:r>
            <a:endParaRPr/>
          </a:p>
          <a:p>
            <a:pPr indent="-228600" lvl="0" marL="228600" rtl="0" algn="l">
              <a:spcBef>
                <a:spcPts val="0"/>
              </a:spcBef>
              <a:spcAft>
                <a:spcPts val="0"/>
              </a:spcAft>
              <a:buSzPts val="2000"/>
              <a:buChar char="•"/>
            </a:pPr>
            <a:r>
              <a:rPr lang="en-US"/>
              <a:t>Why we want to see these behaviors.</a:t>
            </a:r>
            <a:endParaRPr/>
          </a:p>
          <a:p>
            <a:pPr indent="0" lvl="0" marL="228600" rtl="0" algn="l">
              <a:spcBef>
                <a:spcPts val="0"/>
              </a:spcBef>
              <a:spcAft>
                <a:spcPts val="0"/>
              </a:spcAft>
              <a:buNone/>
            </a:pPr>
            <a:r>
              <a:rPr lang="en-US"/>
              <a:t> </a:t>
            </a:r>
            <a:endParaRPr/>
          </a:p>
          <a:p>
            <a:pPr indent="-228600" lvl="0" marL="228600" rtl="0" algn="l">
              <a:spcBef>
                <a:spcPts val="0"/>
              </a:spcBef>
              <a:spcAft>
                <a:spcPts val="0"/>
              </a:spcAft>
              <a:buSzPts val="2000"/>
              <a:buChar char="•"/>
            </a:pPr>
            <a:r>
              <a:rPr lang="en-US"/>
              <a:t>What we can do with this information.</a:t>
            </a:r>
            <a:endParaRPr/>
          </a:p>
          <a:p>
            <a:pPr indent="0" lvl="0" marL="228600" rtl="0" algn="l">
              <a:spcBef>
                <a:spcPts val="0"/>
              </a:spcBef>
              <a:spcAft>
                <a:spcPts val="0"/>
              </a:spcAft>
              <a:buNone/>
            </a:pPr>
            <a:r>
              <a:t/>
            </a:r>
            <a:endParaRPr/>
          </a:p>
          <a:p>
            <a:pPr indent="-228600" lvl="0" marL="228600" rtl="0" algn="l">
              <a:spcBef>
                <a:spcPts val="0"/>
              </a:spcBef>
              <a:spcAft>
                <a:spcPts val="0"/>
              </a:spcAft>
              <a:buSzPts val="2000"/>
              <a:buChar char="•"/>
            </a:pPr>
            <a:r>
              <a:rPr lang="en-US"/>
              <a:t>Why feedback is so important. </a:t>
            </a:r>
            <a:endParaRPr/>
          </a:p>
          <a:p>
            <a:pPr indent="0" lvl="0" marL="228600" rtl="0" algn="l">
              <a:spcBef>
                <a:spcPts val="0"/>
              </a:spcBef>
              <a:spcAft>
                <a:spcPts val="0"/>
              </a:spcAft>
              <a:buNone/>
            </a:pPr>
            <a:r>
              <a:t/>
            </a:r>
            <a:endParaRPr/>
          </a:p>
          <a:p>
            <a:pPr indent="-228600" lvl="0" marL="228600" rtl="0" algn="l">
              <a:spcBef>
                <a:spcPts val="0"/>
              </a:spcBef>
              <a:spcAft>
                <a:spcPts val="0"/>
              </a:spcAft>
              <a:buSzPts val="2000"/>
              <a:buChar char="•"/>
            </a:pPr>
            <a:r>
              <a:rPr lang="en-US"/>
              <a:t>Page tracking and analytics.</a:t>
            </a:r>
            <a:endParaRPr/>
          </a:p>
        </p:txBody>
      </p:sp>
      <p:pic>
        <p:nvPicPr>
          <p:cNvPr id="169" name="Google Shape;169;p25" title="WebMap.drawio.png"/>
          <p:cNvPicPr preferRelativeResize="0"/>
          <p:nvPr/>
        </p:nvPicPr>
        <p:blipFill>
          <a:blip r:embed="rId3">
            <a:alphaModFix/>
          </a:blip>
          <a:stretch>
            <a:fillRect/>
          </a:stretch>
        </p:blipFill>
        <p:spPr>
          <a:xfrm>
            <a:off x="6096000" y="127476"/>
            <a:ext cx="5412600" cy="634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977000" y="428500"/>
            <a:ext cx="4896900" cy="11430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onsolas"/>
              <a:buNone/>
            </a:pPr>
            <a:r>
              <a:rPr lang="en-US"/>
              <a:t>User Intended Actions </a:t>
            </a:r>
            <a:endParaRPr/>
          </a:p>
          <a:p>
            <a:pPr indent="0" lvl="0" marL="0" rtl="0" algn="l">
              <a:lnSpc>
                <a:spcPct val="90000"/>
              </a:lnSpc>
              <a:spcBef>
                <a:spcPts val="0"/>
              </a:spcBef>
              <a:spcAft>
                <a:spcPts val="0"/>
              </a:spcAft>
              <a:buClr>
                <a:schemeClr val="accent1"/>
              </a:buClr>
              <a:buSzPct val="100000"/>
              <a:buFont typeface="Consolas"/>
              <a:buNone/>
            </a:pPr>
            <a:r>
              <a:rPr lang="en-US"/>
              <a:t>- The Admin Role </a:t>
            </a:r>
            <a:endParaRPr/>
          </a:p>
        </p:txBody>
      </p:sp>
      <p:sp>
        <p:nvSpPr>
          <p:cNvPr id="175" name="Google Shape;175;p26"/>
          <p:cNvSpPr txBox="1"/>
          <p:nvPr>
            <p:ph idx="1" type="body"/>
          </p:nvPr>
        </p:nvSpPr>
        <p:spPr>
          <a:xfrm>
            <a:off x="1021850" y="1825625"/>
            <a:ext cx="4343400" cy="4270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Our Admins Purpose</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2000"/>
              <a:buChar char="•"/>
            </a:pPr>
            <a:r>
              <a:rPr lang="en-US"/>
              <a:t>Assistance and u</a:t>
            </a:r>
            <a:r>
              <a:rPr lang="en-US"/>
              <a:t>ser support.</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2000"/>
              <a:buChar char="•"/>
            </a:pPr>
            <a:r>
              <a:rPr lang="en-US"/>
              <a:t>Information:</a:t>
            </a:r>
            <a:endParaRPr/>
          </a:p>
          <a:p>
            <a:pPr indent="-228600" lvl="1" marL="594360" rtl="0" algn="l">
              <a:lnSpc>
                <a:spcPct val="90000"/>
              </a:lnSpc>
              <a:spcBef>
                <a:spcPts val="0"/>
              </a:spcBef>
              <a:spcAft>
                <a:spcPts val="0"/>
              </a:spcAft>
              <a:buSzPts val="1800"/>
              <a:buChar char="•"/>
            </a:pPr>
            <a:r>
              <a:rPr lang="en-US"/>
              <a:t>Identification and gathering.</a:t>
            </a:r>
            <a:endParaRPr/>
          </a:p>
          <a:p>
            <a:pPr indent="-228600" lvl="1" marL="594360" rtl="0" algn="l">
              <a:lnSpc>
                <a:spcPct val="90000"/>
              </a:lnSpc>
              <a:spcBef>
                <a:spcPts val="0"/>
              </a:spcBef>
              <a:spcAft>
                <a:spcPts val="0"/>
              </a:spcAft>
              <a:buSzPts val="1800"/>
              <a:buChar char="•"/>
            </a:pPr>
            <a:r>
              <a:rPr lang="en-US"/>
              <a:t>Feedback.</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2000"/>
              <a:buChar char="•"/>
            </a:pPr>
            <a:r>
              <a:rPr lang="en-US"/>
              <a:t>Database Management</a:t>
            </a:r>
            <a:endParaRPr/>
          </a:p>
        </p:txBody>
      </p:sp>
      <p:pic>
        <p:nvPicPr>
          <p:cNvPr id="176" name="Google Shape;176;p26" title="AdminConsole.drawio.png"/>
          <p:cNvPicPr preferRelativeResize="0"/>
          <p:nvPr/>
        </p:nvPicPr>
        <p:blipFill>
          <a:blip r:embed="rId3">
            <a:alphaModFix/>
          </a:blip>
          <a:stretch>
            <a:fillRect/>
          </a:stretch>
        </p:blipFill>
        <p:spPr>
          <a:xfrm>
            <a:off x="5873900" y="575488"/>
            <a:ext cx="5340025" cy="5707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1524000" y="457200"/>
            <a:ext cx="9144000" cy="1143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Why record information if we aren’t currently using it?</a:t>
            </a:r>
            <a:endParaRPr/>
          </a:p>
        </p:txBody>
      </p:sp>
      <p:sp>
        <p:nvSpPr>
          <p:cNvPr id="183" name="Google Shape;183;p27"/>
          <p:cNvSpPr txBox="1"/>
          <p:nvPr>
            <p:ph idx="1" type="body"/>
          </p:nvPr>
        </p:nvSpPr>
        <p:spPr>
          <a:xfrm>
            <a:off x="1524000" y="1825625"/>
            <a:ext cx="4872600" cy="4270500"/>
          </a:xfrm>
          <a:prstGeom prst="rect">
            <a:avLst/>
          </a:prstGeom>
        </p:spPr>
        <p:txBody>
          <a:bodyPr anchorCtr="0" anchor="t" bIns="45700" lIns="91425" spcFirstLastPara="1" rIns="91425" wrap="square" tIns="45700">
            <a:normAutofit/>
          </a:bodyPr>
          <a:lstStyle/>
          <a:p>
            <a:pPr indent="-355600" lvl="0" marL="457200" rtl="0" algn="l">
              <a:spcBef>
                <a:spcPts val="1800"/>
              </a:spcBef>
              <a:spcAft>
                <a:spcPts val="0"/>
              </a:spcAft>
              <a:buSzPts val="2000"/>
              <a:buChar char="•"/>
            </a:pPr>
            <a:r>
              <a:rPr lang="en-US"/>
              <a:t>well we are!</a:t>
            </a:r>
            <a:endParaRPr/>
          </a:p>
          <a:p>
            <a:pPr indent="0" lvl="0" marL="457200" rtl="0" algn="l">
              <a:spcBef>
                <a:spcPts val="1800"/>
              </a:spcBef>
              <a:spcAft>
                <a:spcPts val="0"/>
              </a:spcAft>
              <a:buNone/>
            </a:pPr>
            <a:r>
              <a:t/>
            </a:r>
            <a:endParaRPr/>
          </a:p>
          <a:p>
            <a:pPr indent="-355600" lvl="0" marL="457200" rtl="0" algn="l">
              <a:spcBef>
                <a:spcPts val="1800"/>
              </a:spcBef>
              <a:spcAft>
                <a:spcPts val="0"/>
              </a:spcAft>
              <a:buSzPts val="2000"/>
              <a:buChar char="•"/>
            </a:pPr>
            <a:r>
              <a:rPr lang="en-US"/>
              <a:t>Data A</a:t>
            </a:r>
            <a:r>
              <a:rPr lang="en-US"/>
              <a:t>nalytics</a:t>
            </a:r>
            <a:endParaRPr/>
          </a:p>
          <a:p>
            <a:pPr indent="-355600" lvl="0" marL="457200" rtl="0" algn="l">
              <a:spcBef>
                <a:spcPts val="0"/>
              </a:spcBef>
              <a:spcAft>
                <a:spcPts val="0"/>
              </a:spcAft>
              <a:buSzPts val="2000"/>
              <a:buChar char="•"/>
            </a:pPr>
            <a:r>
              <a:rPr lang="en-US"/>
              <a:t>Recipe tracking</a:t>
            </a:r>
            <a:endParaRPr/>
          </a:p>
          <a:p>
            <a:pPr indent="0" lvl="0" marL="457200" rtl="0" algn="l">
              <a:spcBef>
                <a:spcPts val="1800"/>
              </a:spcBef>
              <a:spcAft>
                <a:spcPts val="0"/>
              </a:spcAft>
              <a:buNone/>
            </a:pPr>
            <a:r>
              <a:t/>
            </a:r>
            <a:endParaRPr/>
          </a:p>
          <a:p>
            <a:pPr indent="-355600" lvl="0" marL="457200" rtl="0" algn="l">
              <a:spcBef>
                <a:spcPts val="1800"/>
              </a:spcBef>
              <a:spcAft>
                <a:spcPts val="0"/>
              </a:spcAft>
              <a:buSzPts val="2000"/>
              <a:buChar char="•"/>
            </a:pPr>
            <a:r>
              <a:rPr lang="en-US"/>
              <a:t>Optimization</a:t>
            </a:r>
            <a:endParaRPr/>
          </a:p>
          <a:p>
            <a:pPr indent="-355600" lvl="0" marL="457200" rtl="0" algn="l">
              <a:spcBef>
                <a:spcPts val="0"/>
              </a:spcBef>
              <a:spcAft>
                <a:spcPts val="0"/>
              </a:spcAft>
              <a:buSzPts val="2000"/>
              <a:buChar char="•"/>
            </a:pPr>
            <a:r>
              <a:rPr lang="en-US"/>
              <a:t>P</a:t>
            </a:r>
            <a:r>
              <a:rPr lang="en-US"/>
              <a:t>erformance</a:t>
            </a:r>
            <a:endParaRPr/>
          </a:p>
          <a:p>
            <a:pPr indent="-355600" lvl="0" marL="457200" rtl="0" algn="l">
              <a:spcBef>
                <a:spcPts val="0"/>
              </a:spcBef>
              <a:spcAft>
                <a:spcPts val="0"/>
              </a:spcAft>
              <a:buSzPts val="2000"/>
              <a:buChar char="•"/>
            </a:pPr>
            <a:r>
              <a:rPr lang="en-US"/>
              <a:t>Advancement for a larger platform in the future</a:t>
            </a:r>
            <a:endParaRPr/>
          </a:p>
        </p:txBody>
      </p:sp>
      <p:sp>
        <p:nvSpPr>
          <p:cNvPr id="184" name="Google Shape;184;p27"/>
          <p:cNvSpPr txBox="1"/>
          <p:nvPr>
            <p:ph idx="2" type="body"/>
          </p:nvPr>
        </p:nvSpPr>
        <p:spPr>
          <a:xfrm>
            <a:off x="6324600" y="1825625"/>
            <a:ext cx="4343400" cy="4270500"/>
          </a:xfrm>
          <a:prstGeom prst="rect">
            <a:avLst/>
          </a:prstGeom>
        </p:spPr>
        <p:txBody>
          <a:bodyPr anchorCtr="0" anchor="t" bIns="45700" lIns="91425" spcFirstLastPara="1" rIns="91425" wrap="square" tIns="45700">
            <a:normAutofit/>
          </a:bodyPr>
          <a:lstStyle/>
          <a:p>
            <a:pPr indent="-355600" lvl="0" marL="457200" rtl="0" algn="l">
              <a:spcBef>
                <a:spcPts val="1800"/>
              </a:spcBef>
              <a:spcAft>
                <a:spcPts val="0"/>
              </a:spcAft>
              <a:buSzPts val="2000"/>
              <a:buChar char="•"/>
            </a:pPr>
            <a:r>
              <a:rPr lang="en-US"/>
              <a:t>ratings = featured recipes</a:t>
            </a:r>
            <a:endParaRPr/>
          </a:p>
          <a:p>
            <a:pPr indent="0" lvl="0" marL="457200" rtl="0" algn="l">
              <a:spcBef>
                <a:spcPts val="1800"/>
              </a:spcBef>
              <a:spcAft>
                <a:spcPts val="0"/>
              </a:spcAft>
              <a:buNone/>
            </a:pPr>
            <a:r>
              <a:t/>
            </a:r>
            <a:endParaRPr/>
          </a:p>
          <a:p>
            <a:pPr indent="-355600" lvl="0" marL="457200" rtl="0" algn="l">
              <a:spcBef>
                <a:spcPts val="1800"/>
              </a:spcBef>
              <a:spcAft>
                <a:spcPts val="0"/>
              </a:spcAft>
              <a:buSzPts val="2000"/>
              <a:buChar char="•"/>
            </a:pPr>
            <a:r>
              <a:rPr lang="en-US"/>
              <a:t>viewed pages = frequently visited</a:t>
            </a:r>
            <a:endParaRPr/>
          </a:p>
          <a:p>
            <a:pPr indent="0" lvl="0" marL="457200" rtl="0" algn="l">
              <a:spcBef>
                <a:spcPts val="1800"/>
              </a:spcBef>
              <a:spcAft>
                <a:spcPts val="0"/>
              </a:spcAft>
              <a:buNone/>
            </a:pPr>
            <a:r>
              <a:t/>
            </a:r>
            <a:endParaRPr/>
          </a:p>
          <a:p>
            <a:pPr indent="-355600" lvl="0" marL="457200" rtl="0" algn="l">
              <a:spcBef>
                <a:spcPts val="1800"/>
              </a:spcBef>
              <a:spcAft>
                <a:spcPts val="0"/>
              </a:spcAft>
              <a:buSzPts val="2000"/>
              <a:buChar char="•"/>
            </a:pPr>
            <a:r>
              <a:rPr lang="en-US"/>
              <a:t>tags = optimized filters</a:t>
            </a:r>
            <a:endParaRPr/>
          </a:p>
          <a:p>
            <a:pPr indent="0" lvl="0" marL="457200" rtl="0" algn="l">
              <a:spcBef>
                <a:spcPts val="1800"/>
              </a:spcBef>
              <a:spcAft>
                <a:spcPts val="0"/>
              </a:spcAft>
              <a:buNone/>
            </a:pPr>
            <a:r>
              <a:t/>
            </a:r>
            <a:endParaRPr/>
          </a:p>
          <a:p>
            <a:pPr indent="-355600" lvl="0" marL="457200" rtl="0" algn="l">
              <a:spcBef>
                <a:spcPts val="1800"/>
              </a:spcBef>
              <a:spcAft>
                <a:spcPts val="0"/>
              </a:spcAft>
              <a:buSzPts val="2000"/>
              <a:buChar char="•"/>
            </a:pPr>
            <a:r>
              <a:rPr lang="en-US"/>
              <a:t>user creations = growing support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1524000" y="457200"/>
            <a:ext cx="9144000" cy="11430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The Product </a:t>
            </a:r>
            <a:endParaRPr/>
          </a:p>
          <a:p>
            <a:pPr indent="0" lvl="0" marL="0" rtl="0" algn="ctr">
              <a:spcBef>
                <a:spcPts val="0"/>
              </a:spcBef>
              <a:spcAft>
                <a:spcPts val="0"/>
              </a:spcAft>
              <a:buNone/>
            </a:pPr>
            <a:r>
              <a:rPr lang="en-US"/>
              <a:t>~~~Recspicy~~~</a:t>
            </a:r>
            <a:endParaRPr/>
          </a:p>
        </p:txBody>
      </p:sp>
      <p:pic>
        <p:nvPicPr>
          <p:cNvPr id="191" name="Google Shape;191;p28"/>
          <p:cNvPicPr preferRelativeResize="0"/>
          <p:nvPr/>
        </p:nvPicPr>
        <p:blipFill>
          <a:blip r:embed="rId3">
            <a:alphaModFix amt="84000"/>
          </a:blip>
          <a:stretch>
            <a:fillRect/>
          </a:stretch>
        </p:blipFill>
        <p:spPr>
          <a:xfrm>
            <a:off x="4132225" y="2029725"/>
            <a:ext cx="3927549" cy="34867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alpha val="74900"/>
          </a:srgbClr>
        </a:solidFill>
      </p:bgPr>
    </p:bg>
    <p:spTree>
      <p:nvGrpSpPr>
        <p:cNvPr id="196" name="Shape 19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400"/>
              <a:buFont typeface="Consolas"/>
              <a:buNone/>
            </a:pPr>
            <a:r>
              <a:rPr lang="en-US"/>
              <a:t>Problem Statement</a:t>
            </a:r>
            <a:endParaRPr/>
          </a:p>
        </p:txBody>
      </p:sp>
      <p:sp>
        <p:nvSpPr>
          <p:cNvPr id="92" name="Google Shape;92;p14"/>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What problem do we want to solve?</a:t>
            </a:r>
            <a:endParaRPr/>
          </a:p>
          <a:p>
            <a:pPr indent="0" lvl="0" marL="22860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228600" lvl="0" marL="228600" rtl="0" algn="l">
              <a:spcBef>
                <a:spcPts val="0"/>
              </a:spcBef>
              <a:spcAft>
                <a:spcPts val="0"/>
              </a:spcAft>
              <a:buSzPts val="1800"/>
              <a:buChar char="•"/>
            </a:pPr>
            <a:r>
              <a:rPr lang="en-US"/>
              <a:t>What are we looking to create?</a:t>
            </a:r>
            <a:endParaRPr/>
          </a:p>
          <a:p>
            <a:pPr indent="0" lvl="0" marL="228600" rtl="0" algn="l">
              <a:spcBef>
                <a:spcPts val="0"/>
              </a:spcBef>
              <a:spcAft>
                <a:spcPts val="0"/>
              </a:spcAft>
              <a:buNone/>
            </a:pPr>
            <a:r>
              <a:t/>
            </a:r>
            <a:endParaRPr/>
          </a:p>
          <a:p>
            <a:pPr indent="0" lvl="0" marL="228600" rtl="0" algn="l">
              <a:spcBef>
                <a:spcPts val="0"/>
              </a:spcBef>
              <a:spcAft>
                <a:spcPts val="0"/>
              </a:spcAft>
              <a:buNone/>
            </a:pPr>
            <a:r>
              <a:t/>
            </a:r>
            <a:endParaRPr/>
          </a:p>
          <a:p>
            <a:pPr indent="-228600" lvl="0" marL="228600" rtl="0" algn="l">
              <a:spcBef>
                <a:spcPts val="0"/>
              </a:spcBef>
              <a:spcAft>
                <a:spcPts val="0"/>
              </a:spcAft>
              <a:buSzPts val="1800"/>
              <a:buChar char="•"/>
            </a:pPr>
            <a:r>
              <a:rPr lang="en-US"/>
              <a:t>How can our page provide “ease of use” to all users?</a:t>
            </a:r>
            <a:endParaRPr/>
          </a:p>
          <a:p>
            <a:pPr indent="0" lvl="0" marL="228600" rtl="0" algn="l">
              <a:spcBef>
                <a:spcPts val="0"/>
              </a:spcBef>
              <a:spcAft>
                <a:spcPts val="0"/>
              </a:spcAft>
              <a:buNone/>
            </a:pPr>
            <a:r>
              <a:t/>
            </a:r>
            <a:endParaRPr/>
          </a:p>
          <a:p>
            <a:pPr indent="0" lvl="0" marL="228600" rtl="0" algn="l">
              <a:spcBef>
                <a:spcPts val="0"/>
              </a:spcBef>
              <a:spcAft>
                <a:spcPts val="0"/>
              </a:spcAft>
              <a:buNone/>
            </a:pPr>
            <a:r>
              <a:t/>
            </a:r>
            <a:endParaRPr/>
          </a:p>
          <a:p>
            <a:pPr indent="-228600" lvl="0" marL="228600" rtl="0" algn="l">
              <a:spcBef>
                <a:spcPts val="0"/>
              </a:spcBef>
              <a:spcAft>
                <a:spcPts val="0"/>
              </a:spcAft>
              <a:buSzPts val="1800"/>
              <a:buChar char="•"/>
            </a:pPr>
            <a:r>
              <a:rPr lang="en-US"/>
              <a:t>What features makes us better than existing websites?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400"/>
              <a:buFont typeface="Consolas"/>
              <a:buNone/>
            </a:pPr>
            <a:r>
              <a:rPr lang="en-US"/>
              <a:t>Mission Statement</a:t>
            </a:r>
            <a:endParaRPr/>
          </a:p>
        </p:txBody>
      </p:sp>
      <p:sp>
        <p:nvSpPr>
          <p:cNvPr id="98" name="Google Shape;98;p15"/>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Our </a:t>
            </a:r>
            <a:r>
              <a:rPr lang="en-US"/>
              <a:t>Purpose</a:t>
            </a:r>
            <a:endParaRPr/>
          </a:p>
          <a:p>
            <a:pPr indent="0" lvl="0" marL="0" rtl="0" algn="l">
              <a:lnSpc>
                <a:spcPct val="90000"/>
              </a:lnSpc>
              <a:spcBef>
                <a:spcPts val="1800"/>
              </a:spcBef>
              <a:spcAft>
                <a:spcPts val="0"/>
              </a:spcAft>
              <a:buNone/>
            </a:pPr>
            <a:r>
              <a:t/>
            </a:r>
            <a:endParaRPr/>
          </a:p>
          <a:p>
            <a:pPr indent="-228600" lvl="0" marL="228600" rtl="0" algn="l">
              <a:lnSpc>
                <a:spcPct val="90000"/>
              </a:lnSpc>
              <a:spcBef>
                <a:spcPts val="1800"/>
              </a:spcBef>
              <a:spcAft>
                <a:spcPts val="0"/>
              </a:spcAft>
              <a:buSzPts val="2000"/>
              <a:buChar char="•"/>
            </a:pPr>
            <a:r>
              <a:rPr lang="en-US"/>
              <a:t>Simple yet elegant in design and in theory?</a:t>
            </a:r>
            <a:endParaRPr/>
          </a:p>
          <a:p>
            <a:pPr indent="0" lvl="0" marL="228600" rtl="0" algn="l">
              <a:lnSpc>
                <a:spcPct val="90000"/>
              </a:lnSpc>
              <a:spcBef>
                <a:spcPts val="1800"/>
              </a:spcBef>
              <a:spcAft>
                <a:spcPts val="0"/>
              </a:spcAft>
              <a:buNone/>
            </a:pPr>
            <a:r>
              <a:t/>
            </a:r>
            <a:endParaRPr/>
          </a:p>
          <a:p>
            <a:pPr indent="-228600" lvl="0" marL="228600" rtl="0" algn="l">
              <a:lnSpc>
                <a:spcPct val="90000"/>
              </a:lnSpc>
              <a:spcBef>
                <a:spcPts val="1800"/>
              </a:spcBef>
              <a:spcAft>
                <a:spcPts val="0"/>
              </a:spcAft>
              <a:buSzPts val="2000"/>
              <a:buChar char="•"/>
            </a:pPr>
            <a:r>
              <a:rPr lang="en-US"/>
              <a:t>New r</a:t>
            </a:r>
            <a:r>
              <a:rPr lang="en-US"/>
              <a:t>ecipes powered by the people!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400"/>
              <a:buFont typeface="Consolas"/>
              <a:buNone/>
            </a:pPr>
            <a:r>
              <a:rPr lang="en-US"/>
              <a:t>Our Goals:</a:t>
            </a:r>
            <a:endParaRPr/>
          </a:p>
        </p:txBody>
      </p:sp>
      <p:sp>
        <p:nvSpPr>
          <p:cNvPr id="104" name="Google Shape;104;p16"/>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Who is our </a:t>
            </a:r>
            <a:r>
              <a:rPr lang="en-US"/>
              <a:t>intended</a:t>
            </a:r>
            <a:r>
              <a:rPr lang="en-US"/>
              <a:t> audience?</a:t>
            </a:r>
            <a:endParaRPr/>
          </a:p>
          <a:p>
            <a:pPr indent="0" lvl="0" marL="0" rtl="0" algn="l">
              <a:lnSpc>
                <a:spcPct val="90000"/>
              </a:lnSpc>
              <a:spcBef>
                <a:spcPts val="0"/>
              </a:spcBef>
              <a:spcAft>
                <a:spcPts val="0"/>
              </a:spcAft>
              <a:buNone/>
            </a:pPr>
            <a:r>
              <a:t/>
            </a:r>
            <a:endParaRPr/>
          </a:p>
          <a:p>
            <a:pPr indent="-228600" lvl="0" marL="228600" rtl="0" algn="l">
              <a:lnSpc>
                <a:spcPct val="90000"/>
              </a:lnSpc>
              <a:spcBef>
                <a:spcPts val="1800"/>
              </a:spcBef>
              <a:spcAft>
                <a:spcPts val="0"/>
              </a:spcAft>
              <a:buSzPts val="2000"/>
              <a:buChar char="•"/>
            </a:pPr>
            <a:r>
              <a:rPr lang="en-US"/>
              <a:t>Why we are making this?</a:t>
            </a:r>
            <a:endParaRPr/>
          </a:p>
          <a:p>
            <a:pPr indent="0" lvl="0" marL="228600" rtl="0" algn="l">
              <a:lnSpc>
                <a:spcPct val="90000"/>
              </a:lnSpc>
              <a:spcBef>
                <a:spcPts val="1800"/>
              </a:spcBef>
              <a:spcAft>
                <a:spcPts val="0"/>
              </a:spcAft>
              <a:buNone/>
            </a:pPr>
            <a:r>
              <a:t/>
            </a:r>
            <a:endParaRPr/>
          </a:p>
          <a:p>
            <a:pPr indent="-228600" lvl="0" marL="228600" rtl="0" algn="l">
              <a:lnSpc>
                <a:spcPct val="90000"/>
              </a:lnSpc>
              <a:spcBef>
                <a:spcPts val="1800"/>
              </a:spcBef>
              <a:spcAft>
                <a:spcPts val="0"/>
              </a:spcAft>
              <a:buSzPts val="2000"/>
              <a:buChar char="•"/>
            </a:pPr>
            <a:r>
              <a:rPr lang="en-US"/>
              <a:t>What are our intentions?</a:t>
            </a:r>
            <a:endParaRPr/>
          </a:p>
          <a:p>
            <a:pPr indent="0" lvl="0" marL="0" rtl="0" algn="l">
              <a:lnSpc>
                <a:spcPct val="90000"/>
              </a:lnSpc>
              <a:spcBef>
                <a:spcPts val="18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1524000" y="457200"/>
            <a:ext cx="9144000" cy="1143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Tech Stack</a:t>
            </a:r>
            <a:endParaRPr/>
          </a:p>
        </p:txBody>
      </p:sp>
      <p:sp>
        <p:nvSpPr>
          <p:cNvPr id="111" name="Google Shape;111;p17"/>
          <p:cNvSpPr txBox="1"/>
          <p:nvPr>
            <p:ph idx="1" type="body"/>
          </p:nvPr>
        </p:nvSpPr>
        <p:spPr>
          <a:xfrm>
            <a:off x="1524000" y="1825625"/>
            <a:ext cx="4343400" cy="2069700"/>
          </a:xfrm>
          <a:prstGeom prst="rect">
            <a:avLst/>
          </a:prstGeom>
        </p:spPr>
        <p:txBody>
          <a:bodyPr anchorCtr="0" anchor="t" bIns="45700" lIns="91425" spcFirstLastPara="1" rIns="91425" wrap="square" tIns="45700">
            <a:normAutofit/>
          </a:bodyPr>
          <a:lstStyle/>
          <a:p>
            <a:pPr indent="0" lvl="0" marL="0" rtl="0" algn="l">
              <a:spcBef>
                <a:spcPts val="1800"/>
              </a:spcBef>
              <a:spcAft>
                <a:spcPts val="0"/>
              </a:spcAft>
              <a:buNone/>
            </a:pPr>
            <a:r>
              <a:rPr lang="en-US" sz="2900"/>
              <a:t>FrontEnd </a:t>
            </a:r>
            <a:endParaRPr sz="2900"/>
          </a:p>
          <a:p>
            <a:pPr indent="-355600" lvl="0" marL="457200" rtl="0" algn="l">
              <a:spcBef>
                <a:spcPts val="1800"/>
              </a:spcBef>
              <a:spcAft>
                <a:spcPts val="0"/>
              </a:spcAft>
              <a:buSzPts val="2000"/>
              <a:buChar char="•"/>
            </a:pPr>
            <a:r>
              <a:rPr lang="en-US"/>
              <a:t>HTML</a:t>
            </a:r>
            <a:endParaRPr/>
          </a:p>
          <a:p>
            <a:pPr indent="-355600" lvl="0" marL="457200" rtl="0" algn="l">
              <a:spcBef>
                <a:spcPts val="0"/>
              </a:spcBef>
              <a:spcAft>
                <a:spcPts val="0"/>
              </a:spcAft>
              <a:buSzPts val="2000"/>
              <a:buChar char="•"/>
            </a:pPr>
            <a:r>
              <a:rPr lang="en-US"/>
              <a:t>CSS</a:t>
            </a:r>
            <a:endParaRPr/>
          </a:p>
          <a:p>
            <a:pPr indent="-355600" lvl="0" marL="457200" rtl="0" algn="l">
              <a:spcBef>
                <a:spcPts val="0"/>
              </a:spcBef>
              <a:spcAft>
                <a:spcPts val="0"/>
              </a:spcAft>
              <a:buSzPts val="2000"/>
              <a:buChar char="•"/>
            </a:pPr>
            <a:r>
              <a:rPr lang="en-US"/>
              <a:t>Javascript</a:t>
            </a:r>
            <a:endParaRPr/>
          </a:p>
        </p:txBody>
      </p:sp>
      <p:sp>
        <p:nvSpPr>
          <p:cNvPr id="112" name="Google Shape;112;p17"/>
          <p:cNvSpPr txBox="1"/>
          <p:nvPr>
            <p:ph idx="2" type="body"/>
          </p:nvPr>
        </p:nvSpPr>
        <p:spPr>
          <a:xfrm>
            <a:off x="5867400" y="1753875"/>
            <a:ext cx="4343400" cy="2069700"/>
          </a:xfrm>
          <a:prstGeom prst="rect">
            <a:avLst/>
          </a:prstGeom>
        </p:spPr>
        <p:txBody>
          <a:bodyPr anchorCtr="0" anchor="t" bIns="45700" lIns="91425" spcFirstLastPara="1" rIns="91425" wrap="square" tIns="45700">
            <a:normAutofit/>
          </a:bodyPr>
          <a:lstStyle/>
          <a:p>
            <a:pPr indent="0" lvl="0" marL="0" rtl="0" algn="l">
              <a:spcBef>
                <a:spcPts val="1800"/>
              </a:spcBef>
              <a:spcAft>
                <a:spcPts val="0"/>
              </a:spcAft>
              <a:buNone/>
            </a:pPr>
            <a:r>
              <a:rPr lang="en-US" sz="2900"/>
              <a:t>Backend </a:t>
            </a:r>
            <a:endParaRPr sz="2900"/>
          </a:p>
          <a:p>
            <a:pPr indent="-355600" lvl="0" marL="457200" rtl="0" algn="l">
              <a:spcBef>
                <a:spcPts val="1800"/>
              </a:spcBef>
              <a:spcAft>
                <a:spcPts val="0"/>
              </a:spcAft>
              <a:buSzPts val="2000"/>
              <a:buChar char="•"/>
            </a:pPr>
            <a:r>
              <a:rPr lang="en-US"/>
              <a:t>PhP</a:t>
            </a:r>
            <a:endParaRPr/>
          </a:p>
          <a:p>
            <a:pPr indent="-355600" lvl="0" marL="457200" rtl="0" algn="l">
              <a:spcBef>
                <a:spcPts val="0"/>
              </a:spcBef>
              <a:spcAft>
                <a:spcPts val="0"/>
              </a:spcAft>
              <a:buSzPts val="2000"/>
              <a:buChar char="•"/>
            </a:pPr>
            <a:r>
              <a:rPr lang="en-US"/>
              <a:t>Restful API</a:t>
            </a:r>
            <a:endParaRPr/>
          </a:p>
        </p:txBody>
      </p:sp>
      <p:sp>
        <p:nvSpPr>
          <p:cNvPr id="113" name="Google Shape;113;p17"/>
          <p:cNvSpPr txBox="1"/>
          <p:nvPr>
            <p:ph idx="2" type="body"/>
          </p:nvPr>
        </p:nvSpPr>
        <p:spPr>
          <a:xfrm>
            <a:off x="5867400" y="3700200"/>
            <a:ext cx="4343400" cy="2069700"/>
          </a:xfrm>
          <a:prstGeom prst="rect">
            <a:avLst/>
          </a:prstGeom>
        </p:spPr>
        <p:txBody>
          <a:bodyPr anchorCtr="0" anchor="t" bIns="45700" lIns="91425" spcFirstLastPara="1" rIns="91425" wrap="square" tIns="45700">
            <a:normAutofit/>
          </a:bodyPr>
          <a:lstStyle/>
          <a:p>
            <a:pPr indent="0" lvl="0" marL="0" rtl="0" algn="l">
              <a:spcBef>
                <a:spcPts val="1800"/>
              </a:spcBef>
              <a:spcAft>
                <a:spcPts val="0"/>
              </a:spcAft>
              <a:buNone/>
            </a:pPr>
            <a:r>
              <a:rPr lang="en-US" sz="2900"/>
              <a:t>Database</a:t>
            </a:r>
            <a:endParaRPr sz="2900"/>
          </a:p>
          <a:p>
            <a:pPr indent="-355600" lvl="0" marL="457200" rtl="0" algn="l">
              <a:spcBef>
                <a:spcPts val="1800"/>
              </a:spcBef>
              <a:spcAft>
                <a:spcPts val="0"/>
              </a:spcAft>
              <a:buSzPts val="2000"/>
              <a:buChar char="•"/>
            </a:pPr>
            <a:r>
              <a:rPr lang="en-US"/>
              <a:t>MongoDB</a:t>
            </a:r>
            <a:endParaRPr/>
          </a:p>
          <a:p>
            <a:pPr indent="0" lvl="0" marL="457200" rtl="0" algn="l">
              <a:spcBef>
                <a:spcPts val="18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1524000" y="227575"/>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400"/>
              <a:buFont typeface="Consolas"/>
              <a:buNone/>
            </a:pPr>
            <a:r>
              <a:rPr lang="en-US"/>
              <a:t>Project Description</a:t>
            </a:r>
            <a:endParaRPr/>
          </a:p>
        </p:txBody>
      </p:sp>
      <p:sp>
        <p:nvSpPr>
          <p:cNvPr id="119" name="Google Shape;119;p18"/>
          <p:cNvSpPr txBox="1"/>
          <p:nvPr>
            <p:ph idx="1" type="body"/>
          </p:nvPr>
        </p:nvSpPr>
        <p:spPr>
          <a:xfrm>
            <a:off x="1524000" y="1465900"/>
            <a:ext cx="9144000" cy="46539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rgbClr val="6AA84F"/>
              </a:buClr>
              <a:buSzPts val="2000"/>
              <a:buChar char="•"/>
            </a:pPr>
            <a:r>
              <a:rPr lang="en-US">
                <a:solidFill>
                  <a:srgbClr val="6AA84F"/>
                </a:solidFill>
              </a:rPr>
              <a:t>This is our project</a:t>
            </a:r>
            <a:endParaRPr>
              <a:solidFill>
                <a:srgbClr val="6AA84F"/>
              </a:solidFill>
            </a:endParaRPr>
          </a:p>
          <a:p>
            <a:pPr indent="0" lvl="0" marL="228600" rtl="0" algn="l">
              <a:lnSpc>
                <a:spcPct val="90000"/>
              </a:lnSpc>
              <a:spcBef>
                <a:spcPts val="0"/>
              </a:spcBef>
              <a:spcAft>
                <a:spcPts val="0"/>
              </a:spcAft>
              <a:buNone/>
            </a:pPr>
            <a:r>
              <a:t/>
            </a:r>
            <a:endParaRPr/>
          </a:p>
          <a:p>
            <a:pPr indent="-241300" lvl="1" marL="594360" rtl="0" algn="l">
              <a:lnSpc>
                <a:spcPct val="90000"/>
              </a:lnSpc>
              <a:spcBef>
                <a:spcPts val="0"/>
              </a:spcBef>
              <a:spcAft>
                <a:spcPts val="0"/>
              </a:spcAft>
              <a:buSzPts val="2000"/>
              <a:buChar char="•"/>
            </a:pPr>
            <a:r>
              <a:rPr lang="en-US"/>
              <a:t>We are </a:t>
            </a:r>
            <a:r>
              <a:rPr lang="en-US"/>
              <a:t>building</a:t>
            </a:r>
            <a:r>
              <a:rPr lang="en-US"/>
              <a:t> a website to provide a platform that is easy to use, provides user </a:t>
            </a:r>
            <a:r>
              <a:rPr lang="en-US"/>
              <a:t>interest</a:t>
            </a:r>
            <a:r>
              <a:rPr lang="en-US"/>
              <a:t>, supports page exploration and engagement, and is fully supported by the community who uses it.</a:t>
            </a:r>
            <a:endParaRPr/>
          </a:p>
          <a:p>
            <a:pPr indent="-228600" lvl="0" marL="228600" rtl="0" algn="l">
              <a:lnSpc>
                <a:spcPct val="90000"/>
              </a:lnSpc>
              <a:spcBef>
                <a:spcPts val="1800"/>
              </a:spcBef>
              <a:spcAft>
                <a:spcPts val="0"/>
              </a:spcAft>
              <a:buClr>
                <a:srgbClr val="6AA84F"/>
              </a:buClr>
              <a:buSzPts val="2000"/>
              <a:buChar char="•"/>
            </a:pPr>
            <a:r>
              <a:rPr lang="en-US">
                <a:solidFill>
                  <a:srgbClr val="6AA84F"/>
                </a:solidFill>
              </a:rPr>
              <a:t>This is what we intend</a:t>
            </a:r>
            <a:endParaRPr>
              <a:solidFill>
                <a:srgbClr val="6AA84F"/>
              </a:solidFill>
            </a:endParaRPr>
          </a:p>
          <a:p>
            <a:pPr indent="-228600" lvl="1" marL="594360" rtl="0" algn="l">
              <a:lnSpc>
                <a:spcPct val="90000"/>
              </a:lnSpc>
              <a:spcBef>
                <a:spcPts val="1800"/>
              </a:spcBef>
              <a:spcAft>
                <a:spcPts val="0"/>
              </a:spcAft>
              <a:buSzPts val="1800"/>
              <a:buChar char="•"/>
            </a:pPr>
            <a:r>
              <a:rPr lang="en-US"/>
              <a:t>We want users to user our platform for their own </a:t>
            </a:r>
            <a:r>
              <a:rPr lang="en-US"/>
              <a:t>benefit</a:t>
            </a:r>
            <a:r>
              <a:rPr lang="en-US"/>
              <a:t> we want them to create and share new and unique recipes to add to our platform and be </a:t>
            </a:r>
            <a:r>
              <a:rPr lang="en-US"/>
              <a:t>available</a:t>
            </a:r>
            <a:r>
              <a:rPr lang="en-US"/>
              <a:t> for others to use.</a:t>
            </a:r>
            <a:endParaRPr/>
          </a:p>
          <a:p>
            <a:pPr indent="-228600" lvl="1" marL="594360" rtl="0" algn="l">
              <a:lnSpc>
                <a:spcPct val="90000"/>
              </a:lnSpc>
              <a:spcBef>
                <a:spcPts val="1800"/>
              </a:spcBef>
              <a:spcAft>
                <a:spcPts val="0"/>
              </a:spcAft>
              <a:buSzPts val="1800"/>
              <a:buChar char="•"/>
            </a:pPr>
            <a:r>
              <a:rPr lang="en-US"/>
              <a:t>We want users to use our system to their own </a:t>
            </a:r>
            <a:r>
              <a:rPr lang="en-US"/>
              <a:t>benefit</a:t>
            </a:r>
            <a:r>
              <a:rPr lang="en-US"/>
              <a:t> with features such as creating a meal planner or having the ability to print out recipes of their own or others creations.</a:t>
            </a:r>
            <a:endParaRPr/>
          </a:p>
          <a:p>
            <a:pPr indent="-228600" lvl="0" marL="228600" rtl="0" algn="l">
              <a:lnSpc>
                <a:spcPct val="90000"/>
              </a:lnSpc>
              <a:spcBef>
                <a:spcPts val="1800"/>
              </a:spcBef>
              <a:spcAft>
                <a:spcPts val="0"/>
              </a:spcAft>
              <a:buClr>
                <a:srgbClr val="6AA84F"/>
              </a:buClr>
              <a:buSzPts val="2000"/>
              <a:buChar char="•"/>
            </a:pPr>
            <a:r>
              <a:rPr lang="en-US">
                <a:solidFill>
                  <a:srgbClr val="6AA84F"/>
                </a:solidFill>
              </a:rPr>
              <a:t>What we want to include</a:t>
            </a:r>
            <a:endParaRPr>
              <a:solidFill>
                <a:srgbClr val="6AA84F"/>
              </a:solidFill>
            </a:endParaRPr>
          </a:p>
          <a:p>
            <a:pPr indent="-228600" lvl="1" marL="594360" rtl="0" algn="l">
              <a:lnSpc>
                <a:spcPct val="90000"/>
              </a:lnSpc>
              <a:spcBef>
                <a:spcPts val="1800"/>
              </a:spcBef>
              <a:spcAft>
                <a:spcPts val="0"/>
              </a:spcAft>
              <a:buSzPts val="1800"/>
              <a:buChar char="•"/>
            </a:pPr>
            <a:r>
              <a:rPr lang="en-US"/>
              <a:t>we want </a:t>
            </a:r>
            <a:r>
              <a:rPr lang="en-US"/>
              <a:t>users</a:t>
            </a:r>
            <a:r>
              <a:rPr lang="en-US"/>
              <a:t> to have </a:t>
            </a:r>
            <a:r>
              <a:rPr lang="en-US"/>
              <a:t>the ability to not only search their own or other users creations but have the same availability to user our service to find recipes already publicly accessible for their own convenience</a:t>
            </a:r>
            <a:endParaRPr/>
          </a:p>
          <a:p>
            <a:pPr indent="-228600" lvl="1" marL="594360" rtl="0" algn="l">
              <a:lnSpc>
                <a:spcPct val="90000"/>
              </a:lnSpc>
              <a:spcBef>
                <a:spcPts val="1800"/>
              </a:spcBef>
              <a:spcAft>
                <a:spcPts val="0"/>
              </a:spcAft>
              <a:buSzPts val="1800"/>
              <a:buChar char="•"/>
            </a:pPr>
            <a:r>
              <a:rPr lang="en-US"/>
              <a:t>We want simplicity for the user and this is how we intend to do that!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1137875" y="211175"/>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400"/>
              <a:buFont typeface="Consolas"/>
              <a:buNone/>
            </a:pPr>
            <a:r>
              <a:rPr lang="en-US"/>
              <a:t>Use Case 1: Welcome Page</a:t>
            </a:r>
            <a:endParaRPr/>
          </a:p>
        </p:txBody>
      </p:sp>
      <p:sp>
        <p:nvSpPr>
          <p:cNvPr id="125" name="Google Shape;125;p19"/>
          <p:cNvSpPr txBox="1"/>
          <p:nvPr>
            <p:ph idx="1" type="body"/>
          </p:nvPr>
        </p:nvSpPr>
        <p:spPr>
          <a:xfrm>
            <a:off x="1137875" y="1610350"/>
            <a:ext cx="4709100" cy="42705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SzPts val="2000"/>
              <a:buChar char="•"/>
            </a:pPr>
            <a:r>
              <a:rPr lang="en-US"/>
              <a:t>Welcome/ Landing page</a:t>
            </a:r>
            <a:endParaRPr/>
          </a:p>
          <a:p>
            <a:pPr indent="-228600" lvl="0" marL="228600" rtl="0" algn="l">
              <a:lnSpc>
                <a:spcPct val="90000"/>
              </a:lnSpc>
              <a:spcBef>
                <a:spcPts val="1800"/>
              </a:spcBef>
              <a:spcAft>
                <a:spcPts val="0"/>
              </a:spcAft>
              <a:buSzPts val="2000"/>
              <a:buChar char="•"/>
            </a:pPr>
            <a:r>
              <a:rPr lang="en-US"/>
              <a:t>Introduce the website</a:t>
            </a:r>
            <a:endParaRPr/>
          </a:p>
          <a:p>
            <a:pPr indent="-228600" lvl="0" marL="228600" rtl="0" algn="l">
              <a:lnSpc>
                <a:spcPct val="90000"/>
              </a:lnSpc>
              <a:spcBef>
                <a:spcPts val="1800"/>
              </a:spcBef>
              <a:spcAft>
                <a:spcPts val="0"/>
              </a:spcAft>
              <a:buSzPts val="2000"/>
              <a:buChar char="•"/>
            </a:pPr>
            <a:r>
              <a:rPr lang="en-US"/>
              <a:t>Include a design and logo</a:t>
            </a:r>
            <a:endParaRPr/>
          </a:p>
          <a:p>
            <a:pPr indent="-228600" lvl="0" marL="228600" rtl="0" algn="l">
              <a:lnSpc>
                <a:spcPct val="90000"/>
              </a:lnSpc>
              <a:spcBef>
                <a:spcPts val="1800"/>
              </a:spcBef>
              <a:spcAft>
                <a:spcPts val="0"/>
              </a:spcAft>
              <a:buSzPts val="2000"/>
              <a:buChar char="•"/>
            </a:pPr>
            <a:r>
              <a:rPr lang="en-US"/>
              <a:t>Creation of accounts </a:t>
            </a:r>
            <a:endParaRPr/>
          </a:p>
          <a:p>
            <a:pPr indent="-228600" lvl="0" marL="228600" rtl="0" algn="l">
              <a:lnSpc>
                <a:spcPct val="90000"/>
              </a:lnSpc>
              <a:spcBef>
                <a:spcPts val="1800"/>
              </a:spcBef>
              <a:spcAft>
                <a:spcPts val="0"/>
              </a:spcAft>
              <a:buSzPts val="2000"/>
              <a:buChar char="•"/>
            </a:pPr>
            <a:r>
              <a:rPr lang="en-US"/>
              <a:t>A</a:t>
            </a:r>
            <a:r>
              <a:rPr lang="en-US"/>
              <a:t>vailable</a:t>
            </a:r>
            <a:r>
              <a:rPr lang="en-US"/>
              <a:t> sections</a:t>
            </a:r>
            <a:endParaRPr/>
          </a:p>
          <a:p>
            <a:pPr indent="-228600" lvl="1" marL="594360" rtl="0" algn="l">
              <a:lnSpc>
                <a:spcPct val="90000"/>
              </a:lnSpc>
              <a:spcBef>
                <a:spcPts val="1800"/>
              </a:spcBef>
              <a:spcAft>
                <a:spcPts val="0"/>
              </a:spcAft>
              <a:buSzPts val="1800"/>
              <a:buChar char="•"/>
            </a:pPr>
            <a:r>
              <a:rPr lang="en-US"/>
              <a:t>sign in </a:t>
            </a:r>
            <a:endParaRPr/>
          </a:p>
          <a:p>
            <a:pPr indent="-228600" lvl="1" marL="594360" rtl="0" algn="l">
              <a:lnSpc>
                <a:spcPct val="90000"/>
              </a:lnSpc>
              <a:spcBef>
                <a:spcPts val="1800"/>
              </a:spcBef>
              <a:spcAft>
                <a:spcPts val="0"/>
              </a:spcAft>
              <a:buSzPts val="1800"/>
              <a:buChar char="•"/>
            </a:pPr>
            <a:r>
              <a:rPr lang="en-US"/>
              <a:t>sign up</a:t>
            </a:r>
            <a:endParaRPr/>
          </a:p>
          <a:p>
            <a:pPr indent="-228600" lvl="0" marL="228600" rtl="0" algn="l">
              <a:lnSpc>
                <a:spcPct val="90000"/>
              </a:lnSpc>
              <a:spcBef>
                <a:spcPts val="1800"/>
              </a:spcBef>
              <a:spcAft>
                <a:spcPts val="0"/>
              </a:spcAft>
              <a:buSzPts val="2000"/>
              <a:buChar char="•"/>
            </a:pPr>
            <a:r>
              <a:rPr lang="en-US"/>
              <a:t>Footer </a:t>
            </a:r>
            <a:r>
              <a:rPr lang="en-US"/>
              <a:t>navigation</a:t>
            </a:r>
            <a:r>
              <a:rPr lang="en-US"/>
              <a:t> </a:t>
            </a:r>
            <a:endParaRPr/>
          </a:p>
          <a:p>
            <a:pPr indent="-228600" lvl="1" marL="594360" rtl="0" algn="l">
              <a:lnSpc>
                <a:spcPct val="90000"/>
              </a:lnSpc>
              <a:spcBef>
                <a:spcPts val="1800"/>
              </a:spcBef>
              <a:spcAft>
                <a:spcPts val="0"/>
              </a:spcAft>
              <a:buSzPts val="1800"/>
              <a:buChar char="•"/>
            </a:pPr>
            <a:r>
              <a:rPr lang="en-US"/>
              <a:t>What pages user can navigate and visit.</a:t>
            </a:r>
            <a:endParaRPr/>
          </a:p>
        </p:txBody>
      </p:sp>
      <p:pic>
        <p:nvPicPr>
          <p:cNvPr id="126" name="Google Shape;126;p19" title="WelcomePage.png"/>
          <p:cNvPicPr preferRelativeResize="0"/>
          <p:nvPr/>
        </p:nvPicPr>
        <p:blipFill>
          <a:blip r:embed="rId3">
            <a:alphaModFix/>
          </a:blip>
          <a:stretch>
            <a:fillRect/>
          </a:stretch>
        </p:blipFill>
        <p:spPr>
          <a:xfrm>
            <a:off x="5999300" y="1537325"/>
            <a:ext cx="6019801" cy="48021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086600" y="98425"/>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400"/>
              <a:buFont typeface="Consolas"/>
              <a:buNone/>
            </a:pPr>
            <a:r>
              <a:rPr lang="en-US"/>
              <a:t>Use Case 2: Profile</a:t>
            </a:r>
            <a:endParaRPr/>
          </a:p>
        </p:txBody>
      </p:sp>
      <p:sp>
        <p:nvSpPr>
          <p:cNvPr id="132" name="Google Shape;132;p20"/>
          <p:cNvSpPr txBox="1"/>
          <p:nvPr>
            <p:ph idx="1" type="body"/>
          </p:nvPr>
        </p:nvSpPr>
        <p:spPr>
          <a:xfrm>
            <a:off x="1086600" y="1497600"/>
            <a:ext cx="4719300" cy="4270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From our Landing page, we intend to…</a:t>
            </a:r>
            <a:endParaRPr/>
          </a:p>
          <a:p>
            <a:pPr indent="-228600" lvl="0" marL="228600" rtl="0" algn="l">
              <a:lnSpc>
                <a:spcPct val="90000"/>
              </a:lnSpc>
              <a:spcBef>
                <a:spcPts val="1800"/>
              </a:spcBef>
              <a:spcAft>
                <a:spcPts val="0"/>
              </a:spcAft>
              <a:buSzPts val="2000"/>
              <a:buChar char="•"/>
            </a:pPr>
            <a:r>
              <a:rPr lang="en-US"/>
              <a:t>This is how our profile will be structured.</a:t>
            </a:r>
            <a:endParaRPr/>
          </a:p>
          <a:p>
            <a:pPr indent="-228600" lvl="0" marL="228600" rtl="0" algn="l">
              <a:lnSpc>
                <a:spcPct val="90000"/>
              </a:lnSpc>
              <a:spcBef>
                <a:spcPts val="1800"/>
              </a:spcBef>
              <a:spcAft>
                <a:spcPts val="0"/>
              </a:spcAft>
              <a:buSzPts val="2000"/>
              <a:buChar char="•"/>
            </a:pPr>
            <a:r>
              <a:rPr lang="en-US"/>
              <a:t>User will have the ability to update this page.</a:t>
            </a:r>
            <a:endParaRPr/>
          </a:p>
          <a:p>
            <a:pPr indent="-228600" lvl="0" marL="228600" rtl="0" algn="l">
              <a:lnSpc>
                <a:spcPct val="90000"/>
              </a:lnSpc>
              <a:spcBef>
                <a:spcPts val="1800"/>
              </a:spcBef>
              <a:spcAft>
                <a:spcPts val="0"/>
              </a:spcAft>
              <a:buSzPts val="2000"/>
              <a:buChar char="•"/>
            </a:pPr>
            <a:r>
              <a:rPr lang="en-US"/>
              <a:t>Users will have these features as intended inclusion from our website.</a:t>
            </a:r>
            <a:endParaRPr/>
          </a:p>
          <a:p>
            <a:pPr indent="-228600" lvl="0" marL="228600" rtl="0" algn="l">
              <a:lnSpc>
                <a:spcPct val="90000"/>
              </a:lnSpc>
              <a:spcBef>
                <a:spcPts val="1800"/>
              </a:spcBef>
              <a:spcAft>
                <a:spcPts val="0"/>
              </a:spcAft>
              <a:buSzPts val="2000"/>
              <a:buChar char="•"/>
            </a:pPr>
            <a:r>
              <a:rPr lang="en-US"/>
              <a:t>Profiles will be uniform in design yet unique to users </a:t>
            </a:r>
            <a:r>
              <a:rPr lang="en-US"/>
              <a:t>preference.</a:t>
            </a:r>
            <a:endParaRPr/>
          </a:p>
          <a:p>
            <a:pPr indent="-228600" lvl="0" marL="228600" rtl="0" algn="l">
              <a:lnSpc>
                <a:spcPct val="90000"/>
              </a:lnSpc>
              <a:spcBef>
                <a:spcPts val="1800"/>
              </a:spcBef>
              <a:spcAft>
                <a:spcPts val="0"/>
              </a:spcAft>
              <a:buSzPts val="2000"/>
              <a:buChar char="•"/>
            </a:pPr>
            <a:r>
              <a:rPr lang="en-US"/>
              <a:t>This will be based off of features we will include in our design.</a:t>
            </a:r>
            <a:endParaRPr/>
          </a:p>
        </p:txBody>
      </p:sp>
      <p:pic>
        <p:nvPicPr>
          <p:cNvPr id="133" name="Google Shape;133;p20" title="Profile.drawio.png"/>
          <p:cNvPicPr preferRelativeResize="0"/>
          <p:nvPr/>
        </p:nvPicPr>
        <p:blipFill>
          <a:blip r:embed="rId3">
            <a:alphaModFix/>
          </a:blip>
          <a:stretch>
            <a:fillRect/>
          </a:stretch>
        </p:blipFill>
        <p:spPr>
          <a:xfrm>
            <a:off x="6794775" y="551125"/>
            <a:ext cx="4204675" cy="6040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1168175" y="221400"/>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400"/>
              <a:buFont typeface="Consolas"/>
              <a:buNone/>
            </a:pPr>
            <a:r>
              <a:rPr lang="en-US"/>
              <a:t>Use Case 3: Home Page</a:t>
            </a:r>
            <a:endParaRPr/>
          </a:p>
        </p:txBody>
      </p:sp>
      <p:sp>
        <p:nvSpPr>
          <p:cNvPr id="139" name="Google Shape;139;p21"/>
          <p:cNvSpPr txBox="1"/>
          <p:nvPr>
            <p:ph idx="1" type="body"/>
          </p:nvPr>
        </p:nvSpPr>
        <p:spPr>
          <a:xfrm>
            <a:off x="1168175" y="1630850"/>
            <a:ext cx="4566000" cy="4270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The base of our website.</a:t>
            </a:r>
            <a:endParaRPr/>
          </a:p>
          <a:p>
            <a:pPr indent="-228600" lvl="0" marL="228600" rtl="0" algn="l">
              <a:lnSpc>
                <a:spcPct val="90000"/>
              </a:lnSpc>
              <a:spcBef>
                <a:spcPts val="1800"/>
              </a:spcBef>
              <a:spcAft>
                <a:spcPts val="0"/>
              </a:spcAft>
              <a:buSzPts val="2000"/>
              <a:buChar char="•"/>
            </a:pPr>
            <a:r>
              <a:rPr lang="en-US"/>
              <a:t>Features and </a:t>
            </a:r>
            <a:r>
              <a:rPr lang="en-US"/>
              <a:t>navigation</a:t>
            </a:r>
            <a:r>
              <a:rPr lang="en-US"/>
              <a:t> included for our project.</a:t>
            </a:r>
            <a:endParaRPr/>
          </a:p>
          <a:p>
            <a:pPr indent="-228600" lvl="0" marL="228600" rtl="0" algn="l">
              <a:lnSpc>
                <a:spcPct val="90000"/>
              </a:lnSpc>
              <a:spcBef>
                <a:spcPts val="1800"/>
              </a:spcBef>
              <a:spcAft>
                <a:spcPts val="0"/>
              </a:spcAft>
              <a:buSzPts val="2000"/>
              <a:buChar char="•"/>
            </a:pPr>
            <a:r>
              <a:rPr lang="en-US"/>
              <a:t>Our purpose of include these things and not others.</a:t>
            </a:r>
            <a:endParaRPr/>
          </a:p>
          <a:p>
            <a:pPr indent="-228600" lvl="0" marL="228600" rtl="0" algn="l">
              <a:lnSpc>
                <a:spcPct val="90000"/>
              </a:lnSpc>
              <a:spcBef>
                <a:spcPts val="1800"/>
              </a:spcBef>
              <a:spcAft>
                <a:spcPts val="0"/>
              </a:spcAft>
              <a:buSzPts val="2000"/>
              <a:buChar char="•"/>
            </a:pPr>
            <a:r>
              <a:rPr lang="en-US"/>
              <a:t>How we intend users to </a:t>
            </a:r>
            <a:r>
              <a:rPr lang="en-US"/>
              <a:t>utilize</a:t>
            </a:r>
            <a:r>
              <a:rPr lang="en-US"/>
              <a:t> their profiles and our system.</a:t>
            </a:r>
            <a:endParaRPr/>
          </a:p>
          <a:p>
            <a:pPr indent="-228600" lvl="0" marL="228600" rtl="0" algn="l">
              <a:lnSpc>
                <a:spcPct val="90000"/>
              </a:lnSpc>
              <a:spcBef>
                <a:spcPts val="1800"/>
              </a:spcBef>
              <a:spcAft>
                <a:spcPts val="0"/>
              </a:spcAft>
              <a:buSzPts val="2000"/>
              <a:buChar char="•"/>
            </a:pPr>
            <a:r>
              <a:rPr lang="en-US"/>
              <a:t>N</a:t>
            </a:r>
            <a:r>
              <a:rPr lang="en-US"/>
              <a:t>avigation</a:t>
            </a:r>
            <a:r>
              <a:rPr lang="en-US"/>
              <a:t> bar and the home page.</a:t>
            </a:r>
            <a:endParaRPr/>
          </a:p>
        </p:txBody>
      </p:sp>
      <p:pic>
        <p:nvPicPr>
          <p:cNvPr id="140" name="Google Shape;140;p21" title="HomePage.drawio.png"/>
          <p:cNvPicPr preferRelativeResize="0"/>
          <p:nvPr/>
        </p:nvPicPr>
        <p:blipFill>
          <a:blip r:embed="rId3">
            <a:alphaModFix/>
          </a:blip>
          <a:stretch>
            <a:fillRect/>
          </a:stretch>
        </p:blipFill>
        <p:spPr>
          <a:xfrm>
            <a:off x="6748975" y="634626"/>
            <a:ext cx="4970250" cy="5659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 Computer 16x9">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