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9" r:id="rId13"/>
    <p:sldId id="267" r:id="rId14"/>
  </p:sldIdLst>
  <p:sldSz cx="12192000" cy="6858000"/>
  <p:notesSz cx="6858000" cy="9144000"/>
  <p:embeddedFontLst>
    <p:embeddedFont>
      <p:font typeface="Gill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373BE-7C39-4B3D-A58D-C5DD7756844B}" v="75" dt="2023-05-03T03:01:58.990"/>
    <p1510:client id="{95E2B9F7-336A-4A54-8B4D-0A82F3A41CDC}" v="354" dt="2023-05-03T04:05:09.246"/>
    <p1510:client id="{B13743E7-4E0E-44DE-8EDA-C74817216E40}" v="26" dt="2023-05-03T18:53:53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Wei-Chen" userId="S::wxh180002@utdallas.edu::ba61e942-09ce-4b59-8b9f-afe7a1a8f36e" providerId="AD" clId="Web-{95E2B9F7-336A-4A54-8B4D-0A82F3A41CDC}"/>
    <pc:docChg chg="addSld delSld modSld sldOrd">
      <pc:chgData name="Huang, Wei-Chen" userId="S::wxh180002@utdallas.edu::ba61e942-09ce-4b59-8b9f-afe7a1a8f36e" providerId="AD" clId="Web-{95E2B9F7-336A-4A54-8B4D-0A82F3A41CDC}" dt="2023-05-03T04:05:09.246" v="338" actId="1076"/>
      <pc:docMkLst>
        <pc:docMk/>
      </pc:docMkLst>
      <pc:sldChg chg="modSp">
        <pc:chgData name="Huang, Wei-Chen" userId="S::wxh180002@utdallas.edu::ba61e942-09ce-4b59-8b9f-afe7a1a8f36e" providerId="AD" clId="Web-{95E2B9F7-336A-4A54-8B4D-0A82F3A41CDC}" dt="2023-05-03T03:43:12.326" v="191" actId="20577"/>
        <pc:sldMkLst>
          <pc:docMk/>
          <pc:sldMk cId="0" sldId="257"/>
        </pc:sldMkLst>
        <pc:spChg chg="mod">
          <ac:chgData name="Huang, Wei-Chen" userId="S::wxh180002@utdallas.edu::ba61e942-09ce-4b59-8b9f-afe7a1a8f36e" providerId="AD" clId="Web-{95E2B9F7-336A-4A54-8B4D-0A82F3A41CDC}" dt="2023-05-03T03:43:12.326" v="191" actId="20577"/>
          <ac:spMkLst>
            <pc:docMk/>
            <pc:sldMk cId="0" sldId="257"/>
            <ac:spMk id="108" creationId="{00000000-0000-0000-0000-000000000000}"/>
          </ac:spMkLst>
        </pc:spChg>
      </pc:sldChg>
      <pc:sldChg chg="modSp">
        <pc:chgData name="Huang, Wei-Chen" userId="S::wxh180002@utdallas.edu::ba61e942-09ce-4b59-8b9f-afe7a1a8f36e" providerId="AD" clId="Web-{95E2B9F7-336A-4A54-8B4D-0A82F3A41CDC}" dt="2023-05-03T03:44:47.751" v="269" actId="20577"/>
        <pc:sldMkLst>
          <pc:docMk/>
          <pc:sldMk cId="0" sldId="258"/>
        </pc:sldMkLst>
        <pc:spChg chg="mod">
          <ac:chgData name="Huang, Wei-Chen" userId="S::wxh180002@utdallas.edu::ba61e942-09ce-4b59-8b9f-afe7a1a8f36e" providerId="AD" clId="Web-{95E2B9F7-336A-4A54-8B4D-0A82F3A41CDC}" dt="2023-05-03T03:44:33.063" v="266" actId="20577"/>
          <ac:spMkLst>
            <pc:docMk/>
            <pc:sldMk cId="0" sldId="258"/>
            <ac:spMk id="3" creationId="{8DE9E512-16AC-0C0A-29F9-B79D1DCD54A4}"/>
          </ac:spMkLst>
        </pc:spChg>
        <pc:spChg chg="mod">
          <ac:chgData name="Huang, Wei-Chen" userId="S::wxh180002@utdallas.edu::ba61e942-09ce-4b59-8b9f-afe7a1a8f36e" providerId="AD" clId="Web-{95E2B9F7-336A-4A54-8B4D-0A82F3A41CDC}" dt="2023-05-03T03:44:47.751" v="269" actId="20577"/>
          <ac:spMkLst>
            <pc:docMk/>
            <pc:sldMk cId="0" sldId="258"/>
            <ac:spMk id="115" creationId="{00000000-0000-0000-0000-000000000000}"/>
          </ac:spMkLst>
        </pc:spChg>
      </pc:sldChg>
      <pc:sldChg chg="modSp">
        <pc:chgData name="Huang, Wei-Chen" userId="S::wxh180002@utdallas.edu::ba61e942-09ce-4b59-8b9f-afe7a1a8f36e" providerId="AD" clId="Web-{95E2B9F7-336A-4A54-8B4D-0A82F3A41CDC}" dt="2023-05-03T03:45:14.033" v="287" actId="20577"/>
        <pc:sldMkLst>
          <pc:docMk/>
          <pc:sldMk cId="0" sldId="259"/>
        </pc:sldMkLst>
        <pc:spChg chg="mod">
          <ac:chgData name="Huang, Wei-Chen" userId="S::wxh180002@utdallas.edu::ba61e942-09ce-4b59-8b9f-afe7a1a8f36e" providerId="AD" clId="Web-{95E2B9F7-336A-4A54-8B4D-0A82F3A41CDC}" dt="2023-05-03T03:45:14.033" v="287" actId="20577"/>
          <ac:spMkLst>
            <pc:docMk/>
            <pc:sldMk cId="0" sldId="259"/>
            <ac:spMk id="130" creationId="{00000000-0000-0000-0000-000000000000}"/>
          </ac:spMkLst>
        </pc:spChg>
        <pc:spChg chg="mod">
          <ac:chgData name="Huang, Wei-Chen" userId="S::wxh180002@utdallas.edu::ba61e942-09ce-4b59-8b9f-afe7a1a8f36e" providerId="AD" clId="Web-{95E2B9F7-336A-4A54-8B4D-0A82F3A41CDC}" dt="2023-05-03T03:42:17.652" v="178" actId="20577"/>
          <ac:spMkLst>
            <pc:docMk/>
            <pc:sldMk cId="0" sldId="259"/>
            <ac:spMk id="131" creationId="{00000000-0000-0000-0000-000000000000}"/>
          </ac:spMkLst>
        </pc:spChg>
      </pc:sldChg>
      <pc:sldChg chg="ord">
        <pc:chgData name="Huang, Wei-Chen" userId="S::wxh180002@utdallas.edu::ba61e942-09ce-4b59-8b9f-afe7a1a8f36e" providerId="AD" clId="Web-{95E2B9F7-336A-4A54-8B4D-0A82F3A41CDC}" dt="2023-05-03T03:45:06.861" v="276"/>
        <pc:sldMkLst>
          <pc:docMk/>
          <pc:sldMk cId="0" sldId="260"/>
        </pc:sldMkLst>
      </pc:sldChg>
      <pc:sldChg chg="modSp ord">
        <pc:chgData name="Huang, Wei-Chen" userId="S::wxh180002@utdallas.edu::ba61e942-09ce-4b59-8b9f-afe7a1a8f36e" providerId="AD" clId="Web-{95E2B9F7-336A-4A54-8B4D-0A82F3A41CDC}" dt="2023-05-03T03:45:05.298" v="275" actId="20577"/>
        <pc:sldMkLst>
          <pc:docMk/>
          <pc:sldMk cId="0" sldId="261"/>
        </pc:sldMkLst>
        <pc:spChg chg="mod">
          <ac:chgData name="Huang, Wei-Chen" userId="S::wxh180002@utdallas.edu::ba61e942-09ce-4b59-8b9f-afe7a1a8f36e" providerId="AD" clId="Web-{95E2B9F7-336A-4A54-8B4D-0A82F3A41CDC}" dt="2023-05-03T03:45:05.298" v="275" actId="20577"/>
          <ac:spMkLst>
            <pc:docMk/>
            <pc:sldMk cId="0" sldId="261"/>
            <ac:spMk id="146" creationId="{00000000-0000-0000-0000-000000000000}"/>
          </ac:spMkLst>
        </pc:spChg>
        <pc:spChg chg="mod">
          <ac:chgData name="Huang, Wei-Chen" userId="S::wxh180002@utdallas.edu::ba61e942-09ce-4b59-8b9f-afe7a1a8f36e" providerId="AD" clId="Web-{95E2B9F7-336A-4A54-8B4D-0A82F3A41CDC}" dt="2023-05-03T03:39:16.849" v="62" actId="20577"/>
          <ac:spMkLst>
            <pc:docMk/>
            <pc:sldMk cId="0" sldId="261"/>
            <ac:spMk id="147" creationId="{00000000-0000-0000-0000-000000000000}"/>
          </ac:spMkLst>
        </pc:spChg>
      </pc:sldChg>
      <pc:sldChg chg="modSp new del">
        <pc:chgData name="Huang, Wei-Chen" userId="S::wxh180002@utdallas.edu::ba61e942-09ce-4b59-8b9f-afe7a1a8f36e" providerId="AD" clId="Web-{95E2B9F7-336A-4A54-8B4D-0A82F3A41CDC}" dt="2023-05-03T03:46:45.442" v="311"/>
        <pc:sldMkLst>
          <pc:docMk/>
          <pc:sldMk cId="1175537058" sldId="268"/>
        </pc:sldMkLst>
        <pc:spChg chg="mod">
          <ac:chgData name="Huang, Wei-Chen" userId="S::wxh180002@utdallas.edu::ba61e942-09ce-4b59-8b9f-afe7a1a8f36e" providerId="AD" clId="Web-{95E2B9F7-336A-4A54-8B4D-0A82F3A41CDC}" dt="2023-05-03T03:46:35.989" v="308" actId="20577"/>
          <ac:spMkLst>
            <pc:docMk/>
            <pc:sldMk cId="1175537058" sldId="268"/>
            <ac:spMk id="2" creationId="{E3E9F04F-6433-0049-ECE0-6919D7B83CDB}"/>
          </ac:spMkLst>
        </pc:spChg>
      </pc:sldChg>
      <pc:sldChg chg="addSp delSp modSp add ord replId">
        <pc:chgData name="Huang, Wei-Chen" userId="S::wxh180002@utdallas.edu::ba61e942-09ce-4b59-8b9f-afe7a1a8f36e" providerId="AD" clId="Web-{95E2B9F7-336A-4A54-8B4D-0A82F3A41CDC}" dt="2023-05-03T04:05:09.246" v="338" actId="1076"/>
        <pc:sldMkLst>
          <pc:docMk/>
          <pc:sldMk cId="1800424608" sldId="269"/>
        </pc:sldMkLst>
        <pc:spChg chg="mod">
          <ac:chgData name="Huang, Wei-Chen" userId="S::wxh180002@utdallas.edu::ba61e942-09ce-4b59-8b9f-afe7a1a8f36e" providerId="AD" clId="Web-{95E2B9F7-336A-4A54-8B4D-0A82F3A41CDC}" dt="2023-05-03T03:47:11.990" v="318" actId="20577"/>
          <ac:spMkLst>
            <pc:docMk/>
            <pc:sldMk cId="1800424608" sldId="269"/>
            <ac:spMk id="4" creationId="{1C551762-8818-5F1E-B742-90C696359F99}"/>
          </ac:spMkLst>
        </pc:spChg>
        <pc:picChg chg="add del mod">
          <ac:chgData name="Huang, Wei-Chen" userId="S::wxh180002@utdallas.edu::ba61e942-09ce-4b59-8b9f-afe7a1a8f36e" providerId="AD" clId="Web-{95E2B9F7-336A-4A54-8B4D-0A82F3A41CDC}" dt="2023-05-03T03:51:05.170" v="322"/>
          <ac:picMkLst>
            <pc:docMk/>
            <pc:sldMk cId="1800424608" sldId="269"/>
            <ac:picMk id="2" creationId="{93E8DCE3-3CCB-EC7A-556C-F87DB81D65E3}"/>
          </ac:picMkLst>
        </pc:picChg>
        <pc:picChg chg="add mod">
          <ac:chgData name="Huang, Wei-Chen" userId="S::wxh180002@utdallas.edu::ba61e942-09ce-4b59-8b9f-afe7a1a8f36e" providerId="AD" clId="Web-{95E2B9F7-336A-4A54-8B4D-0A82F3A41CDC}" dt="2023-05-03T04:03:55.821" v="328" actId="1076"/>
          <ac:picMkLst>
            <pc:docMk/>
            <pc:sldMk cId="1800424608" sldId="269"/>
            <ac:picMk id="3" creationId="{6206966D-C7ED-AC7F-F4B1-8BE5108DFEE7}"/>
          </ac:picMkLst>
        </pc:picChg>
        <pc:picChg chg="add mod">
          <ac:chgData name="Huang, Wei-Chen" userId="S::wxh180002@utdallas.edu::ba61e942-09ce-4b59-8b9f-afe7a1a8f36e" providerId="AD" clId="Web-{95E2B9F7-336A-4A54-8B4D-0A82F3A41CDC}" dt="2023-05-03T04:05:09.246" v="338" actId="1076"/>
          <ac:picMkLst>
            <pc:docMk/>
            <pc:sldMk cId="1800424608" sldId="269"/>
            <ac:picMk id="5" creationId="{8D169EDD-66FE-D021-64A8-FEF64C916F7D}"/>
          </ac:picMkLst>
        </pc:picChg>
        <pc:picChg chg="add del">
          <ac:chgData name="Huang, Wei-Chen" userId="S::wxh180002@utdallas.edu::ba61e942-09ce-4b59-8b9f-afe7a1a8f36e" providerId="AD" clId="Web-{95E2B9F7-336A-4A54-8B4D-0A82F3A41CDC}" dt="2023-05-03T03:47:06.818" v="316"/>
          <ac:picMkLst>
            <pc:docMk/>
            <pc:sldMk cId="1800424608" sldId="269"/>
            <ac:picMk id="4098" creationId="{EC4EA36C-9039-85C4-8129-8260BF332E37}"/>
          </ac:picMkLst>
        </pc:picChg>
      </pc:sldChg>
      <pc:sldChg chg="new del">
        <pc:chgData name="Huang, Wei-Chen" userId="S::wxh180002@utdallas.edu::ba61e942-09ce-4b59-8b9f-afe7a1a8f36e" providerId="AD" clId="Web-{95E2B9F7-336A-4A54-8B4D-0A82F3A41CDC}" dt="2023-05-03T03:47:01.709" v="314"/>
        <pc:sldMkLst>
          <pc:docMk/>
          <pc:sldMk cId="2789612662" sldId="270"/>
        </pc:sldMkLst>
      </pc:sldChg>
    </pc:docChg>
  </pc:docChgLst>
  <pc:docChgLst>
    <pc:chgData name="Pan, Chun-Yen" userId="S::cxp220025@utdallas.edu::f2ddeee2-351a-4c34-9002-1c128287d551" providerId="AD" clId="Web-{B13743E7-4E0E-44DE-8EDA-C74817216E40}"/>
    <pc:docChg chg="modSld">
      <pc:chgData name="Pan, Chun-Yen" userId="S::cxp220025@utdallas.edu::f2ddeee2-351a-4c34-9002-1c128287d551" providerId="AD" clId="Web-{B13743E7-4E0E-44DE-8EDA-C74817216E40}" dt="2023-05-03T18:53:53.560" v="27" actId="1076"/>
      <pc:docMkLst>
        <pc:docMk/>
      </pc:docMkLst>
      <pc:sldChg chg="modSp">
        <pc:chgData name="Pan, Chun-Yen" userId="S::cxp220025@utdallas.edu::f2ddeee2-351a-4c34-9002-1c128287d551" providerId="AD" clId="Web-{B13743E7-4E0E-44DE-8EDA-C74817216E40}" dt="2023-05-03T18:53:53.560" v="27" actId="1076"/>
        <pc:sldMkLst>
          <pc:docMk/>
          <pc:sldMk cId="0" sldId="261"/>
        </pc:sldMkLst>
        <pc:spChg chg="mod">
          <ac:chgData name="Pan, Chun-Yen" userId="S::cxp220025@utdallas.edu::f2ddeee2-351a-4c34-9002-1c128287d551" providerId="AD" clId="Web-{B13743E7-4E0E-44DE-8EDA-C74817216E40}" dt="2023-05-03T18:53:50.935" v="26" actId="1076"/>
          <ac:spMkLst>
            <pc:docMk/>
            <pc:sldMk cId="0" sldId="261"/>
            <ac:spMk id="146" creationId="{00000000-0000-0000-0000-000000000000}"/>
          </ac:spMkLst>
        </pc:spChg>
        <pc:spChg chg="mod">
          <ac:chgData name="Pan, Chun-Yen" userId="S::cxp220025@utdallas.edu::f2ddeee2-351a-4c34-9002-1c128287d551" providerId="AD" clId="Web-{B13743E7-4E0E-44DE-8EDA-C74817216E40}" dt="2023-05-03T18:53:53.560" v="27" actId="1076"/>
          <ac:spMkLst>
            <pc:docMk/>
            <pc:sldMk cId="0" sldId="261"/>
            <ac:spMk id="147" creationId="{00000000-0000-0000-0000-000000000000}"/>
          </ac:spMkLst>
        </pc:spChg>
      </pc:sldChg>
    </pc:docChg>
  </pc:docChgLst>
  <pc:docChgLst>
    <pc:chgData name="Felix, Alden Jeren" userId="5ddc269a-edc5-4a90-a4a4-6940bc44d987" providerId="ADAL" clId="{480373BE-7C39-4B3D-A58D-C5DD7756844B}"/>
    <pc:docChg chg="undo redo custSel addSld delSld modSld sldOrd">
      <pc:chgData name="Felix, Alden Jeren" userId="5ddc269a-edc5-4a90-a4a4-6940bc44d987" providerId="ADAL" clId="{480373BE-7C39-4B3D-A58D-C5DD7756844B}" dt="2023-05-03T09:31:59.482" v="1643" actId="20577"/>
      <pc:docMkLst>
        <pc:docMk/>
      </pc:docMkLst>
      <pc:sldChg chg="modSp mod">
        <pc:chgData name="Felix, Alden Jeren" userId="5ddc269a-edc5-4a90-a4a4-6940bc44d987" providerId="ADAL" clId="{480373BE-7C39-4B3D-A58D-C5DD7756844B}" dt="2023-05-03T02:04:53.377" v="420" actId="255"/>
        <pc:sldMkLst>
          <pc:docMk/>
          <pc:sldMk cId="0" sldId="256"/>
        </pc:sldMkLst>
        <pc:spChg chg="mod">
          <ac:chgData name="Felix, Alden Jeren" userId="5ddc269a-edc5-4a90-a4a4-6940bc44d987" providerId="ADAL" clId="{480373BE-7C39-4B3D-A58D-C5DD7756844B}" dt="2023-05-03T02:04:53.377" v="420" actId="255"/>
          <ac:spMkLst>
            <pc:docMk/>
            <pc:sldMk cId="0" sldId="256"/>
            <ac:spMk id="100" creationId="{00000000-0000-0000-0000-000000000000}"/>
          </ac:spMkLst>
        </pc:spChg>
      </pc:sldChg>
      <pc:sldChg chg="modSp mod">
        <pc:chgData name="Felix, Alden Jeren" userId="5ddc269a-edc5-4a90-a4a4-6940bc44d987" providerId="ADAL" clId="{480373BE-7C39-4B3D-A58D-C5DD7756844B}" dt="2023-05-03T01:50:54.134" v="28" actId="20577"/>
        <pc:sldMkLst>
          <pc:docMk/>
          <pc:sldMk cId="0" sldId="257"/>
        </pc:sldMkLst>
        <pc:spChg chg="mod">
          <ac:chgData name="Felix, Alden Jeren" userId="5ddc269a-edc5-4a90-a4a4-6940bc44d987" providerId="ADAL" clId="{480373BE-7C39-4B3D-A58D-C5DD7756844B}" dt="2023-05-03T01:50:54.134" v="28" actId="20577"/>
          <ac:spMkLst>
            <pc:docMk/>
            <pc:sldMk cId="0" sldId="257"/>
            <ac:spMk id="109" creationId="{00000000-0000-0000-0000-000000000000}"/>
          </ac:spMkLst>
        </pc:spChg>
      </pc:sldChg>
      <pc:sldChg chg="addSp delSp modSp mod ord">
        <pc:chgData name="Felix, Alden Jeren" userId="5ddc269a-edc5-4a90-a4a4-6940bc44d987" providerId="ADAL" clId="{480373BE-7C39-4B3D-A58D-C5DD7756844B}" dt="2023-05-03T02:02:23.792" v="249"/>
        <pc:sldMkLst>
          <pc:docMk/>
          <pc:sldMk cId="0" sldId="258"/>
        </pc:sldMkLst>
        <pc:spChg chg="add mod">
          <ac:chgData name="Felix, Alden Jeren" userId="5ddc269a-edc5-4a90-a4a4-6940bc44d987" providerId="ADAL" clId="{480373BE-7C39-4B3D-A58D-C5DD7756844B}" dt="2023-05-03T01:54:35.458" v="148" actId="14100"/>
          <ac:spMkLst>
            <pc:docMk/>
            <pc:sldMk cId="0" sldId="258"/>
            <ac:spMk id="2" creationId="{49A54E07-8F95-F365-00D7-7F903246BC5C}"/>
          </ac:spMkLst>
        </pc:spChg>
        <pc:spChg chg="add mod">
          <ac:chgData name="Felix, Alden Jeren" userId="5ddc269a-edc5-4a90-a4a4-6940bc44d987" providerId="ADAL" clId="{480373BE-7C39-4B3D-A58D-C5DD7756844B}" dt="2023-05-03T01:56:22.490" v="180" actId="14100"/>
          <ac:spMkLst>
            <pc:docMk/>
            <pc:sldMk cId="0" sldId="258"/>
            <ac:spMk id="3" creationId="{8DE9E512-16AC-0C0A-29F9-B79D1DCD54A4}"/>
          </ac:spMkLst>
        </pc:spChg>
        <pc:spChg chg="mod">
          <ac:chgData name="Felix, Alden Jeren" userId="5ddc269a-edc5-4a90-a4a4-6940bc44d987" providerId="ADAL" clId="{480373BE-7C39-4B3D-A58D-C5DD7756844B}" dt="2023-05-03T01:54:44.467" v="150" actId="1076"/>
          <ac:spMkLst>
            <pc:docMk/>
            <pc:sldMk cId="0" sldId="258"/>
            <ac:spMk id="121" creationId="{00000000-0000-0000-0000-000000000000}"/>
          </ac:spMkLst>
        </pc:spChg>
        <pc:spChg chg="mod">
          <ac:chgData name="Felix, Alden Jeren" userId="5ddc269a-edc5-4a90-a4a4-6940bc44d987" providerId="ADAL" clId="{480373BE-7C39-4B3D-A58D-C5DD7756844B}" dt="2023-05-03T01:55:40.880" v="174" actId="1076"/>
          <ac:spMkLst>
            <pc:docMk/>
            <pc:sldMk cId="0" sldId="258"/>
            <ac:spMk id="123" creationId="{00000000-0000-0000-0000-000000000000}"/>
          </ac:spMkLst>
        </pc:spChg>
        <pc:spChg chg="del">
          <ac:chgData name="Felix, Alden Jeren" userId="5ddc269a-edc5-4a90-a4a4-6940bc44d987" providerId="ADAL" clId="{480373BE-7C39-4B3D-A58D-C5DD7756844B}" dt="2023-05-03T01:53:37.478" v="109" actId="478"/>
          <ac:spMkLst>
            <pc:docMk/>
            <pc:sldMk cId="0" sldId="258"/>
            <ac:spMk id="124" creationId="{00000000-0000-0000-0000-000000000000}"/>
          </ac:spMkLst>
        </pc:spChg>
        <pc:spChg chg="add del mod">
          <ac:chgData name="Felix, Alden Jeren" userId="5ddc269a-edc5-4a90-a4a4-6940bc44d987" providerId="ADAL" clId="{480373BE-7C39-4B3D-A58D-C5DD7756844B}" dt="2023-05-03T01:56:06.531" v="176" actId="207"/>
          <ac:spMkLst>
            <pc:docMk/>
            <pc:sldMk cId="0" sldId="258"/>
            <ac:spMk id="125" creationId="{00000000-0000-0000-0000-000000000000}"/>
          </ac:spMkLst>
        </pc:spChg>
        <pc:grpChg chg="mod">
          <ac:chgData name="Felix, Alden Jeren" userId="5ddc269a-edc5-4a90-a4a4-6940bc44d987" providerId="ADAL" clId="{480373BE-7C39-4B3D-A58D-C5DD7756844B}" dt="2023-05-03T01:54:28.793" v="146" actId="14100"/>
          <ac:grpSpMkLst>
            <pc:docMk/>
            <pc:sldMk cId="0" sldId="258"/>
            <ac:grpSpMk id="117" creationId="{00000000-0000-0000-0000-000000000000}"/>
          </ac:grpSpMkLst>
        </pc:grpChg>
      </pc:sldChg>
      <pc:sldChg chg="modSp mod">
        <pc:chgData name="Felix, Alden Jeren" userId="5ddc269a-edc5-4a90-a4a4-6940bc44d987" providerId="ADAL" clId="{480373BE-7C39-4B3D-A58D-C5DD7756844B}" dt="2023-05-03T02:03:35.967" v="414" actId="255"/>
        <pc:sldMkLst>
          <pc:docMk/>
          <pc:sldMk cId="0" sldId="259"/>
        </pc:sldMkLst>
        <pc:spChg chg="mod">
          <ac:chgData name="Felix, Alden Jeren" userId="5ddc269a-edc5-4a90-a4a4-6940bc44d987" providerId="ADAL" clId="{480373BE-7C39-4B3D-A58D-C5DD7756844B}" dt="2023-05-03T02:03:35.967" v="414" actId="255"/>
          <ac:spMkLst>
            <pc:docMk/>
            <pc:sldMk cId="0" sldId="259"/>
            <ac:spMk id="131" creationId="{00000000-0000-0000-0000-000000000000}"/>
          </ac:spMkLst>
        </pc:spChg>
      </pc:sldChg>
      <pc:sldChg chg="modSp mod">
        <pc:chgData name="Felix, Alden Jeren" userId="5ddc269a-edc5-4a90-a4a4-6940bc44d987" providerId="ADAL" clId="{480373BE-7C39-4B3D-A58D-C5DD7756844B}" dt="2023-05-03T09:31:59.482" v="1643" actId="20577"/>
        <pc:sldMkLst>
          <pc:docMk/>
          <pc:sldMk cId="0" sldId="261"/>
        </pc:sldMkLst>
        <pc:spChg chg="mod">
          <ac:chgData name="Felix, Alden Jeren" userId="5ddc269a-edc5-4a90-a4a4-6940bc44d987" providerId="ADAL" clId="{480373BE-7C39-4B3D-A58D-C5DD7756844B}" dt="2023-05-03T02:11:17.150" v="436"/>
          <ac:spMkLst>
            <pc:docMk/>
            <pc:sldMk cId="0" sldId="261"/>
            <ac:spMk id="146" creationId="{00000000-0000-0000-0000-000000000000}"/>
          </ac:spMkLst>
        </pc:spChg>
        <pc:spChg chg="mod">
          <ac:chgData name="Felix, Alden Jeren" userId="5ddc269a-edc5-4a90-a4a4-6940bc44d987" providerId="ADAL" clId="{480373BE-7C39-4B3D-A58D-C5DD7756844B}" dt="2023-05-03T09:31:59.482" v="1643" actId="20577"/>
          <ac:spMkLst>
            <pc:docMk/>
            <pc:sldMk cId="0" sldId="261"/>
            <ac:spMk id="147" creationId="{00000000-0000-0000-0000-000000000000}"/>
          </ac:spMkLst>
        </pc:spChg>
      </pc:sldChg>
      <pc:sldChg chg="del">
        <pc:chgData name="Felix, Alden Jeren" userId="5ddc269a-edc5-4a90-a4a4-6940bc44d987" providerId="ADAL" clId="{480373BE-7C39-4B3D-A58D-C5DD7756844B}" dt="2023-05-03T02:06:58.718" v="432" actId="47"/>
        <pc:sldMkLst>
          <pc:docMk/>
          <pc:sldMk cId="1738006847" sldId="262"/>
        </pc:sldMkLst>
        <pc:spChg chg="del mod">
          <ac:chgData name="Felix, Alden Jeren" userId="5ddc269a-edc5-4a90-a4a4-6940bc44d987" providerId="ADAL" clId="{480373BE-7C39-4B3D-A58D-C5DD7756844B}" dt="2023-05-03T02:11:00.997" v="435" actId="26606"/>
          <ac:spMkLst>
            <pc:docMk/>
            <pc:sldMk cId="1738006847" sldId="262"/>
            <ac:spMk id="2" creationId="{269D94A7-17C1-0059-F74C-85740934F44A}"/>
          </ac:spMkLst>
        </pc:spChg>
        <pc:spChg chg="del mod">
          <ac:chgData name="Felix, Alden Jeren" userId="5ddc269a-edc5-4a90-a4a4-6940bc44d987" providerId="ADAL" clId="{480373BE-7C39-4B3D-A58D-C5DD7756844B}" dt="2023-05-03T02:11:00.997" v="435" actId="26606"/>
          <ac:spMkLst>
            <pc:docMk/>
            <pc:sldMk cId="1738006847" sldId="262"/>
            <ac:spMk id="3" creationId="{3A741DEA-9205-B02C-4CC4-A37647174F54}"/>
          </ac:spMkLst>
        </pc:spChg>
        <pc:spChg chg="add mod ord">
          <ac:chgData name="Felix, Alden Jeren" userId="5ddc269a-edc5-4a90-a4a4-6940bc44d987" providerId="ADAL" clId="{480373BE-7C39-4B3D-A58D-C5DD7756844B}" dt="2023-05-03T02:13:52.556" v="487" actId="1076"/>
          <ac:spMkLst>
            <pc:docMk/>
            <pc:sldMk cId="1738006847" sldId="262"/>
            <ac:spMk id="4" creationId="{1C551762-8818-5F1E-B742-90C696359F99}"/>
          </ac:spMkLst>
        </pc:spChg>
        <pc:spChg chg="add del mod ord">
          <ac:chgData name="Felix, Alden Jeren" userId="5ddc269a-edc5-4a90-a4a4-6940bc44d987" providerId="ADAL" clId="{480373BE-7C39-4B3D-A58D-C5DD7756844B}" dt="2023-05-03T02:12:12.249" v="476" actId="478"/>
          <ac:spMkLst>
            <pc:docMk/>
            <pc:sldMk cId="1738006847" sldId="262"/>
            <ac:spMk id="5" creationId="{45B119AE-430E-9018-386C-D0296B2A7A8E}"/>
          </ac:spMkLst>
        </pc:spChg>
        <pc:spChg chg="add del mod ord">
          <ac:chgData name="Felix, Alden Jeren" userId="5ddc269a-edc5-4a90-a4a4-6940bc44d987" providerId="ADAL" clId="{480373BE-7C39-4B3D-A58D-C5DD7756844B}" dt="2023-05-03T02:11:43.225" v="437" actId="700"/>
          <ac:spMkLst>
            <pc:docMk/>
            <pc:sldMk cId="1738006847" sldId="262"/>
            <ac:spMk id="8" creationId="{BC9E8D2F-92F7-4BF8-BB43-1477569BB9CD}"/>
          </ac:spMkLst>
        </pc:spChg>
        <pc:picChg chg="add mod">
          <ac:chgData name="Felix, Alden Jeren" userId="5ddc269a-edc5-4a90-a4a4-6940bc44d987" providerId="ADAL" clId="{480373BE-7C39-4B3D-A58D-C5DD7756844B}" dt="2023-05-03T02:14:09.114" v="493" actId="1076"/>
          <ac:picMkLst>
            <pc:docMk/>
            <pc:sldMk cId="1738006847" sldId="262"/>
            <ac:picMk id="1026" creationId="{61DE0C30-7F09-0453-38ED-61E97B3CF14A}"/>
          </ac:picMkLst>
        </pc:picChg>
      </pc:sldChg>
      <pc:sldChg chg="addSp delSp modSp add mod">
        <pc:chgData name="Felix, Alden Jeren" userId="5ddc269a-edc5-4a90-a4a4-6940bc44d987" providerId="ADAL" clId="{480373BE-7C39-4B3D-A58D-C5DD7756844B}" dt="2023-05-03T02:30:48.008" v="760" actId="20577"/>
        <pc:sldMkLst>
          <pc:docMk/>
          <pc:sldMk cId="36589066" sldId="263"/>
        </pc:sldMkLst>
        <pc:spChg chg="mod">
          <ac:chgData name="Felix, Alden Jeren" userId="5ddc269a-edc5-4a90-a4a4-6940bc44d987" providerId="ADAL" clId="{480373BE-7C39-4B3D-A58D-C5DD7756844B}" dt="2023-05-03T02:30:48.008" v="760" actId="20577"/>
          <ac:spMkLst>
            <pc:docMk/>
            <pc:sldMk cId="36589066" sldId="263"/>
            <ac:spMk id="4" creationId="{1C551762-8818-5F1E-B742-90C696359F99}"/>
          </ac:spMkLst>
        </pc:spChg>
        <pc:picChg chg="del">
          <ac:chgData name="Felix, Alden Jeren" userId="5ddc269a-edc5-4a90-a4a4-6940bc44d987" providerId="ADAL" clId="{480373BE-7C39-4B3D-A58D-C5DD7756844B}" dt="2023-05-03T02:14:26.576" v="496" actId="478"/>
          <ac:picMkLst>
            <pc:docMk/>
            <pc:sldMk cId="36589066" sldId="263"/>
            <ac:picMk id="1026" creationId="{61DE0C30-7F09-0453-38ED-61E97B3CF14A}"/>
          </ac:picMkLst>
        </pc:picChg>
        <pc:picChg chg="add del mod">
          <ac:chgData name="Felix, Alden Jeren" userId="5ddc269a-edc5-4a90-a4a4-6940bc44d987" providerId="ADAL" clId="{480373BE-7C39-4B3D-A58D-C5DD7756844B}" dt="2023-05-03T02:16:46.646" v="502" actId="478"/>
          <ac:picMkLst>
            <pc:docMk/>
            <pc:sldMk cId="36589066" sldId="263"/>
            <ac:picMk id="2050" creationId="{77A85E0F-D58E-4AD5-D72C-E17F61EE49F5}"/>
          </ac:picMkLst>
        </pc:picChg>
        <pc:picChg chg="add mod">
          <ac:chgData name="Felix, Alden Jeren" userId="5ddc269a-edc5-4a90-a4a4-6940bc44d987" providerId="ADAL" clId="{480373BE-7C39-4B3D-A58D-C5DD7756844B}" dt="2023-05-03T02:20:47.267" v="546" actId="14100"/>
          <ac:picMkLst>
            <pc:docMk/>
            <pc:sldMk cId="36589066" sldId="263"/>
            <ac:picMk id="2052" creationId="{0C4C1C19-83D6-6463-A9E4-D67CDA79D9DD}"/>
          </ac:picMkLst>
        </pc:picChg>
      </pc:sldChg>
      <pc:sldChg chg="addSp delSp modSp new del mod modClrScheme chgLayout">
        <pc:chgData name="Felix, Alden Jeren" userId="5ddc269a-edc5-4a90-a4a4-6940bc44d987" providerId="ADAL" clId="{480373BE-7C39-4B3D-A58D-C5DD7756844B}" dt="2023-05-03T02:14:22.163" v="494" actId="47"/>
        <pc:sldMkLst>
          <pc:docMk/>
          <pc:sldMk cId="972192426" sldId="263"/>
        </pc:sldMkLst>
        <pc:spChg chg="del mod ord">
          <ac:chgData name="Felix, Alden Jeren" userId="5ddc269a-edc5-4a90-a4a4-6940bc44d987" providerId="ADAL" clId="{480373BE-7C39-4B3D-A58D-C5DD7756844B}" dt="2023-05-03T02:13:25.469" v="484" actId="700"/>
          <ac:spMkLst>
            <pc:docMk/>
            <pc:sldMk cId="972192426" sldId="263"/>
            <ac:spMk id="2" creationId="{9BA7B4D3-50E5-3F53-CA51-144F16191F80}"/>
          </ac:spMkLst>
        </pc:spChg>
        <pc:spChg chg="del">
          <ac:chgData name="Felix, Alden Jeren" userId="5ddc269a-edc5-4a90-a4a4-6940bc44d987" providerId="ADAL" clId="{480373BE-7C39-4B3D-A58D-C5DD7756844B}" dt="2023-05-03T02:13:25.469" v="484" actId="700"/>
          <ac:spMkLst>
            <pc:docMk/>
            <pc:sldMk cId="972192426" sldId="263"/>
            <ac:spMk id="3" creationId="{CB950A85-547E-BBF5-EA7D-F602DD28C435}"/>
          </ac:spMkLst>
        </pc:spChg>
        <pc:spChg chg="add mod ord">
          <ac:chgData name="Felix, Alden Jeren" userId="5ddc269a-edc5-4a90-a4a4-6940bc44d987" providerId="ADAL" clId="{480373BE-7C39-4B3D-A58D-C5DD7756844B}" dt="2023-05-03T02:13:43.097" v="486" actId="1076"/>
          <ac:spMkLst>
            <pc:docMk/>
            <pc:sldMk cId="972192426" sldId="263"/>
            <ac:spMk id="4" creationId="{D5EB0BF2-85F8-EF74-2AA2-9722A90AF463}"/>
          </ac:spMkLst>
        </pc:spChg>
      </pc:sldChg>
      <pc:sldChg chg="addSp delSp modSp add mod">
        <pc:chgData name="Felix, Alden Jeren" userId="5ddc269a-edc5-4a90-a4a4-6940bc44d987" providerId="ADAL" clId="{480373BE-7C39-4B3D-A58D-C5DD7756844B}" dt="2023-05-03T02:19:39.609" v="536" actId="14100"/>
        <pc:sldMkLst>
          <pc:docMk/>
          <pc:sldMk cId="749250598" sldId="264"/>
        </pc:sldMkLst>
        <pc:spChg chg="mod">
          <ac:chgData name="Felix, Alden Jeren" userId="5ddc269a-edc5-4a90-a4a4-6940bc44d987" providerId="ADAL" clId="{480373BE-7C39-4B3D-A58D-C5DD7756844B}" dt="2023-05-03T02:19:08.684" v="528" actId="20577"/>
          <ac:spMkLst>
            <pc:docMk/>
            <pc:sldMk cId="749250598" sldId="264"/>
            <ac:spMk id="4" creationId="{1C551762-8818-5F1E-B742-90C696359F99}"/>
          </ac:spMkLst>
        </pc:spChg>
        <pc:picChg chg="del">
          <ac:chgData name="Felix, Alden Jeren" userId="5ddc269a-edc5-4a90-a4a4-6940bc44d987" providerId="ADAL" clId="{480373BE-7C39-4B3D-A58D-C5DD7756844B}" dt="2023-05-03T02:19:03.186" v="510" actId="478"/>
          <ac:picMkLst>
            <pc:docMk/>
            <pc:sldMk cId="749250598" sldId="264"/>
            <ac:picMk id="1026" creationId="{61DE0C30-7F09-0453-38ED-61E97B3CF14A}"/>
          </ac:picMkLst>
        </pc:picChg>
        <pc:picChg chg="add mod">
          <ac:chgData name="Felix, Alden Jeren" userId="5ddc269a-edc5-4a90-a4a4-6940bc44d987" providerId="ADAL" clId="{480373BE-7C39-4B3D-A58D-C5DD7756844B}" dt="2023-05-03T02:19:39.609" v="536" actId="14100"/>
          <ac:picMkLst>
            <pc:docMk/>
            <pc:sldMk cId="749250598" sldId="264"/>
            <ac:picMk id="3074" creationId="{D46EFB30-C9D9-20AE-57D5-8A4D57B37C70}"/>
          </ac:picMkLst>
        </pc:picChg>
      </pc:sldChg>
      <pc:sldChg chg="addSp delSp modSp add mod">
        <pc:chgData name="Felix, Alden Jeren" userId="5ddc269a-edc5-4a90-a4a4-6940bc44d987" providerId="ADAL" clId="{480373BE-7C39-4B3D-A58D-C5DD7756844B}" dt="2023-05-03T02:31:30.047" v="769" actId="20577"/>
        <pc:sldMkLst>
          <pc:docMk/>
          <pc:sldMk cId="1421185172" sldId="265"/>
        </pc:sldMkLst>
        <pc:spChg chg="mod">
          <ac:chgData name="Felix, Alden Jeren" userId="5ddc269a-edc5-4a90-a4a4-6940bc44d987" providerId="ADAL" clId="{480373BE-7C39-4B3D-A58D-C5DD7756844B}" dt="2023-05-03T02:31:30.047" v="769" actId="20577"/>
          <ac:spMkLst>
            <pc:docMk/>
            <pc:sldMk cId="1421185172" sldId="265"/>
            <ac:spMk id="4" creationId="{1C551762-8818-5F1E-B742-90C696359F99}"/>
          </ac:spMkLst>
        </pc:spChg>
        <pc:picChg chg="del">
          <ac:chgData name="Felix, Alden Jeren" userId="5ddc269a-edc5-4a90-a4a4-6940bc44d987" providerId="ADAL" clId="{480373BE-7C39-4B3D-A58D-C5DD7756844B}" dt="2023-05-03T02:20:09.892" v="540" actId="478"/>
          <ac:picMkLst>
            <pc:docMk/>
            <pc:sldMk cId="1421185172" sldId="265"/>
            <ac:picMk id="2052" creationId="{0C4C1C19-83D6-6463-A9E4-D67CDA79D9DD}"/>
          </ac:picMkLst>
        </pc:picChg>
        <pc:picChg chg="add mod">
          <ac:chgData name="Felix, Alden Jeren" userId="5ddc269a-edc5-4a90-a4a4-6940bc44d987" providerId="ADAL" clId="{480373BE-7C39-4B3D-A58D-C5DD7756844B}" dt="2023-05-03T02:20:33.842" v="545" actId="1076"/>
          <ac:picMkLst>
            <pc:docMk/>
            <pc:sldMk cId="1421185172" sldId="265"/>
            <ac:picMk id="4098" creationId="{EC4EA36C-9039-85C4-8129-8260BF332E37}"/>
          </ac:picMkLst>
        </pc:picChg>
      </pc:sldChg>
      <pc:sldChg chg="new del">
        <pc:chgData name="Felix, Alden Jeren" userId="5ddc269a-edc5-4a90-a4a4-6940bc44d987" providerId="ADAL" clId="{480373BE-7C39-4B3D-A58D-C5DD7756844B}" dt="2023-05-03T02:20:04.841" v="538" actId="47"/>
        <pc:sldMkLst>
          <pc:docMk/>
          <pc:sldMk cId="1692725500" sldId="265"/>
        </pc:sldMkLst>
      </pc:sldChg>
      <pc:sldChg chg="addSp delSp modSp new mod modClrScheme chgLayout">
        <pc:chgData name="Felix, Alden Jeren" userId="5ddc269a-edc5-4a90-a4a4-6940bc44d987" providerId="ADAL" clId="{480373BE-7C39-4B3D-A58D-C5DD7756844B}" dt="2023-05-03T02:28:55.045" v="726" actId="9405"/>
        <pc:sldMkLst>
          <pc:docMk/>
          <pc:sldMk cId="3225988944" sldId="266"/>
        </pc:sldMkLst>
        <pc:spChg chg="del mod ord">
          <ac:chgData name="Felix, Alden Jeren" userId="5ddc269a-edc5-4a90-a4a4-6940bc44d987" providerId="ADAL" clId="{480373BE-7C39-4B3D-A58D-C5DD7756844B}" dt="2023-05-03T02:21:06.859" v="562" actId="700"/>
          <ac:spMkLst>
            <pc:docMk/>
            <pc:sldMk cId="3225988944" sldId="266"/>
            <ac:spMk id="2" creationId="{1858A94D-0F4E-3EE2-943A-B42CC0C08C2C}"/>
          </ac:spMkLst>
        </pc:spChg>
        <pc:spChg chg="del">
          <ac:chgData name="Felix, Alden Jeren" userId="5ddc269a-edc5-4a90-a4a4-6940bc44d987" providerId="ADAL" clId="{480373BE-7C39-4B3D-A58D-C5DD7756844B}" dt="2023-05-03T02:21:06.859" v="562" actId="700"/>
          <ac:spMkLst>
            <pc:docMk/>
            <pc:sldMk cId="3225988944" sldId="266"/>
            <ac:spMk id="3" creationId="{6F28C6D7-B68D-1674-DD81-C99D2A2FFD3C}"/>
          </ac:spMkLst>
        </pc:spChg>
        <pc:spChg chg="add mod ord">
          <ac:chgData name="Felix, Alden Jeren" userId="5ddc269a-edc5-4a90-a4a4-6940bc44d987" providerId="ADAL" clId="{480373BE-7C39-4B3D-A58D-C5DD7756844B}" dt="2023-05-03T02:21:45.662" v="642" actId="1076"/>
          <ac:spMkLst>
            <pc:docMk/>
            <pc:sldMk cId="3225988944" sldId="266"/>
            <ac:spMk id="4" creationId="{B29118BF-FAB0-7CFB-5A63-94DAD4AD0DDE}"/>
          </ac:spMkLst>
        </pc:spChg>
        <pc:spChg chg="add mod">
          <ac:chgData name="Felix, Alden Jeren" userId="5ddc269a-edc5-4a90-a4a4-6940bc44d987" providerId="ADAL" clId="{480373BE-7C39-4B3D-A58D-C5DD7756844B}" dt="2023-05-03T02:25:40.736" v="712" actId="1076"/>
          <ac:spMkLst>
            <pc:docMk/>
            <pc:sldMk cId="3225988944" sldId="266"/>
            <ac:spMk id="7" creationId="{8EC79093-4906-2F52-DFF8-057572B1E1E3}"/>
          </ac:spMkLst>
        </pc:spChg>
        <pc:spChg chg="add mod">
          <ac:chgData name="Felix, Alden Jeren" userId="5ddc269a-edc5-4a90-a4a4-6940bc44d987" providerId="ADAL" clId="{480373BE-7C39-4B3D-A58D-C5DD7756844B}" dt="2023-05-03T02:25:34.333" v="711" actId="1076"/>
          <ac:spMkLst>
            <pc:docMk/>
            <pc:sldMk cId="3225988944" sldId="266"/>
            <ac:spMk id="8" creationId="{4B77997B-8476-5EC9-3FCE-002330C99E13}"/>
          </ac:spMkLst>
        </pc:spChg>
        <pc:picChg chg="add mod">
          <ac:chgData name="Felix, Alden Jeren" userId="5ddc269a-edc5-4a90-a4a4-6940bc44d987" providerId="ADAL" clId="{480373BE-7C39-4B3D-A58D-C5DD7756844B}" dt="2023-05-03T02:24:50.556" v="707" actId="14100"/>
          <ac:picMkLst>
            <pc:docMk/>
            <pc:sldMk cId="3225988944" sldId="266"/>
            <ac:picMk id="5" creationId="{BEEADB42-C60B-CFE7-F3FC-936FB3509637}"/>
          </ac:picMkLst>
        </pc:picChg>
        <pc:picChg chg="add mod">
          <ac:chgData name="Felix, Alden Jeren" userId="5ddc269a-edc5-4a90-a4a4-6940bc44d987" providerId="ADAL" clId="{480373BE-7C39-4B3D-A58D-C5DD7756844B}" dt="2023-05-03T02:24:50.556" v="707" actId="14100"/>
          <ac:picMkLst>
            <pc:docMk/>
            <pc:sldMk cId="3225988944" sldId="266"/>
            <ac:picMk id="6" creationId="{0D254780-EC23-2FE2-8FDA-7BA76194A82B}"/>
          </ac:picMkLst>
        </pc:picChg>
        <pc:inkChg chg="add">
          <ac:chgData name="Felix, Alden Jeren" userId="5ddc269a-edc5-4a90-a4a4-6940bc44d987" providerId="ADAL" clId="{480373BE-7C39-4B3D-A58D-C5DD7756844B}" dt="2023-05-03T02:26:33.317" v="713" actId="9405"/>
          <ac:inkMkLst>
            <pc:docMk/>
            <pc:sldMk cId="3225988944" sldId="266"/>
            <ac:inkMk id="9" creationId="{A8DCE417-7F25-B86A-E232-2D1FE4416395}"/>
          </ac:inkMkLst>
        </pc:inkChg>
        <pc:inkChg chg="add">
          <ac:chgData name="Felix, Alden Jeren" userId="5ddc269a-edc5-4a90-a4a4-6940bc44d987" providerId="ADAL" clId="{480373BE-7C39-4B3D-A58D-C5DD7756844B}" dt="2023-05-03T02:26:43.055" v="714" actId="9405"/>
          <ac:inkMkLst>
            <pc:docMk/>
            <pc:sldMk cId="3225988944" sldId="266"/>
            <ac:inkMk id="10" creationId="{D9CBDB41-F5D6-9089-BCB8-36B980148F66}"/>
          </ac:inkMkLst>
        </pc:inkChg>
        <pc:inkChg chg="add del">
          <ac:chgData name="Felix, Alden Jeren" userId="5ddc269a-edc5-4a90-a4a4-6940bc44d987" providerId="ADAL" clId="{480373BE-7C39-4B3D-A58D-C5DD7756844B}" dt="2023-05-03T02:28:05.885" v="722" actId="9405"/>
          <ac:inkMkLst>
            <pc:docMk/>
            <pc:sldMk cId="3225988944" sldId="266"/>
            <ac:inkMk id="11" creationId="{D95897F1-C0BD-C1B7-AF52-921B4DD9BF54}"/>
          </ac:inkMkLst>
        </pc:inkChg>
        <pc:inkChg chg="add del">
          <ac:chgData name="Felix, Alden Jeren" userId="5ddc269a-edc5-4a90-a4a4-6940bc44d987" providerId="ADAL" clId="{480373BE-7C39-4B3D-A58D-C5DD7756844B}" dt="2023-05-03T02:27:55.558" v="717" actId="9405"/>
          <ac:inkMkLst>
            <pc:docMk/>
            <pc:sldMk cId="3225988944" sldId="266"/>
            <ac:inkMk id="12" creationId="{AACA935D-A429-0D76-27C2-D829CF53212D}"/>
          </ac:inkMkLst>
        </pc:inkChg>
        <pc:inkChg chg="add del">
          <ac:chgData name="Felix, Alden Jeren" userId="5ddc269a-edc5-4a90-a4a4-6940bc44d987" providerId="ADAL" clId="{480373BE-7C39-4B3D-A58D-C5DD7756844B}" dt="2023-05-03T02:28:00.457" v="719" actId="9405"/>
          <ac:inkMkLst>
            <pc:docMk/>
            <pc:sldMk cId="3225988944" sldId="266"/>
            <ac:inkMk id="13" creationId="{0C057E2A-98DD-7331-A0C6-FE67186B2932}"/>
          </ac:inkMkLst>
        </pc:inkChg>
        <pc:inkChg chg="add del">
          <ac:chgData name="Felix, Alden Jeren" userId="5ddc269a-edc5-4a90-a4a4-6940bc44d987" providerId="ADAL" clId="{480373BE-7C39-4B3D-A58D-C5DD7756844B}" dt="2023-05-03T02:28:05.616" v="721" actId="9405"/>
          <ac:inkMkLst>
            <pc:docMk/>
            <pc:sldMk cId="3225988944" sldId="266"/>
            <ac:inkMk id="14" creationId="{7722053E-BEB6-156F-BC7B-D19C6D78D529}"/>
          </ac:inkMkLst>
        </pc:inkChg>
        <pc:inkChg chg="add">
          <ac:chgData name="Felix, Alden Jeren" userId="5ddc269a-edc5-4a90-a4a4-6940bc44d987" providerId="ADAL" clId="{480373BE-7C39-4B3D-A58D-C5DD7756844B}" dt="2023-05-03T02:28:11.297" v="723" actId="9405"/>
          <ac:inkMkLst>
            <pc:docMk/>
            <pc:sldMk cId="3225988944" sldId="266"/>
            <ac:inkMk id="15" creationId="{30C1B32A-F3FC-2BFB-F707-3B4F6B572BDF}"/>
          </ac:inkMkLst>
        </pc:inkChg>
        <pc:inkChg chg="add">
          <ac:chgData name="Felix, Alden Jeren" userId="5ddc269a-edc5-4a90-a4a4-6940bc44d987" providerId="ADAL" clId="{480373BE-7C39-4B3D-A58D-C5DD7756844B}" dt="2023-05-03T02:28:15.200" v="724" actId="9405"/>
          <ac:inkMkLst>
            <pc:docMk/>
            <pc:sldMk cId="3225988944" sldId="266"/>
            <ac:inkMk id="16" creationId="{222D092F-217B-C91D-7F60-16895A85B57C}"/>
          </ac:inkMkLst>
        </pc:inkChg>
        <pc:inkChg chg="add del">
          <ac:chgData name="Felix, Alden Jeren" userId="5ddc269a-edc5-4a90-a4a4-6940bc44d987" providerId="ADAL" clId="{480373BE-7C39-4B3D-A58D-C5DD7756844B}" dt="2023-05-03T02:28:55.045" v="726" actId="9405"/>
          <ac:inkMkLst>
            <pc:docMk/>
            <pc:sldMk cId="3225988944" sldId="266"/>
            <ac:inkMk id="17" creationId="{9ABBAFC2-29E5-9753-1DB2-2117AC084F04}"/>
          </ac:inkMkLst>
        </pc:inkChg>
      </pc:sldChg>
      <pc:sldChg chg="addSp delSp modSp new mod modClrScheme chgLayout">
        <pc:chgData name="Felix, Alden Jeren" userId="5ddc269a-edc5-4a90-a4a4-6940bc44d987" providerId="ADAL" clId="{480373BE-7C39-4B3D-A58D-C5DD7756844B}" dt="2023-05-03T03:03:48.704" v="1602" actId="20577"/>
        <pc:sldMkLst>
          <pc:docMk/>
          <pc:sldMk cId="4130552737" sldId="267"/>
        </pc:sldMkLst>
        <pc:spChg chg="del mod ord">
          <ac:chgData name="Felix, Alden Jeren" userId="5ddc269a-edc5-4a90-a4a4-6940bc44d987" providerId="ADAL" clId="{480373BE-7C39-4B3D-A58D-C5DD7756844B}" dt="2023-05-03T03:03:34.191" v="1581" actId="478"/>
          <ac:spMkLst>
            <pc:docMk/>
            <pc:sldMk cId="4130552737" sldId="267"/>
            <ac:spMk id="2" creationId="{8480638B-E22A-0854-DEE1-1433135CF66A}"/>
          </ac:spMkLst>
        </pc:spChg>
        <pc:spChg chg="add del mod ord">
          <ac:chgData name="Felix, Alden Jeren" userId="5ddc269a-edc5-4a90-a4a4-6940bc44d987" providerId="ADAL" clId="{480373BE-7C39-4B3D-A58D-C5DD7756844B}" dt="2023-05-03T02:37:34.884" v="840" actId="26606"/>
          <ac:spMkLst>
            <pc:docMk/>
            <pc:sldMk cId="4130552737" sldId="267"/>
            <ac:spMk id="3" creationId="{C193FA5D-3B3D-F0E2-AC05-45397728EA55}"/>
          </ac:spMkLst>
        </pc:spChg>
        <pc:spChg chg="add del mod">
          <ac:chgData name="Felix, Alden Jeren" userId="5ddc269a-edc5-4a90-a4a4-6940bc44d987" providerId="ADAL" clId="{480373BE-7C39-4B3D-A58D-C5DD7756844B}" dt="2023-05-03T02:52:27.474" v="1484" actId="478"/>
          <ac:spMkLst>
            <pc:docMk/>
            <pc:sldMk cId="4130552737" sldId="267"/>
            <ac:spMk id="4" creationId="{B4F865EC-C576-AD9D-ABCF-AD3671C76381}"/>
          </ac:spMkLst>
        </pc:spChg>
        <pc:spChg chg="add mod">
          <ac:chgData name="Felix, Alden Jeren" userId="5ddc269a-edc5-4a90-a4a4-6940bc44d987" providerId="ADAL" clId="{480373BE-7C39-4B3D-A58D-C5DD7756844B}" dt="2023-05-03T03:02:51.901" v="1579" actId="2711"/>
          <ac:spMkLst>
            <pc:docMk/>
            <pc:sldMk cId="4130552737" sldId="267"/>
            <ac:spMk id="5" creationId="{750D3044-9B50-CA68-D101-102FC1187E57}"/>
          </ac:spMkLst>
        </pc:spChg>
        <pc:spChg chg="add del mod">
          <ac:chgData name="Felix, Alden Jeren" userId="5ddc269a-edc5-4a90-a4a4-6940bc44d987" providerId="ADAL" clId="{480373BE-7C39-4B3D-A58D-C5DD7756844B}" dt="2023-05-03T02:54:51.061" v="1500" actId="478"/>
          <ac:spMkLst>
            <pc:docMk/>
            <pc:sldMk cId="4130552737" sldId="267"/>
            <ac:spMk id="6" creationId="{A2A350A3-1FE2-B6EA-B393-C3498B0DC73B}"/>
          </ac:spMkLst>
        </pc:spChg>
        <pc:spChg chg="add mod">
          <ac:chgData name="Felix, Alden Jeren" userId="5ddc269a-edc5-4a90-a4a4-6940bc44d987" providerId="ADAL" clId="{480373BE-7C39-4B3D-A58D-C5DD7756844B}" dt="2023-05-03T03:02:51.901" v="1579" actId="2711"/>
          <ac:spMkLst>
            <pc:docMk/>
            <pc:sldMk cId="4130552737" sldId="267"/>
            <ac:spMk id="7" creationId="{3D04A9CA-2EA1-5D02-C64B-682456C24387}"/>
          </ac:spMkLst>
        </pc:spChg>
        <pc:spChg chg="add mod">
          <ac:chgData name="Felix, Alden Jeren" userId="5ddc269a-edc5-4a90-a4a4-6940bc44d987" providerId="ADAL" clId="{480373BE-7C39-4B3D-A58D-C5DD7756844B}" dt="2023-05-03T03:00:01.240" v="1559" actId="255"/>
          <ac:spMkLst>
            <pc:docMk/>
            <pc:sldMk cId="4130552737" sldId="267"/>
            <ac:spMk id="8" creationId="{5F05BBD7-5AA8-80C7-99C5-24C86B148635}"/>
          </ac:spMkLst>
        </pc:spChg>
        <pc:spChg chg="add mod">
          <ac:chgData name="Felix, Alden Jeren" userId="5ddc269a-edc5-4a90-a4a4-6940bc44d987" providerId="ADAL" clId="{480373BE-7C39-4B3D-A58D-C5DD7756844B}" dt="2023-05-03T03:02:51.901" v="1579" actId="2711"/>
          <ac:spMkLst>
            <pc:docMk/>
            <pc:sldMk cId="4130552737" sldId="267"/>
            <ac:spMk id="9" creationId="{BD4AC983-E8C6-EABE-857B-47E26242AC6A}"/>
          </ac:spMkLst>
        </pc:spChg>
        <pc:spChg chg="add mod">
          <ac:chgData name="Felix, Alden Jeren" userId="5ddc269a-edc5-4a90-a4a4-6940bc44d987" providerId="ADAL" clId="{480373BE-7C39-4B3D-A58D-C5DD7756844B}" dt="2023-05-03T03:02:51.901" v="1579" actId="2711"/>
          <ac:spMkLst>
            <pc:docMk/>
            <pc:sldMk cId="4130552737" sldId="267"/>
            <ac:spMk id="10" creationId="{C901607E-2CD1-51EF-B16E-1902B9C75A4F}"/>
          </ac:spMkLst>
        </pc:spChg>
        <pc:spChg chg="add mod">
          <ac:chgData name="Felix, Alden Jeren" userId="5ddc269a-edc5-4a90-a4a4-6940bc44d987" providerId="ADAL" clId="{480373BE-7C39-4B3D-A58D-C5DD7756844B}" dt="2023-05-03T03:02:51.901" v="1579" actId="2711"/>
          <ac:spMkLst>
            <pc:docMk/>
            <pc:sldMk cId="4130552737" sldId="267"/>
            <ac:spMk id="11" creationId="{AB18B971-A1F3-8C45-42F1-F9A33667F012}"/>
          </ac:spMkLst>
        </pc:spChg>
        <pc:spChg chg="add del mod">
          <ac:chgData name="Felix, Alden Jeren" userId="5ddc269a-edc5-4a90-a4a4-6940bc44d987" providerId="ADAL" clId="{480373BE-7C39-4B3D-A58D-C5DD7756844B}" dt="2023-05-03T02:45:41.161" v="1422" actId="478"/>
          <ac:spMkLst>
            <pc:docMk/>
            <pc:sldMk cId="4130552737" sldId="267"/>
            <ac:spMk id="12" creationId="{7D7081DF-0D2D-82E9-ADD9-3F28BD9E52CB}"/>
          </ac:spMkLst>
        </pc:spChg>
        <pc:spChg chg="add mod">
          <ac:chgData name="Felix, Alden Jeren" userId="5ddc269a-edc5-4a90-a4a4-6940bc44d987" providerId="ADAL" clId="{480373BE-7C39-4B3D-A58D-C5DD7756844B}" dt="2023-05-03T03:02:51.901" v="1579" actId="2711"/>
          <ac:spMkLst>
            <pc:docMk/>
            <pc:sldMk cId="4130552737" sldId="267"/>
            <ac:spMk id="13" creationId="{8AC9A7A9-A38C-A265-FB16-6E888608A555}"/>
          </ac:spMkLst>
        </pc:spChg>
        <pc:spChg chg="add del mod">
          <ac:chgData name="Felix, Alden Jeren" userId="5ddc269a-edc5-4a90-a4a4-6940bc44d987" providerId="ADAL" clId="{480373BE-7C39-4B3D-A58D-C5DD7756844B}" dt="2023-05-03T02:56:45.439" v="1524" actId="478"/>
          <ac:spMkLst>
            <pc:docMk/>
            <pc:sldMk cId="4130552737" sldId="267"/>
            <ac:spMk id="14" creationId="{A13F8098-39E4-7B53-E984-792835AB423D}"/>
          </ac:spMkLst>
        </pc:spChg>
        <pc:spChg chg="add mod">
          <ac:chgData name="Felix, Alden Jeren" userId="5ddc269a-edc5-4a90-a4a4-6940bc44d987" providerId="ADAL" clId="{480373BE-7C39-4B3D-A58D-C5DD7756844B}" dt="2023-05-03T03:02:51.901" v="1579" actId="2711"/>
          <ac:spMkLst>
            <pc:docMk/>
            <pc:sldMk cId="4130552737" sldId="267"/>
            <ac:spMk id="15" creationId="{8F00CF28-858A-1244-7B6B-CA76FFE4E560}"/>
          </ac:spMkLst>
        </pc:spChg>
        <pc:spChg chg="add mod">
          <ac:chgData name="Felix, Alden Jeren" userId="5ddc269a-edc5-4a90-a4a4-6940bc44d987" providerId="ADAL" clId="{480373BE-7C39-4B3D-A58D-C5DD7756844B}" dt="2023-05-03T03:00:01.240" v="1559" actId="255"/>
          <ac:spMkLst>
            <pc:docMk/>
            <pc:sldMk cId="4130552737" sldId="267"/>
            <ac:spMk id="16" creationId="{990C2F7B-3126-DE29-F1AA-324CF88E7C32}"/>
          </ac:spMkLst>
        </pc:spChg>
        <pc:spChg chg="add mod">
          <ac:chgData name="Felix, Alden Jeren" userId="5ddc269a-edc5-4a90-a4a4-6940bc44d987" providerId="ADAL" clId="{480373BE-7C39-4B3D-A58D-C5DD7756844B}" dt="2023-05-03T03:02:51.901" v="1579" actId="2711"/>
          <ac:spMkLst>
            <pc:docMk/>
            <pc:sldMk cId="4130552737" sldId="267"/>
            <ac:spMk id="17" creationId="{69AD53D2-B79B-D9C2-C088-0A6078BA12A3}"/>
          </ac:spMkLst>
        </pc:spChg>
        <pc:spChg chg="add mod">
          <ac:chgData name="Felix, Alden Jeren" userId="5ddc269a-edc5-4a90-a4a4-6940bc44d987" providerId="ADAL" clId="{480373BE-7C39-4B3D-A58D-C5DD7756844B}" dt="2023-05-03T03:02:51.901" v="1579" actId="2711"/>
          <ac:spMkLst>
            <pc:docMk/>
            <pc:sldMk cId="4130552737" sldId="267"/>
            <ac:spMk id="18" creationId="{53672E07-F88B-6FE2-9D2B-225B511E36D9}"/>
          </ac:spMkLst>
        </pc:spChg>
        <pc:spChg chg="add mod">
          <ac:chgData name="Felix, Alden Jeren" userId="5ddc269a-edc5-4a90-a4a4-6940bc44d987" providerId="ADAL" clId="{480373BE-7C39-4B3D-A58D-C5DD7756844B}" dt="2023-05-03T03:03:48.704" v="1602" actId="20577"/>
          <ac:spMkLst>
            <pc:docMk/>
            <pc:sldMk cId="4130552737" sldId="267"/>
            <ac:spMk id="20" creationId="{FA98735F-6935-AAFB-F302-0ACF217F374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3T02:26:33.31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0,'1080'0,"-1067"0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3T02:26:43.05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0,'1006'0,"-991"0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3T02:28:11.2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0,'1712'0,"-1697"0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3T02:28:15.2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0,'977'0,"-958"0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dataverse/ice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nk.worldbank.org/source/world-development-indicators" TargetMode="External"/><Relationship Id="rId7" Type="http://schemas.openxmlformats.org/officeDocument/2006/relationships/hyperlink" Target="https://databank.worldbank.org/source/doing-busine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bank.worldbank.org/source/health-nutrition-and-population-statistics" TargetMode="External"/><Relationship Id="rId5" Type="http://schemas.openxmlformats.org/officeDocument/2006/relationships/hyperlink" Target="https://databank.worldbank.org/source/gender-statistics" TargetMode="External"/><Relationship Id="rId4" Type="http://schemas.openxmlformats.org/officeDocument/2006/relationships/hyperlink" Target="https://databank.worldbank.org/source/education-statistics-%5e-all-indicator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43899" b="9224"/>
          <a:stretch/>
        </p:blipFill>
        <p:spPr>
          <a:xfrm>
            <a:off x="20" y="10"/>
            <a:ext cx="12191980" cy="457199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PREDICTING INTERSTATE AFFINITY USING MACHINE LEARNING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2695194" y="5704731"/>
            <a:ext cx="6801612" cy="51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Alden Felix, Wei-</a:t>
            </a:r>
            <a:r>
              <a:rPr lang="en-US" err="1"/>
              <a:t>chen</a:t>
            </a:r>
            <a:r>
              <a:rPr lang="en-US"/>
              <a:t> Huang, Jim Pan, Samuel </a:t>
            </a:r>
            <a:r>
              <a:rPr lang="en-US" err="1"/>
              <a:t>Adelusi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51762-8818-5F1E-B742-90C69635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9342"/>
            <a:ext cx="7729728" cy="1188720"/>
          </a:xfrm>
        </p:spPr>
        <p:txBody>
          <a:bodyPr/>
          <a:lstStyle/>
          <a:p>
            <a:r>
              <a:rPr lang="en-US"/>
              <a:t>Random Forest Classification: R</a:t>
            </a:r>
            <a:r>
              <a:rPr lang="en-US" baseline="30000"/>
              <a:t>2</a:t>
            </a:r>
            <a:r>
              <a:rPr lang="en-US"/>
              <a:t> = 0.43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4EA36C-9039-85C4-8129-8260BF332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64" y="1305433"/>
            <a:ext cx="4859470" cy="555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18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118BF-FAB0-7CFB-5A63-94DAD4AD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989" y="56871"/>
            <a:ext cx="6926021" cy="864107"/>
          </a:xfrm>
        </p:spPr>
        <p:txBody>
          <a:bodyPr>
            <a:normAutofit fontScale="90000"/>
          </a:bodyPr>
          <a:lstStyle/>
          <a:p>
            <a:r>
              <a:rPr lang="en-US"/>
              <a:t>Variable Importance between </a:t>
            </a:r>
            <a:br>
              <a:rPr lang="en-US"/>
            </a:br>
            <a:r>
              <a:rPr lang="en-US"/>
              <a:t>Classification &amp;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ADB42-C60B-CFE7-F3FC-936FB350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8740"/>
            <a:ext cx="4759353" cy="54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D254780-EC23-2FE2-8FDA-7BA76194A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37" y="1418740"/>
            <a:ext cx="4760307" cy="54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79093-4906-2F52-DFF8-057572B1E1E3}"/>
              </a:ext>
            </a:extLst>
          </p:cNvPr>
          <p:cNvSpPr txBox="1"/>
          <p:nvPr/>
        </p:nvSpPr>
        <p:spPr>
          <a:xfrm>
            <a:off x="2632989" y="1018630"/>
            <a:ext cx="1428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Gill Sans" panose="020B0604020202020204" charset="0"/>
              </a:rPr>
              <a:t>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7997B-8476-5EC9-3FCE-002330C99E13}"/>
              </a:ext>
            </a:extLst>
          </p:cNvPr>
          <p:cNvSpPr txBox="1"/>
          <p:nvPr/>
        </p:nvSpPr>
        <p:spPr>
          <a:xfrm>
            <a:off x="7742910" y="1021260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Gill Sans" panose="020B0604020202020204" charset="0"/>
              </a:rPr>
              <a:t>Classification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DCE417-7F25-B86A-E232-2D1FE4416395}"/>
                  </a:ext>
                </a:extLst>
              </p14:cNvPr>
              <p14:cNvContentPartPr/>
              <p14:nvPr/>
            </p14:nvContentPartPr>
            <p14:xfrm>
              <a:off x="1282450" y="6029980"/>
              <a:ext cx="3938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DCE417-7F25-B86A-E232-2D1FE44163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4450" y="6011980"/>
                <a:ext cx="429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CBDB41-F5D6-9089-BCB8-36B980148F66}"/>
                  </a:ext>
                </a:extLst>
              </p14:cNvPr>
              <p14:cNvContentPartPr/>
              <p14:nvPr/>
            </p14:nvContentPartPr>
            <p14:xfrm>
              <a:off x="7061170" y="1972420"/>
              <a:ext cx="3679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CBDB41-F5D6-9089-BCB8-36B980148F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3170" y="1954420"/>
                <a:ext cx="403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C1B32A-F3FC-2BFB-F707-3B4F6B572BDF}"/>
                  </a:ext>
                </a:extLst>
              </p14:cNvPr>
              <p14:cNvContentPartPr/>
              <p14:nvPr/>
            </p14:nvContentPartPr>
            <p14:xfrm>
              <a:off x="1041250" y="2937580"/>
              <a:ext cx="6220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C1B32A-F3FC-2BFB-F707-3B4F6B572B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3250" y="2919580"/>
                <a:ext cx="657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2D092F-217B-C91D-7F60-16895A85B57C}"/>
                  </a:ext>
                </a:extLst>
              </p14:cNvPr>
              <p14:cNvContentPartPr/>
              <p14:nvPr/>
            </p14:nvContentPartPr>
            <p14:xfrm>
              <a:off x="1320610" y="2708980"/>
              <a:ext cx="35928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2D092F-217B-C91D-7F60-16895A85B5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2592" y="2690980"/>
                <a:ext cx="394956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98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51762-8818-5F1E-B742-90C69635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9342"/>
            <a:ext cx="7729728" cy="1188720"/>
          </a:xfrm>
        </p:spPr>
        <p:txBody>
          <a:bodyPr/>
          <a:lstStyle/>
          <a:p>
            <a:r>
              <a:rPr lang="en-US"/>
              <a:t>Random Forest Classification: R</a:t>
            </a:r>
            <a:r>
              <a:rPr lang="en-US" baseline="30000"/>
              <a:t>2</a:t>
            </a:r>
            <a:r>
              <a:rPr lang="en-US"/>
              <a:t> = 0.76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206966D-C7ED-AC7F-F4B1-8BE5108D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57" y="1806774"/>
            <a:ext cx="9701841" cy="149041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D169EDD-66FE-D021-64A8-FEF64C916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74" y="4004010"/>
            <a:ext cx="8906055" cy="4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2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F05BBD7-5AA8-80C7-99C5-24C86B148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4234" y="2311282"/>
            <a:ext cx="3694528" cy="704087"/>
          </a:xfrm>
        </p:spPr>
        <p:txBody>
          <a:bodyPr>
            <a:normAutofit/>
          </a:bodyPr>
          <a:lstStyle/>
          <a:p>
            <a:r>
              <a:rPr lang="en-US" sz="1800"/>
              <a:t>Current Model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901607E-2CD1-51EF-B16E-1902B9C75A4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634235" y="3141099"/>
            <a:ext cx="3686401" cy="755650"/>
          </a:xfrm>
        </p:spPr>
        <p:txBody>
          <a:bodyPr>
            <a:normAutofit/>
          </a:bodyPr>
          <a:lstStyle/>
          <a:p>
            <a:r>
              <a:rPr lang="en-US">
                <a:latin typeface="Gill Sans" panose="020B0604020202020204" charset="0"/>
              </a:rPr>
              <a:t>Simple affinity calculation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50D3044-9B50-CA68-D101-102FC1187E57}"/>
              </a:ext>
            </a:extLst>
          </p:cNvPr>
          <p:cNvSpPr txBox="1">
            <a:spLocks/>
          </p:cNvSpPr>
          <p:nvPr/>
        </p:nvSpPr>
        <p:spPr>
          <a:xfrm>
            <a:off x="1634234" y="4231822"/>
            <a:ext cx="3694528" cy="84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>
                <a:latin typeface="Gill Sans" panose="020B0604020202020204" charset="0"/>
              </a:rPr>
              <a:t>ICEWS Coded Event Database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04A9CA-2EA1-5D02-C64B-682456C24387}"/>
              </a:ext>
            </a:extLst>
          </p:cNvPr>
          <p:cNvSpPr txBox="1">
            <a:spLocks/>
          </p:cNvSpPr>
          <p:nvPr/>
        </p:nvSpPr>
        <p:spPr>
          <a:xfrm>
            <a:off x="6879493" y="4289965"/>
            <a:ext cx="3694528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 panose="020B0604020202020204" charset="0"/>
              </a:rPr>
              <a:t>POLECAT Database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D4AC983-E8C6-EABE-857B-47E26242AC6A}"/>
              </a:ext>
            </a:extLst>
          </p:cNvPr>
          <p:cNvSpPr txBox="1">
            <a:spLocks/>
          </p:cNvSpPr>
          <p:nvPr/>
        </p:nvSpPr>
        <p:spPr>
          <a:xfrm>
            <a:off x="6879493" y="5407987"/>
            <a:ext cx="3694528" cy="84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 panose="020B0604020202020204" charset="0"/>
              </a:rPr>
              <a:t>New sources of socioeconomic and demographic data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B18B971-A1F3-8C45-42F1-F9A33667F012}"/>
              </a:ext>
            </a:extLst>
          </p:cNvPr>
          <p:cNvSpPr txBox="1">
            <a:spLocks/>
          </p:cNvSpPr>
          <p:nvPr/>
        </p:nvSpPr>
        <p:spPr>
          <a:xfrm>
            <a:off x="1617979" y="5407987"/>
            <a:ext cx="3694528" cy="84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>
                <a:latin typeface="Gill Sans" panose="020B0604020202020204" charset="0"/>
              </a:rPr>
              <a:t>Imputed independent variables and scope of variables</a:t>
            </a:r>
          </a:p>
          <a:p>
            <a:endParaRPr lang="en-US">
              <a:latin typeface="Gill Sans" panose="020B060402020202020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AC9A7A9-A38C-A265-FB16-6E888608A555}"/>
              </a:ext>
            </a:extLst>
          </p:cNvPr>
          <p:cNvSpPr/>
          <p:nvPr/>
        </p:nvSpPr>
        <p:spPr>
          <a:xfrm>
            <a:off x="5396864" y="3294001"/>
            <a:ext cx="1398271" cy="26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Gill Sans" panose="020B060402020202020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00CF28-858A-1244-7B6B-CA76FFE4E560}"/>
              </a:ext>
            </a:extLst>
          </p:cNvPr>
          <p:cNvSpPr txBox="1">
            <a:spLocks/>
          </p:cNvSpPr>
          <p:nvPr/>
        </p:nvSpPr>
        <p:spPr>
          <a:xfrm>
            <a:off x="6871366" y="3141099"/>
            <a:ext cx="3686401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>
                <a:latin typeface="Gill Sans" panose="020B0604020202020204" charset="0"/>
              </a:rPr>
              <a:t>Clustering/Network methods to derive affinity communities (</a:t>
            </a:r>
            <a:r>
              <a:rPr lang="en-US" b="0" i="0" u="none" strike="noStrike" err="1">
                <a:solidFill>
                  <a:srgbClr val="000000"/>
                </a:solidFill>
                <a:effectLst/>
                <a:latin typeface="Gill Sans" panose="020B0604020202020204" charset="0"/>
              </a:rPr>
              <a:t>Pauls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Gill Sans" panose="020B0604020202020204" charset="0"/>
              </a:rPr>
              <a:t> et al., 2017)</a:t>
            </a:r>
            <a:endParaRPr lang="en-US">
              <a:latin typeface="Gill Sans" panose="020B0604020202020204" charset="0"/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990C2F7B-3126-DE29-F1AA-324CF88E7C32}"/>
              </a:ext>
            </a:extLst>
          </p:cNvPr>
          <p:cNvSpPr txBox="1">
            <a:spLocks/>
          </p:cNvSpPr>
          <p:nvPr/>
        </p:nvSpPr>
        <p:spPr>
          <a:xfrm>
            <a:off x="6863240" y="2336069"/>
            <a:ext cx="369452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6B889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sz="1900" b="1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 sz="1800"/>
              <a:t>Improved Model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9AD53D2-B79B-D9C2-C088-0A6078BA12A3}"/>
              </a:ext>
            </a:extLst>
          </p:cNvPr>
          <p:cNvSpPr/>
          <p:nvPr/>
        </p:nvSpPr>
        <p:spPr>
          <a:xfrm>
            <a:off x="5404992" y="4442589"/>
            <a:ext cx="1398271" cy="26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Gill Sans" panose="020B060402020202020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3672E07-F88B-6FE2-9D2B-225B511E36D9}"/>
              </a:ext>
            </a:extLst>
          </p:cNvPr>
          <p:cNvSpPr/>
          <p:nvPr/>
        </p:nvSpPr>
        <p:spPr>
          <a:xfrm>
            <a:off x="5404992" y="5583178"/>
            <a:ext cx="1398271" cy="26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Gill Sans" panose="020B0604020202020204" charset="0"/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FA98735F-6935-AAFB-F302-0ACF217F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413055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070172" y="0"/>
            <a:ext cx="912182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 cap="flat" cmpd="sng">
            <a:solidFill>
              <a:srgbClr val="6B88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6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6B8890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AREA/TOPIC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5591695" y="1402080"/>
            <a:ext cx="5320696" cy="405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Inspired by Dr. Vito </a:t>
            </a:r>
            <a:r>
              <a:rPr lang="en-US" sz="2000" err="1"/>
              <a:t>D'Orazio</a:t>
            </a:r>
            <a:r>
              <a:rPr lang="en-US" sz="2000"/>
              <a:t> – predicted violent conflict in Africa using machine learning models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Wanted to generalize globally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Predict inter-state affinity with machine learning using political, social, economic. and demographic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>
              <a:buSzPts val="2800"/>
            </a:pPr>
            <a:r>
              <a:rPr lang="en-US"/>
              <a:t>Event/Affinity Data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447041" y="2638044"/>
            <a:ext cx="6775074" cy="3884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000"/>
              <a:t>Integrated Crisis Early Warning System</a:t>
            </a:r>
          </a:p>
          <a:p>
            <a:pPr marL="4572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2000"/>
              <a:t>ICEWS: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Integrated Crisis Early Warning System from Harvard Dataverse</a:t>
            </a:r>
            <a:r>
              <a:rPr lang="en-US" sz="2000"/>
              <a:t> from January 1, 1995, to April 11, 2023</a:t>
            </a:r>
          </a:p>
          <a:p>
            <a:pPr marL="4572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2000"/>
              <a:t>Affinity score computed from intensity found in event data </a:t>
            </a:r>
          </a:p>
        </p:txBody>
      </p:sp>
      <p:sp>
        <p:nvSpPr>
          <p:cNvPr id="132" name="Google Shape;132;p18"/>
          <p:cNvSpPr/>
          <p:nvPr/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4" name="Google Shape;134;p18" descr="Databa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15890" y="1768763"/>
            <a:ext cx="3328416" cy="332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l="43803"/>
          <a:stretch/>
        </p:blipFill>
        <p:spPr>
          <a:xfrm>
            <a:off x="146051" y="2038350"/>
            <a:ext cx="894715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l="71116" r="407" b="2315"/>
          <a:stretch/>
        </p:blipFill>
        <p:spPr>
          <a:xfrm>
            <a:off x="9093201" y="2038350"/>
            <a:ext cx="2920999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2231111" y="210117"/>
            <a:ext cx="7729800" cy="1188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Coded Event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2231136" y="41878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>
              <a:buSzPts val="2800"/>
            </a:pPr>
            <a:r>
              <a:rPr lang="en-US"/>
              <a:t>Socioeconomic Data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2231136" y="1918504"/>
            <a:ext cx="7729728" cy="441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World Bank</a:t>
            </a:r>
            <a:endParaRPr dirty="0"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World Development Indicators</a:t>
            </a:r>
            <a:endParaRPr sz="2000" dirty="0"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4"/>
              </a:rPr>
              <a:t>Education Statistics</a:t>
            </a:r>
            <a:endParaRPr sz="2000" dirty="0"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5"/>
              </a:rPr>
              <a:t>Gender Statistics</a:t>
            </a:r>
            <a:endParaRPr sz="2000" dirty="0"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6"/>
              </a:rPr>
              <a:t>Health Nutrition and Population Statistics</a:t>
            </a:r>
            <a:endParaRPr sz="2000" dirty="0"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7"/>
              </a:rPr>
              <a:t>Doing Business</a:t>
            </a:r>
            <a:r>
              <a:rPr lang="en-US" sz="2000" dirty="0"/>
              <a:t> (Objective measures of business regulations and their enforcement)</a:t>
            </a:r>
          </a:p>
          <a:p>
            <a:pPr marL="0" indent="-228600">
              <a:buSzPts val="2000"/>
            </a:pPr>
            <a:r>
              <a:rPr lang="en-US" sz="2200" dirty="0"/>
              <a:t>International Monetary Fund</a:t>
            </a:r>
          </a:p>
          <a:p>
            <a:pPr marL="0" indent="-228600">
              <a:buSzPts val="2000"/>
            </a:pPr>
            <a:r>
              <a:rPr lang="en-US" sz="2200" dirty="0"/>
              <a:t>Freedom House</a:t>
            </a:r>
          </a:p>
          <a:p>
            <a:pPr marL="457200" lvl="1" indent="-228600">
              <a:buSzPts val="2000"/>
            </a:pPr>
            <a:r>
              <a:rPr lang="en-US" sz="2000" dirty="0"/>
              <a:t>Trade data</a:t>
            </a:r>
          </a:p>
          <a:p>
            <a:pPr marL="457200" lvl="1" indent="-228600">
              <a:buSzPts val="2000"/>
            </a:pPr>
            <a:r>
              <a:rPr lang="en-US" sz="2000" dirty="0"/>
              <a:t>Freedom scores</a:t>
            </a:r>
          </a:p>
          <a:p>
            <a:pPr marL="457200" lvl="1" indent="-228600">
              <a:buSzPts val="2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ts val="2400"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rgbClr val="C5C0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>
              <a:buSzPts val="2800"/>
            </a:pPr>
            <a:r>
              <a:rPr lang="en-US"/>
              <a:t>METHODS</a:t>
            </a:r>
          </a:p>
        </p:txBody>
      </p:sp>
      <p:sp>
        <p:nvSpPr>
          <p:cNvPr id="116" name="Google Shape;116;p17"/>
          <p:cNvSpPr/>
          <p:nvPr/>
        </p:nvSpPr>
        <p:spPr>
          <a:xfrm>
            <a:off x="4753278" y="0"/>
            <a:ext cx="7438722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7" name="Google Shape;117;p17"/>
          <p:cNvGrpSpPr/>
          <p:nvPr/>
        </p:nvGrpSpPr>
        <p:grpSpPr>
          <a:xfrm>
            <a:off x="5397500" y="651358"/>
            <a:ext cx="6192685" cy="4621681"/>
            <a:chOff x="0" y="11595"/>
            <a:chExt cx="6192685" cy="5253660"/>
          </a:xfrm>
        </p:grpSpPr>
        <p:sp>
          <p:nvSpPr>
            <p:cNvPr id="118" name="Google Shape;118;p17"/>
            <p:cNvSpPr/>
            <p:nvPr/>
          </p:nvSpPr>
          <p:spPr>
            <a:xfrm>
              <a:off x="0" y="11595"/>
              <a:ext cx="6151562" cy="842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41123" y="52718"/>
              <a:ext cx="6069316" cy="760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Gill Sans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Dependent Variable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0" y="853995"/>
              <a:ext cx="6151562" cy="16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41123" y="909645"/>
              <a:ext cx="6151562" cy="1579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5300" tIns="45700" rIns="256025" bIns="45700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Gill Sans" panose="020B0604020202020204" charset="0"/>
                  <a:ea typeface="Gill Sans"/>
                  <a:cs typeface="Gill Sans"/>
                  <a:sym typeface="Gill Sans"/>
                </a:rPr>
                <a:t>Continuous – affinity score from coded event data</a:t>
              </a: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Gill Sans" panose="020B0604020202020204" charset="0"/>
                  <a:ea typeface="Gill Sans"/>
                  <a:cs typeface="Gill Sans"/>
                  <a:sym typeface="Gill Sans"/>
                </a:rPr>
                <a:t>Categorical – affinity scored converted into categories from -1 to 3</a:t>
              </a:r>
              <a:endParaRPr sz="2400" b="0" i="0" u="none" strike="noStrike" cap="none">
                <a:solidFill>
                  <a:srgbClr val="000000"/>
                </a:solidFill>
                <a:latin typeface="Gill Sans" panose="020B0604020202020204" charset="0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0" y="2530695"/>
              <a:ext cx="6151562" cy="842400"/>
            </a:xfrm>
            <a:prstGeom prst="roundRect">
              <a:avLst>
                <a:gd name="adj" fmla="val 16667"/>
              </a:avLst>
            </a:prstGeom>
            <a:solidFill>
              <a:srgbClr val="7AB88A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123" y="2571818"/>
              <a:ext cx="6069316" cy="760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Gill Sans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Random Forests</a:t>
              </a:r>
              <a:endParaRPr sz="3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0" y="4422855"/>
              <a:ext cx="6151562" cy="842400"/>
            </a:xfrm>
            <a:prstGeom prst="roundRect">
              <a:avLst>
                <a:gd name="adj" fmla="val 16667"/>
              </a:avLst>
            </a:prstGeom>
            <a:solidFill>
              <a:srgbClr val="C76531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3600" b="0" i="0" u="none" strike="noStrike" cap="none">
                  <a:solidFill>
                    <a:schemeClr val="bg1"/>
                  </a:solidFill>
                  <a:latin typeface="Gill Sans" panose="020B0604020202020204" charset="0"/>
                  <a:sym typeface="Arial"/>
                </a:rPr>
                <a:t>Deep Learning</a:t>
              </a:r>
              <a:endParaRPr sz="3600" b="0" i="0" u="none" strike="noStrike" cap="none">
                <a:solidFill>
                  <a:schemeClr val="bg1"/>
                </a:solidFill>
                <a:latin typeface="Gill Sans" panose="020B0604020202020204" charset="0"/>
                <a:sym typeface="Arial"/>
              </a:endParaRPr>
            </a:p>
          </p:txBody>
        </p:sp>
      </p:grpSp>
      <p:sp>
        <p:nvSpPr>
          <p:cNvPr id="2" name="Google Shape;121;p17">
            <a:extLst>
              <a:ext uri="{FF2B5EF4-FFF2-40B4-BE49-F238E27FC236}">
                <a16:creationId xmlns:a16="http://schemas.microsoft.com/office/drawing/2014/main" id="{49A54E07-8F95-F365-00D7-7F903246BC5C}"/>
              </a:ext>
            </a:extLst>
          </p:cNvPr>
          <p:cNvSpPr txBox="1"/>
          <p:nvPr/>
        </p:nvSpPr>
        <p:spPr>
          <a:xfrm>
            <a:off x="5356377" y="3693625"/>
            <a:ext cx="6151561" cy="74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5300" tIns="45700" rIns="256025" bIns="45700" anchor="t" anchorCtr="0">
            <a:noAutofit/>
          </a:bodyPr>
          <a:lstStyle/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ill Sans" panose="020B0604020202020204" charset="0"/>
                <a:ea typeface="Gill Sans"/>
                <a:cs typeface="Gill Sans"/>
                <a:sym typeface="Gill Sans"/>
              </a:rPr>
              <a:t>Continuous – Regression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ill Sans" panose="020B0604020202020204" charset="0"/>
                <a:ea typeface="Gill Sans"/>
                <a:cs typeface="Gill Sans"/>
                <a:sym typeface="Gill Sans"/>
              </a:rPr>
              <a:t>Categorical – Classification</a:t>
            </a:r>
            <a:endParaRPr sz="2400" b="0" i="0" u="none" strike="noStrike" cap="none">
              <a:solidFill>
                <a:srgbClr val="000000"/>
              </a:solidFill>
              <a:latin typeface="Gill Sans" panose="020B0604020202020204" charset="0"/>
              <a:sym typeface="Arial"/>
            </a:endParaRPr>
          </a:p>
        </p:txBody>
      </p:sp>
      <p:sp>
        <p:nvSpPr>
          <p:cNvPr id="3" name="Google Shape;121;p17">
            <a:extLst>
              <a:ext uri="{FF2B5EF4-FFF2-40B4-BE49-F238E27FC236}">
                <a16:creationId xmlns:a16="http://schemas.microsoft.com/office/drawing/2014/main" id="{8DE9E512-16AC-0C0A-29F9-B79D1DCD54A4}"/>
              </a:ext>
            </a:extLst>
          </p:cNvPr>
          <p:cNvSpPr txBox="1"/>
          <p:nvPr/>
        </p:nvSpPr>
        <p:spPr>
          <a:xfrm>
            <a:off x="5438623" y="5323878"/>
            <a:ext cx="6069315" cy="141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5300" tIns="45700" rIns="256025" bIns="45700" anchor="t" anchorCtr="0">
            <a:noAutofit/>
          </a:bodyPr>
          <a:lstStyle/>
          <a:p>
            <a:pPr marL="285750" lvl="1" indent="-285750">
              <a:lnSpc>
                <a:spcPct val="90000"/>
              </a:lnSpc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US" sz="2400">
                <a:latin typeface="Gill Sans"/>
              </a:rPr>
              <a:t>Categorical – TensorFlow classification</a:t>
            </a:r>
          </a:p>
          <a:p>
            <a:pPr marL="285750" lvl="1" indent="-285750">
              <a:lnSpc>
                <a:spcPct val="90000"/>
              </a:lnSpc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US" sz="2400">
                <a:latin typeface="Gill Sans"/>
              </a:rPr>
              <a:t>Possible overfitting and little insight using </a:t>
            </a:r>
            <a:r>
              <a:rPr lang="en-US" sz="2400" err="1">
                <a:latin typeface="Gill Sans"/>
              </a:rPr>
              <a:t>shap</a:t>
            </a:r>
            <a:r>
              <a:rPr lang="en-US" sz="2400">
                <a:latin typeface="Gill Sans"/>
              </a:rPr>
              <a:t> library</a:t>
            </a:r>
            <a:endParaRPr lang="en-US" sz="2400">
              <a:latin typeface="Gill Sans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51762-8818-5F1E-B742-90C69635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9342"/>
            <a:ext cx="7729728" cy="1188720"/>
          </a:xfrm>
        </p:spPr>
        <p:txBody>
          <a:bodyPr/>
          <a:lstStyle/>
          <a:p>
            <a:r>
              <a:rPr lang="en-US"/>
              <a:t>Random Forest Regression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DE0C30-7F09-0453-38ED-61E97B3C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42" y="1369853"/>
            <a:ext cx="6208713" cy="548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00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51762-8818-5F1E-B742-90C69635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9342"/>
            <a:ext cx="7729728" cy="1188720"/>
          </a:xfrm>
        </p:spPr>
        <p:txBody>
          <a:bodyPr/>
          <a:lstStyle/>
          <a:p>
            <a:r>
              <a:rPr lang="en-US"/>
              <a:t>Random Forest Regression: R</a:t>
            </a:r>
            <a:r>
              <a:rPr lang="en-US" baseline="30000"/>
              <a:t>2</a:t>
            </a:r>
            <a:r>
              <a:rPr lang="en-US"/>
              <a:t> = 0.27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C4C1C19-83D6-6463-A9E4-D67CDA79D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43" y="1329872"/>
            <a:ext cx="4837112" cy="552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51762-8818-5F1E-B742-90C69635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9342"/>
            <a:ext cx="7729728" cy="1188720"/>
          </a:xfrm>
        </p:spPr>
        <p:txBody>
          <a:bodyPr/>
          <a:lstStyle/>
          <a:p>
            <a:r>
              <a:rPr lang="en-US"/>
              <a:t>Random Forest Classification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6EFB30-C9D9-20AE-57D5-8A4D57B3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1" y="1366131"/>
            <a:ext cx="6322742" cy="549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505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256</Words>
  <Application>Microsoft Office PowerPoint</Application>
  <PresentationFormat>Widescreen</PresentationFormat>
  <Paragraphs>47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Parcel</vt:lpstr>
      <vt:lpstr>PREDICTING INTERSTATE AFFINITY USING MACHINE LEARNING</vt:lpstr>
      <vt:lpstr>AREA/TOPIC</vt:lpstr>
      <vt:lpstr>Event/Affinity Data</vt:lpstr>
      <vt:lpstr>Coded Event Data</vt:lpstr>
      <vt:lpstr>Socioeconomic Data</vt:lpstr>
      <vt:lpstr>METHODS</vt:lpstr>
      <vt:lpstr>Random Forest Regression</vt:lpstr>
      <vt:lpstr>Random Forest Regression: R2 = 0.27</vt:lpstr>
      <vt:lpstr>Random Forest Classification</vt:lpstr>
      <vt:lpstr>Random Forest Classification: R2 = 0.43</vt:lpstr>
      <vt:lpstr>Variable Importance between  Classification &amp; Regression</vt:lpstr>
      <vt:lpstr>Random Forest Classification: R2 = 0.76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INTERSTATE AFFINITY USING MACHINE LEARNING</dc:title>
  <cp:lastModifiedBy>Felix, Alden Jeren</cp:lastModifiedBy>
  <cp:revision>9</cp:revision>
  <dcterms:modified xsi:type="dcterms:W3CDTF">2023-05-03T18:53:57Z</dcterms:modified>
</cp:coreProperties>
</file>