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1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6E3E2-9A39-4532-834C-0A125672729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C30C2-1927-4AD7-B7BA-223D05B421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4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C16FF1-E4FF-BFBB-4FFB-07C196306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60A474-361A-7738-0EE5-C979BC3A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5FDB81-2AAC-4D78-866D-ED550ABE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CE2A90-F228-BD09-8DCF-C519970E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1C3D91-0BF2-A775-3BF8-30E5A5EF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8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312102-63BD-8C8E-F9CC-FB11AC26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213D7C-9D94-FECC-2FDC-55346BE9B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FF78B0-0A54-5BCE-DD2A-5DA72B65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239829-AE84-124E-4B73-FC27CA4F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74E973-C7B5-213F-6A7D-83EF460F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5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4A2F96F-5769-EA13-9A65-E60EDD990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B8E774-1AAD-D040-C21D-2BA692490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6E2522-3D2B-4146-9C82-73D480D1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AC6B73-0A27-1A48-D6CD-E1062BF0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EB3F59-6E17-3A33-BB7C-26EF1C4F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25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0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71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41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184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64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14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94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46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04F57E-42BD-BCB2-D416-2E50C9A95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73DA2D-44EA-4AD3-8DC8-FDA3AF4FB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FFCE0E-6969-B36E-A114-03DDC227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640133-EBAE-0EE1-CBD8-F708A170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812E31-D6FE-ACFB-388F-4DA3AF8C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67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590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70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89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078B62-0904-3F9F-C859-13F35257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5480DE-B973-84A7-06FA-20BB6301E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C56B1B-A418-F9FC-1252-D21852C8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F98067-B597-C1A7-8D28-2C1D5E60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0085C3-C599-7E4A-6C4A-90B8EB53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3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E84EC5-5355-9BF2-B931-2319417D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34BC38-9240-67ED-A34F-B01CE6EFB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AFCDDB-D7A5-FF2D-C9E3-A0B5CC892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DB65B3-6460-4D58-2DAE-75F3D4A3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808D59-B190-3F3F-72D5-BF637250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EB1487-3099-82E7-5AEA-91F03DF0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7015DA-BCC3-8A8E-B172-F56D8C40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061640-F389-ACF6-CDB5-1DB1BEA4E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082432-3E5E-4580-1934-33509DE70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08176E9-BBF1-81A5-0684-AE6D0563B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57131C7-B581-4861-5726-E0F363891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C731538-A9DD-C7B0-1D53-10C20C95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A92075A-B23F-AF50-EDAA-0B76A58C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8D3542-4836-B55F-A659-AEF7A73C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3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F83C41-67E7-7A10-BD7E-E070EDE4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82B1D5C-722A-DB1A-D2DE-8F362CE8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A51786-A8DC-B992-91F4-544C7D7A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1B5235-7DC2-563B-BE28-6438785D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5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D9C757D-77A0-D3C2-ED94-0050B5CE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18D93A2-1719-0625-38FB-A427BE6A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2BAC57-476D-073B-EC70-67CEA0FC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1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FD8EC-5FC5-5E5D-1C22-B6B5961E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C1F063-E737-9A21-63AC-1D23EE771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FE924F-A035-4D1B-A1A6-4B96DCA6E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65820B-1005-8026-A908-31BBA6D3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9C3423-F183-8E49-F164-60A547C8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6C6CE7-3CAC-FAB7-E545-41CF800A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D08569-D81F-8698-75B7-F995B8D55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B22A3BF-2339-7716-AA10-8A8E61B6F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BBD646-AF77-8704-19CD-445599A1C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E50587-9529-618E-E98F-885BE061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9BB2B9-CBF0-473A-FFBD-473E4414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6E962E-FAC8-951E-DD7F-00D61EC4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2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935A2FD-3845-C2D5-71FE-671947D5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410AB0-A202-192E-42C7-E00913AF9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3305AE-F5E7-7431-AD86-5A0DC7119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1FBDA2-D89E-7965-1461-462676F8C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DE918-4A95-2CB5-FB8A-03084B4DA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5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ADD92-7724-4507-843E-9EA3FA8C42E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D0813B-6E72-44CD-A872-9A54FAD2E12D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23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1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1AB69956-53E1-DC7F-F72C-042DE2C3A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79" y="1485900"/>
            <a:ext cx="4994845" cy="499484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82DA033-9F3C-F8C4-9F7C-49D4804AA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82" y="202869"/>
            <a:ext cx="11845636" cy="1445823"/>
          </a:xfrm>
        </p:spPr>
        <p:txBody>
          <a:bodyPr>
            <a:noAutofit/>
          </a:bodyPr>
          <a:lstStyle/>
          <a:p>
            <a:r>
              <a:rPr lang="en-US" sz="4800" b="1" u="sng" dirty="0">
                <a:solidFill>
                  <a:schemeClr val="bg2">
                    <a:lumMod val="10000"/>
                  </a:schemeClr>
                </a:solidFill>
              </a:rPr>
              <a:t>ANALISI COMPORTAMENTALE IN UNA PIATTAFORMA SOCIAL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0CDB72-BB3A-6358-4BEE-8FA606A87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376" y="2448636"/>
            <a:ext cx="6892031" cy="1445823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2800" b="1" i="1" dirty="0" err="1"/>
              <a:t>Membri</a:t>
            </a:r>
            <a:r>
              <a:rPr lang="en-US" sz="12800" b="1" i="1" dirty="0"/>
              <a:t> del Gruppo</a:t>
            </a:r>
            <a:r>
              <a:rPr lang="en-US" sz="12800" i="1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800" i="1" dirty="0"/>
              <a:t>886854 Jinpeng Zhang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800" i="1" dirty="0"/>
              <a:t>881431 Samuel </a:t>
            </a:r>
            <a:r>
              <a:rPr lang="en-US" sz="12800" i="1" dirty="0" err="1"/>
              <a:t>Takyi</a:t>
            </a:r>
            <a:r>
              <a:rPr lang="en-US" sz="12800" i="1" dirty="0"/>
              <a:t> Obeng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2800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2800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2800" i="1" dirty="0"/>
          </a:p>
          <a:p>
            <a:pPr algn="l"/>
            <a:r>
              <a:rPr lang="en-US" sz="12800" dirty="0"/>
              <a:t>Corso: Social Network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26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44737-6BB7-B6BF-CDB1-0D3397D9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64B7C7-4157-FD41-B64C-B906EFD9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3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9F0EA6-F0BB-F976-E6C8-F6C5EFA2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25305"/>
          </a:xfrm>
        </p:spPr>
        <p:txBody>
          <a:bodyPr>
            <a:normAutofit/>
          </a:bodyPr>
          <a:lstStyle/>
          <a:p>
            <a:pPr algn="ctr"/>
            <a:r>
              <a:rPr lang="en-US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CONTESTO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E60F652-EDEE-062F-65BB-B638193A6751}"/>
              </a:ext>
            </a:extLst>
          </p:cNvPr>
          <p:cNvSpPr txBox="1"/>
          <p:nvPr/>
        </p:nvSpPr>
        <p:spPr>
          <a:xfrm>
            <a:off x="553241" y="3629098"/>
            <a:ext cx="2202872" cy="1938992"/>
          </a:xfrm>
          <a:prstGeom prst="rect">
            <a:avLst/>
          </a:prstGeom>
          <a:noFill/>
          <a:ln w="9525" cap="flat">
            <a:noFill/>
            <a:prstDash val="solid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Eventi</a:t>
            </a:r>
            <a:r>
              <a:rPr lang="en-US" sz="2400" b="1" dirty="0"/>
              <a:t>:</a:t>
            </a:r>
          </a:p>
          <a:p>
            <a:pPr algn="ctr"/>
            <a:r>
              <a:rPr lang="en-US" sz="2400" dirty="0" err="1"/>
              <a:t>Crimini</a:t>
            </a:r>
            <a:r>
              <a:rPr lang="en-US" sz="2400" dirty="0"/>
              <a:t> </a:t>
            </a:r>
            <a:r>
              <a:rPr lang="en-US" sz="2400" dirty="0" err="1"/>
              <a:t>causati</a:t>
            </a:r>
            <a:r>
              <a:rPr lang="en-US" sz="2400" dirty="0"/>
              <a:t> da un </a:t>
            </a:r>
            <a:r>
              <a:rPr lang="en-US" sz="2400" dirty="0" err="1"/>
              <a:t>movimento</a:t>
            </a:r>
            <a:r>
              <a:rPr lang="en-US" sz="2400" dirty="0"/>
              <a:t> </a:t>
            </a:r>
            <a:r>
              <a:rPr lang="en-US" sz="2400" dirty="0" err="1"/>
              <a:t>nel</a:t>
            </a:r>
            <a:r>
              <a:rPr lang="en-US" sz="2400" dirty="0"/>
              <a:t> 2022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2670C7-3490-441B-0117-F7A4BB021351}"/>
              </a:ext>
            </a:extLst>
          </p:cNvPr>
          <p:cNvSpPr txBox="1"/>
          <p:nvPr/>
        </p:nvSpPr>
        <p:spPr>
          <a:xfrm>
            <a:off x="4328604" y="3629098"/>
            <a:ext cx="289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Paesi</a:t>
            </a:r>
            <a:r>
              <a:rPr lang="en-US" sz="2400" b="1" dirty="0"/>
              <a:t> </a:t>
            </a:r>
            <a:r>
              <a:rPr lang="en-US" sz="2400" b="1" dirty="0" err="1"/>
              <a:t>analizzati</a:t>
            </a:r>
            <a:r>
              <a:rPr lang="en-US" sz="2400" b="1" dirty="0"/>
              <a:t>:</a:t>
            </a:r>
          </a:p>
          <a:p>
            <a:pPr algn="ctr"/>
            <a:r>
              <a:rPr lang="en-US" sz="2400" dirty="0" err="1"/>
              <a:t>Stati</a:t>
            </a:r>
            <a:r>
              <a:rPr lang="en-US" sz="2400" dirty="0"/>
              <a:t> </a:t>
            </a:r>
            <a:r>
              <a:rPr lang="en-US" sz="2400" dirty="0" err="1"/>
              <a:t>Uniti</a:t>
            </a:r>
            <a:endParaRPr lang="en-US" sz="2400" dirty="0"/>
          </a:p>
          <a:p>
            <a:pPr algn="ctr"/>
            <a:r>
              <a:rPr lang="en-US" sz="2400" dirty="0"/>
              <a:t>Regno </a:t>
            </a:r>
            <a:r>
              <a:rPr lang="en-US" sz="2400" dirty="0" err="1"/>
              <a:t>Unito</a:t>
            </a:r>
            <a:endParaRPr lang="en-US" sz="2400" dirty="0"/>
          </a:p>
          <a:p>
            <a:pPr algn="ctr"/>
            <a:r>
              <a:rPr lang="en-US" sz="2400" dirty="0"/>
              <a:t>Italia</a:t>
            </a:r>
          </a:p>
          <a:p>
            <a:pPr algn="ctr"/>
            <a:r>
              <a:rPr lang="en-US" sz="2400" dirty="0"/>
              <a:t>Francia</a:t>
            </a:r>
          </a:p>
          <a:p>
            <a:pPr algn="ctr"/>
            <a:r>
              <a:rPr lang="en-US" sz="2400" dirty="0"/>
              <a:t>Germania</a:t>
            </a:r>
          </a:p>
          <a:p>
            <a:pPr algn="ctr"/>
            <a:r>
              <a:rPr lang="en-US" sz="2400" dirty="0" err="1"/>
              <a:t>Spagna</a:t>
            </a:r>
            <a:endParaRPr lang="en-US" sz="2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84C0CA-638E-6D8F-CFA7-2FA42F4EA4F8}"/>
              </a:ext>
            </a:extLst>
          </p:cNvPr>
          <p:cNvSpPr txBox="1"/>
          <p:nvPr/>
        </p:nvSpPr>
        <p:spPr>
          <a:xfrm>
            <a:off x="8796695" y="3629098"/>
            <a:ext cx="2452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Piattaforma</a:t>
            </a:r>
            <a:r>
              <a:rPr lang="en-US" sz="2400" b="1" dirty="0"/>
              <a:t> social </a:t>
            </a:r>
            <a:r>
              <a:rPr lang="en-US" sz="2400" b="1" dirty="0" err="1"/>
              <a:t>analizzata</a:t>
            </a:r>
            <a:r>
              <a:rPr lang="en-US" sz="2400" b="1" dirty="0"/>
              <a:t>:</a:t>
            </a:r>
          </a:p>
          <a:p>
            <a:pPr algn="ctr"/>
            <a:r>
              <a:rPr lang="en-US" sz="2400" dirty="0"/>
              <a:t>Twitter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8945598-9E8B-878B-4DDE-6E565069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58" y="1838459"/>
            <a:ext cx="2881727" cy="141076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DAFB45D-9BC3-25B5-BEBB-FCFE96BD1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276" y="1574346"/>
            <a:ext cx="2996255" cy="193899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DFB7636-1834-4AF5-0A85-230FC0C8A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74" y="1668771"/>
            <a:ext cx="1262205" cy="175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03ECA5-3F1B-CBA3-4B38-E1CDCFF6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7944"/>
            <a:ext cx="10515600" cy="1422111"/>
          </a:xfrm>
        </p:spPr>
        <p:txBody>
          <a:bodyPr>
            <a:normAutofit/>
          </a:bodyPr>
          <a:lstStyle/>
          <a:p>
            <a:r>
              <a:rPr lang="en-US" b="1" u="sng" dirty="0"/>
              <a:t>QUESITO</a:t>
            </a:r>
            <a:r>
              <a:rPr lang="en-US" dirty="0"/>
              <a:t>: </a:t>
            </a:r>
            <a:r>
              <a:rPr lang="en-US" dirty="0" err="1"/>
              <a:t>commettere</a:t>
            </a:r>
            <a:r>
              <a:rPr lang="en-US" dirty="0"/>
              <a:t> </a:t>
            </a:r>
            <a:r>
              <a:rPr lang="en-US" dirty="0" err="1"/>
              <a:t>reati</a:t>
            </a:r>
            <a:r>
              <a:rPr lang="en-US" dirty="0"/>
              <a:t> </a:t>
            </a:r>
            <a:r>
              <a:rPr lang="en-US" dirty="0" err="1"/>
              <a:t>riesce</a:t>
            </a:r>
            <a:r>
              <a:rPr lang="en-US" dirty="0"/>
              <a:t> </a:t>
            </a:r>
            <a:r>
              <a:rPr lang="en-US" dirty="0" err="1"/>
              <a:t>davvero</a:t>
            </a:r>
            <a:r>
              <a:rPr lang="en-US" dirty="0"/>
              <a:t> a </a:t>
            </a:r>
            <a:r>
              <a:rPr lang="en-US" dirty="0" err="1"/>
              <a:t>diffondere</a:t>
            </a:r>
            <a:r>
              <a:rPr lang="en-US" dirty="0"/>
              <a:t> un </a:t>
            </a:r>
            <a:r>
              <a:rPr lang="en-US" dirty="0" err="1"/>
              <a:t>messaggio</a:t>
            </a:r>
            <a:r>
              <a:rPr lang="en-US" dirty="0"/>
              <a:t> </a:t>
            </a:r>
            <a:r>
              <a:rPr lang="en-US" dirty="0" err="1"/>
              <a:t>positivo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6438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FF9A43-71B4-7228-8601-56C49BF3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9682E8-6A3D-4668-9FF0-31D05B56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5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18EBA3-BEBC-542E-6CC5-8969C67D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C00E6F-BD75-D530-12D9-58F26C956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2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24EF4A-E174-E361-C0B6-4B410BF9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6DAC5E-DADC-B3CA-B14E-338D24F2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9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ED0485-087D-0652-BA0A-CF4F0AF3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51D9A0-077C-5926-B023-1A14BBB2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9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397B-E49C-6543-4F01-04491E2B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A8602E-6B24-64CF-F94B-A0F48350D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7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4609DD-98AF-6372-B489-F5C84EC4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9B9006-B4B6-91A1-140D-85B2B92C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8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accolta">
  <a:themeElements>
    <a:clrScheme name="Raccolt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Raccolt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ccolt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3030</TotalTime>
  <Words>60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Times New Roman</vt:lpstr>
      <vt:lpstr>Tema di Office</vt:lpstr>
      <vt:lpstr>Raccolta</vt:lpstr>
      <vt:lpstr>ANALISI COMPORTAMENTALE IN UNA PIATTAFORMA SOCIAL</vt:lpstr>
      <vt:lpstr>CONTESTO</vt:lpstr>
      <vt:lpstr>QUESITO: commettere reati riesce davvero a diffondere un messaggio positivo?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creator>Jinpeng Zhang</dc:creator>
  <cp:lastModifiedBy>Jinpeng Zhang</cp:lastModifiedBy>
  <cp:revision>6</cp:revision>
  <dcterms:created xsi:type="dcterms:W3CDTF">2022-10-08T20:38:12Z</dcterms:created>
  <dcterms:modified xsi:type="dcterms:W3CDTF">2022-11-14T14:11:52Z</dcterms:modified>
</cp:coreProperties>
</file>