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zardly-heyrovsky-d5cf00.netlify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734DB-FB1E-4EE1-A849-58F5BEF92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497" y="1298448"/>
            <a:ext cx="8860219" cy="3255264"/>
          </a:xfrm>
        </p:spPr>
        <p:txBody>
          <a:bodyPr/>
          <a:lstStyle/>
          <a:p>
            <a:r>
              <a:rPr lang="nl-NL" dirty="0"/>
              <a:t>Jeugdhulp Risico Indicator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7327680-C230-462A-86D1-1EF60285F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497" y="4670246"/>
            <a:ext cx="7910718" cy="914400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792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20C73EDB-2FE0-4A5C-A33D-A9711A39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87755"/>
            <a:ext cx="7126801" cy="358034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F734DB-FB1E-4EE1-A849-58F5BEF92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889306"/>
          </a:xfrm>
        </p:spPr>
        <p:txBody>
          <a:bodyPr>
            <a:normAutofit fontScale="90000"/>
          </a:bodyPr>
          <a:lstStyle/>
          <a:p>
            <a:r>
              <a:rPr lang="nl-NL" dirty="0"/>
              <a:t>Concept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4E0058C-2DD7-4F25-9AA7-ED67A959A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19" y="2559532"/>
            <a:ext cx="645281" cy="64528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B67F61A-C351-4BF3-8B0E-945C21D5A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714" y="2611394"/>
            <a:ext cx="645281" cy="64528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5B13427-44F0-4DF6-B0CB-1F65D25E6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209" y="2611394"/>
            <a:ext cx="645281" cy="645281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E8B20013-9C9C-48AB-A1FA-D84A02698772}"/>
              </a:ext>
            </a:extLst>
          </p:cNvPr>
          <p:cNvSpPr txBox="1"/>
          <p:nvPr/>
        </p:nvSpPr>
        <p:spPr>
          <a:xfrm>
            <a:off x="6210258" y="1081381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nl-NL" sz="2000" dirty="0">
                <a:solidFill>
                  <a:schemeClr val="bg1"/>
                </a:solidFill>
              </a:rPr>
              <a:t>Gedeeltelijk invullen </a:t>
            </a:r>
          </a:p>
          <a:p>
            <a:pPr marL="342900" indent="-342900">
              <a:buFontTx/>
              <a:buChar char="-"/>
            </a:pPr>
            <a:r>
              <a:rPr lang="nl-NL" sz="2000" dirty="0">
                <a:solidFill>
                  <a:schemeClr val="bg1"/>
                </a:solidFill>
              </a:rPr>
              <a:t>Gericht op doelen</a:t>
            </a:r>
          </a:p>
          <a:p>
            <a:pPr marL="342900" indent="-342900">
              <a:buFontTx/>
              <a:buChar char="-"/>
            </a:pPr>
            <a:r>
              <a:rPr lang="nl-NL" sz="2000" dirty="0">
                <a:solidFill>
                  <a:schemeClr val="bg1"/>
                </a:solidFill>
              </a:rPr>
              <a:t>Beschermfactoren</a:t>
            </a:r>
            <a:br>
              <a:rPr lang="nl-NL" sz="2000" dirty="0">
                <a:solidFill>
                  <a:schemeClr val="bg1"/>
                </a:solidFill>
              </a:rPr>
            </a:br>
            <a:endParaRPr lang="nl-NL" sz="2000" dirty="0">
              <a:solidFill>
                <a:schemeClr val="bg1"/>
              </a:solidFill>
            </a:endParaRPr>
          </a:p>
        </p:txBody>
      </p: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1C990A7A-2110-4FED-B6EF-DCCBCEDD746F}"/>
              </a:ext>
            </a:extLst>
          </p:cNvPr>
          <p:cNvCxnSpPr>
            <a:cxnSpLocks/>
          </p:cNvCxnSpPr>
          <p:nvPr/>
        </p:nvCxnSpPr>
        <p:spPr>
          <a:xfrm flipH="1">
            <a:off x="2055244" y="1298448"/>
            <a:ext cx="4125499" cy="1312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027CA924-ED32-4157-8FC0-A3A6088763E0}"/>
              </a:ext>
            </a:extLst>
          </p:cNvPr>
          <p:cNvCxnSpPr>
            <a:cxnSpLocks/>
          </p:cNvCxnSpPr>
          <p:nvPr/>
        </p:nvCxnSpPr>
        <p:spPr>
          <a:xfrm flipH="1">
            <a:off x="5527589" y="1628216"/>
            <a:ext cx="682669" cy="1216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85CE7520-E3E4-4C9A-B19A-39D4DCB6A96C}"/>
              </a:ext>
            </a:extLst>
          </p:cNvPr>
          <p:cNvCxnSpPr>
            <a:cxnSpLocks/>
          </p:cNvCxnSpPr>
          <p:nvPr/>
        </p:nvCxnSpPr>
        <p:spPr>
          <a:xfrm flipH="1">
            <a:off x="5955957" y="1954921"/>
            <a:ext cx="220315" cy="1068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82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734DB-FB1E-4EE1-A849-58F5BEF92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889306"/>
          </a:xfrm>
        </p:spPr>
        <p:txBody>
          <a:bodyPr>
            <a:normAutofit fontScale="90000"/>
          </a:bodyPr>
          <a:lstStyle/>
          <a:p>
            <a:r>
              <a:rPr lang="nl-NL" dirty="0"/>
              <a:t>De applicatie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6C25E3C-2C22-458F-AB47-2219E158AB01}"/>
              </a:ext>
            </a:extLst>
          </p:cNvPr>
          <p:cNvSpPr txBox="1"/>
          <p:nvPr/>
        </p:nvSpPr>
        <p:spPr>
          <a:xfrm>
            <a:off x="1069848" y="4901077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  <a:hlinkClick r:id="rId2"/>
              </a:rPr>
              <a:t>https://wizardly-heyrovsky-d5cf00.netlify.com/</a:t>
            </a:r>
            <a:r>
              <a:rPr lang="nl-NL" sz="2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8CC959-84D9-4739-A826-E86D9FDFF520}"/>
              </a:ext>
            </a:extLst>
          </p:cNvPr>
          <p:cNvSpPr/>
          <p:nvPr/>
        </p:nvSpPr>
        <p:spPr>
          <a:xfrm>
            <a:off x="1069848" y="272880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Als ik meer tijd had:</a:t>
            </a:r>
          </a:p>
          <a:p>
            <a:r>
              <a:rPr lang="en-US" dirty="0" err="1">
                <a:solidFill>
                  <a:schemeClr val="bg1"/>
                </a:solidFill>
              </a:rPr>
              <a:t>Een</a:t>
            </a:r>
            <a:r>
              <a:rPr lang="en-US" dirty="0">
                <a:solidFill>
                  <a:schemeClr val="bg1"/>
                </a:solidFill>
              </a:rPr>
              <a:t> range van </a:t>
            </a:r>
            <a:r>
              <a:rPr lang="en-US" dirty="0" err="1">
                <a:solidFill>
                  <a:schemeClr val="bg1"/>
                </a:solidFill>
              </a:rPr>
              <a:t>drie</a:t>
            </a:r>
            <a:r>
              <a:rPr lang="en-US" dirty="0">
                <a:solidFill>
                  <a:schemeClr val="bg1"/>
                </a:solidFill>
              </a:rPr>
              <a:t> percentages </a:t>
            </a:r>
            <a:r>
              <a:rPr lang="en-US" dirty="0" err="1">
                <a:solidFill>
                  <a:schemeClr val="bg1"/>
                </a:solidFill>
              </a:rPr>
              <a:t>maken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waarbij</a:t>
            </a:r>
            <a:r>
              <a:rPr lang="en-US" dirty="0">
                <a:solidFill>
                  <a:schemeClr val="bg1"/>
                </a:solidFill>
              </a:rPr>
              <a:t> het </a:t>
            </a:r>
            <a:r>
              <a:rPr lang="en-US" dirty="0" err="1">
                <a:solidFill>
                  <a:schemeClr val="bg1"/>
                </a:solidFill>
              </a:rPr>
              <a:t>hoge</a:t>
            </a:r>
            <a:r>
              <a:rPr lang="en-US" dirty="0">
                <a:solidFill>
                  <a:schemeClr val="bg1"/>
                </a:solidFill>
              </a:rPr>
              <a:t> percentage al </a:t>
            </a:r>
            <a:r>
              <a:rPr lang="en-US" dirty="0" err="1">
                <a:solidFill>
                  <a:schemeClr val="bg1"/>
                </a:solidFill>
              </a:rPr>
              <a:t>een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weergave</a:t>
            </a:r>
            <a:r>
              <a:rPr lang="en-US" dirty="0">
                <a:solidFill>
                  <a:schemeClr val="bg1"/>
                </a:solidFill>
              </a:rPr>
              <a:t> is van het </a:t>
            </a:r>
            <a:r>
              <a:rPr lang="en-US" dirty="0" err="1">
                <a:solidFill>
                  <a:schemeClr val="bg1"/>
                </a:solidFill>
              </a:rPr>
              <a:t>negatief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uitvallen</a:t>
            </a:r>
            <a:r>
              <a:rPr lang="en-US" dirty="0">
                <a:solidFill>
                  <a:schemeClr val="bg1"/>
                </a:solidFill>
              </a:rPr>
              <a:t> van al de </a:t>
            </a:r>
            <a:r>
              <a:rPr lang="en-US" dirty="0" err="1">
                <a:solidFill>
                  <a:schemeClr val="bg1"/>
                </a:solidFill>
              </a:rPr>
              <a:t>niet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ingevulde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vragen</a:t>
            </a:r>
            <a:r>
              <a:rPr lang="en-US" dirty="0">
                <a:solidFill>
                  <a:schemeClr val="bg1"/>
                </a:solidFill>
              </a:rPr>
              <a:t>. Het </a:t>
            </a:r>
            <a:r>
              <a:rPr lang="en-US" dirty="0" err="1">
                <a:solidFill>
                  <a:schemeClr val="bg1"/>
                </a:solidFill>
              </a:rPr>
              <a:t>lage</a:t>
            </a:r>
            <a:r>
              <a:rPr lang="en-US" dirty="0">
                <a:solidFill>
                  <a:schemeClr val="bg1"/>
                </a:solidFill>
              </a:rPr>
              <a:t> percentage is </a:t>
            </a:r>
            <a:r>
              <a:rPr lang="en-US" dirty="0" err="1">
                <a:solidFill>
                  <a:schemeClr val="bg1"/>
                </a:solidFill>
              </a:rPr>
              <a:t>een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weergave</a:t>
            </a:r>
            <a:r>
              <a:rPr lang="en-US" dirty="0">
                <a:solidFill>
                  <a:schemeClr val="bg1"/>
                </a:solidFill>
              </a:rPr>
              <a:t> van het </a:t>
            </a:r>
            <a:r>
              <a:rPr lang="en-US" dirty="0" err="1">
                <a:solidFill>
                  <a:schemeClr val="bg1"/>
                </a:solidFill>
              </a:rPr>
              <a:t>positief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uitvallen</a:t>
            </a:r>
            <a:r>
              <a:rPr lang="en-US" dirty="0">
                <a:solidFill>
                  <a:schemeClr val="bg1"/>
                </a:solidFill>
              </a:rPr>
              <a:t> van de </a:t>
            </a:r>
            <a:r>
              <a:rPr lang="en-US" dirty="0" err="1">
                <a:solidFill>
                  <a:schemeClr val="bg1"/>
                </a:solidFill>
              </a:rPr>
              <a:t>niet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ingevulde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vragen</a:t>
            </a:r>
            <a:r>
              <a:rPr lang="en-US" dirty="0">
                <a:solidFill>
                  <a:schemeClr val="bg1"/>
                </a:solidFill>
              </a:rPr>
              <a:t>. Op </a:t>
            </a:r>
            <a:r>
              <a:rPr lang="en-US" dirty="0" err="1">
                <a:solidFill>
                  <a:schemeClr val="bg1"/>
                </a:solidFill>
              </a:rPr>
              <a:t>deze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manier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krijgt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hulpverlener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beeld</a:t>
            </a:r>
            <a:r>
              <a:rPr lang="en-US" dirty="0">
                <a:solidFill>
                  <a:schemeClr val="bg1"/>
                </a:solidFill>
              </a:rPr>
              <a:t> van de percentages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2051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47</TotalTime>
  <Words>79</Words>
  <Application>Microsoft Office PowerPoint</Application>
  <PresentationFormat>Breedbeeld</PresentationFormat>
  <Paragraphs>9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Jeugdhulp Risico Indicator </vt:lpstr>
      <vt:lpstr>Concept</vt:lpstr>
      <vt:lpstr>De applicatie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Jeugdhulp Risico Indicator</dc:title>
  <dc:creator>jim van de ven</dc:creator>
  <cp:lastModifiedBy>jim van de ven</cp:lastModifiedBy>
  <cp:revision>3</cp:revision>
  <dcterms:created xsi:type="dcterms:W3CDTF">2018-10-19T09:44:48Z</dcterms:created>
  <dcterms:modified xsi:type="dcterms:W3CDTF">2018-10-19T10:32:03Z</dcterms:modified>
</cp:coreProperties>
</file>