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7" r:id="rId4"/>
    <p:sldId id="268" r:id="rId5"/>
    <p:sldId id="264" r:id="rId6"/>
    <p:sldId id="270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32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1D009-26F6-6DE1-B807-6D7C9C9E9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4B194E-04B5-79DA-50BA-A3AA5A57A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4CA01-420E-47B5-AD9F-9C91F5DC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EB32E-142E-B405-036A-7A755B2F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A20CB4-C635-FA95-040F-16973C91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3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5CFF9-6DFC-A58A-7034-9426CF70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826A28-FBA7-5CD6-27A0-13D6C62C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3A915-D527-E22E-4C47-48BD6ED4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959E5-74ED-278C-8183-5CE63F1A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D50F-F451-8BCA-525F-85CF8F82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0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0E7274-EF87-5D6F-9BDB-CCFECF265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2A974F-0D06-F2CF-1D2A-9C7CABB32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B6272-22FA-A24A-F237-9803A14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2DF18-1E70-9856-EAD1-943BDDBB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EEBC7D-E5A1-B415-49F6-27D648BF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4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D837A-F30C-CB1B-4EBA-3142DE14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77654D-9280-658D-EFA6-F494507C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2D6970-E650-37B5-535A-39941B95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73F0A0-B8F4-4E6F-52EE-9D5FEB5C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E11A2-2B4D-C224-25A6-3B91B924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3F525-E406-60DC-8D57-F3ECB3EE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F61F9-44A6-A8C0-F0A2-E73743F4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24168-02B6-38B0-E979-1932ADB3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15A429-59DC-D678-3258-A3D007BF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AA90F5-7CD9-F076-5D14-758DC102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04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AF988-BA01-C3A9-591C-DAF79F47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D30F0-F611-F343-0B3C-EA3816B7F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74B604-3BD0-0E58-A50D-ACA20EEEC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D3C51-39A5-F38F-2AAF-DE32D302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1D22F-6916-BAB0-3DCA-0BDFED7C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512FA-8ECD-6C5B-C4ED-0BD9D268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03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7B181-E0CC-9535-C479-88385DDB1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CC253-8774-0831-2DFF-B1E87884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AE163-64E3-F917-FE11-9E04A75F4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396F9D-4C11-5E28-38E0-F255AB123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08ACB0-37B9-24DD-63EB-01EAA2B6B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1D0404-DE27-7B08-4AFF-2BD5615A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329C7-236C-D1A7-E9BF-E11FC1BD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DD0579-B4D3-A967-7C05-7AB5A8F4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5F7BD-93FC-FC00-A60E-71E10D33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24BB43-584B-F975-2E48-3045522A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50DB88-EF28-975B-EE17-EE584F31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D1AD-D630-A4C0-4627-F527566E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223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A23338-7025-5D46-2169-058DFDF9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6C36DB-5137-AADB-818B-CE38DC5D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A11E9F-0D81-FA44-7AA7-A98C003A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17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79048-CD3B-8489-C359-A52E9E25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9F5FE3-9C35-68DF-76A0-03A2454D0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387716-4836-8F02-A721-6206180F3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AC050-D4DD-6523-B277-8148DF23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87F09-267F-78B2-08BA-071E54A2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00D66C-2CA0-B064-5511-D28D2E1F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7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F73AA-6DC1-4F0E-33BC-2508E345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A2609F-3511-B0A1-F062-53AF7C115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1BDDD3-A372-46EE-5D89-0761C27C9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1D6159-A6CC-5A5E-D13D-AB7555368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2B6FA-FE77-4310-2014-0E20C0B8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FB5D4-F7B0-0241-8E7F-3310B690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28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D9B902-0893-B24E-1EC1-E146B696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40809-5295-8513-D556-DB4683F6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59F3E-BD9B-525C-C44E-2304E9BDC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EDC20-95EA-4234-AE8A-B9D741EA8D06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D0391-5144-ED88-4FE5-E465B67C6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28F2F-AE75-8D3C-343E-DA005069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50396-CCFF-46E5-86E2-13FC51A5E6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7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0FDEC7F-91C7-E7B8-B613-91D7EF3DC2ED}"/>
              </a:ext>
            </a:extLst>
          </p:cNvPr>
          <p:cNvSpPr/>
          <p:nvPr/>
        </p:nvSpPr>
        <p:spPr>
          <a:xfrm>
            <a:off x="230243" y="1059671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E626FB-6567-10B4-55AA-2E358F5ED811}"/>
              </a:ext>
            </a:extLst>
          </p:cNvPr>
          <p:cNvSpPr/>
          <p:nvPr/>
        </p:nvSpPr>
        <p:spPr>
          <a:xfrm>
            <a:off x="223666" y="1738346"/>
            <a:ext cx="1973525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  <a:r>
              <a:rPr lang="en-US" altLang="ko-KR" dirty="0">
                <a:solidFill>
                  <a:schemeClr val="tx1"/>
                </a:solidFill>
              </a:rPr>
              <a:t>(sign up)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C4D0B0-BF6B-57F2-BFF1-9889CF7C0082}"/>
              </a:ext>
            </a:extLst>
          </p:cNvPr>
          <p:cNvSpPr/>
          <p:nvPr/>
        </p:nvSpPr>
        <p:spPr>
          <a:xfrm>
            <a:off x="223665" y="2370971"/>
            <a:ext cx="17432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  <a:r>
              <a:rPr lang="en-US" altLang="ko-KR" dirty="0">
                <a:solidFill>
                  <a:schemeClr val="tx1"/>
                </a:solidFill>
              </a:rPr>
              <a:t>(Log in)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4EDBDD6-E574-6F5F-029E-039FAE68DD77}"/>
              </a:ext>
            </a:extLst>
          </p:cNvPr>
          <p:cNvSpPr/>
          <p:nvPr/>
        </p:nvSpPr>
        <p:spPr>
          <a:xfrm>
            <a:off x="230242" y="3026621"/>
            <a:ext cx="17432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충전</a:t>
            </a:r>
            <a:r>
              <a:rPr lang="en-US" altLang="ko-KR" dirty="0">
                <a:solidFill>
                  <a:schemeClr val="tx1"/>
                </a:solidFill>
              </a:rPr>
              <a:t>(charge)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4ACF88-9CE0-84D1-7CBA-875EA676B6F4}"/>
              </a:ext>
            </a:extLst>
          </p:cNvPr>
          <p:cNvSpPr/>
          <p:nvPr/>
        </p:nvSpPr>
        <p:spPr>
          <a:xfrm>
            <a:off x="230242" y="3682271"/>
            <a:ext cx="20935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가게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select_R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EE60E0-08EE-8921-6E66-957A6E65AA7E}"/>
              </a:ext>
            </a:extLst>
          </p:cNvPr>
          <p:cNvSpPr/>
          <p:nvPr/>
        </p:nvSpPr>
        <p:spPr>
          <a:xfrm>
            <a:off x="230242" y="4314896"/>
            <a:ext cx="2144566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선택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select_M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D681ED0-DDE0-A5F2-BFB3-2DC54ED6BB4F}"/>
              </a:ext>
            </a:extLst>
          </p:cNvPr>
          <p:cNvSpPr/>
          <p:nvPr/>
        </p:nvSpPr>
        <p:spPr>
          <a:xfrm>
            <a:off x="4290773" y="1059671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8899B9-7F0F-9EC7-5DFD-8D70E8500BC5}"/>
              </a:ext>
            </a:extLst>
          </p:cNvPr>
          <p:cNvSpPr/>
          <p:nvPr/>
        </p:nvSpPr>
        <p:spPr>
          <a:xfrm>
            <a:off x="4290772" y="1738346"/>
            <a:ext cx="17432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&lt;list&gt; </a:t>
            </a:r>
            <a:r>
              <a:rPr lang="ko-KR" altLang="en-US" dirty="0">
                <a:solidFill>
                  <a:schemeClr val="tx1"/>
                </a:solidFill>
              </a:rPr>
              <a:t>고객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B6B453-D705-9693-4F58-AF8FDF3EBC4F}"/>
              </a:ext>
            </a:extLst>
          </p:cNvPr>
          <p:cNvSpPr/>
          <p:nvPr/>
        </p:nvSpPr>
        <p:spPr>
          <a:xfrm>
            <a:off x="4209088" y="4609831"/>
            <a:ext cx="1906647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&lt;log</a:t>
            </a:r>
            <a:r>
              <a:rPr lang="en-US" altLang="ko-KR">
                <a:solidFill>
                  <a:schemeClr val="tx1"/>
                </a:solidFill>
              </a:rPr>
              <a:t>&gt; </a:t>
            </a:r>
            <a:r>
              <a:rPr lang="ko-KR" altLang="en-US" dirty="0">
                <a:solidFill>
                  <a:schemeClr val="tx1"/>
                </a:solidFill>
              </a:rPr>
              <a:t>주문내역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DC04EBB-1128-13E5-306C-0AE72D455A19}"/>
              </a:ext>
            </a:extLst>
          </p:cNvPr>
          <p:cNvSpPr/>
          <p:nvPr/>
        </p:nvSpPr>
        <p:spPr>
          <a:xfrm>
            <a:off x="8357879" y="1117229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사장님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BD4062-F587-D1FB-A102-39D2C9B16A98}"/>
              </a:ext>
            </a:extLst>
          </p:cNvPr>
          <p:cNvSpPr/>
          <p:nvPr/>
        </p:nvSpPr>
        <p:spPr>
          <a:xfrm>
            <a:off x="8357879" y="1731216"/>
            <a:ext cx="17432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회원가입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A5A8F62-370E-5069-7EAA-F24411BB89E3}"/>
              </a:ext>
            </a:extLst>
          </p:cNvPr>
          <p:cNvSpPr/>
          <p:nvPr/>
        </p:nvSpPr>
        <p:spPr>
          <a:xfrm>
            <a:off x="8357878" y="2345203"/>
            <a:ext cx="17432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2A7F8C3-EE10-31A3-8A33-35064AAADA8B}"/>
              </a:ext>
            </a:extLst>
          </p:cNvPr>
          <p:cNvSpPr/>
          <p:nvPr/>
        </p:nvSpPr>
        <p:spPr>
          <a:xfrm>
            <a:off x="10101159" y="1731216"/>
            <a:ext cx="1743281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가게 등록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547F7A2-2744-6893-53AB-A31F4815BBC8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2197191" y="1971881"/>
            <a:ext cx="20935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73DA505-678F-4B14-E4F8-A449CD49CF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109076" y="1964751"/>
            <a:ext cx="1248803" cy="847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7F6199-40F3-6904-9F51-88FD1561707C}"/>
              </a:ext>
            </a:extLst>
          </p:cNvPr>
          <p:cNvSpPr/>
          <p:nvPr/>
        </p:nvSpPr>
        <p:spPr>
          <a:xfrm>
            <a:off x="8346915" y="3064443"/>
            <a:ext cx="2329860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메뉴 추가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가격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A2287E5-5357-078C-358D-CB622E6CECF1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2374808" y="4548431"/>
            <a:ext cx="1834280" cy="294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8B02F41-71DD-15CF-F1A7-54F31F226EF8}"/>
              </a:ext>
            </a:extLst>
          </p:cNvPr>
          <p:cNvSpPr/>
          <p:nvPr/>
        </p:nvSpPr>
        <p:spPr>
          <a:xfrm>
            <a:off x="3979942" y="2729490"/>
            <a:ext cx="3118170" cy="901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List&lt;List&lt;Menu&gt;&gt; Store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73B140C1-681B-181D-28B3-C4ABB05C60D9}"/>
              </a:ext>
            </a:extLst>
          </p:cNvPr>
          <p:cNvCxnSpPr>
            <a:cxnSpLocks/>
            <a:stCxn id="46" idx="1"/>
            <a:endCxn id="52" idx="3"/>
          </p:cNvCxnSpPr>
          <p:nvPr/>
        </p:nvCxnSpPr>
        <p:spPr>
          <a:xfrm flipH="1" flipV="1">
            <a:off x="7098112" y="3180388"/>
            <a:ext cx="1248803" cy="117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B24BAFA-1119-DA3A-ADA0-F9329E00D323}"/>
              </a:ext>
            </a:extLst>
          </p:cNvPr>
          <p:cNvCxnSpPr>
            <a:cxnSpLocks/>
            <a:stCxn id="26" idx="3"/>
            <a:endCxn id="52" idx="1"/>
          </p:cNvCxnSpPr>
          <p:nvPr/>
        </p:nvCxnSpPr>
        <p:spPr>
          <a:xfrm flipV="1">
            <a:off x="2323823" y="3180388"/>
            <a:ext cx="1656119" cy="73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73C5844-E905-E5D7-81EB-06C659419E6D}"/>
              </a:ext>
            </a:extLst>
          </p:cNvPr>
          <p:cNvCxnSpPr>
            <a:cxnSpLocks/>
          </p:cNvCxnSpPr>
          <p:nvPr/>
        </p:nvCxnSpPr>
        <p:spPr>
          <a:xfrm flipH="1">
            <a:off x="2374808" y="3577011"/>
            <a:ext cx="1594170" cy="72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F07E9BC-CED8-87B9-C2AE-BEA3241DF227}"/>
              </a:ext>
            </a:extLst>
          </p:cNvPr>
          <p:cNvSpPr/>
          <p:nvPr/>
        </p:nvSpPr>
        <p:spPr>
          <a:xfrm>
            <a:off x="8357878" y="4609831"/>
            <a:ext cx="2329860" cy="4670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주문 처리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7ECE2D93-AB71-5DC0-552E-CFC4AFAE9E2D}"/>
              </a:ext>
            </a:extLst>
          </p:cNvPr>
          <p:cNvCxnSpPr>
            <a:cxnSpLocks/>
            <a:stCxn id="32" idx="3"/>
            <a:endCxn id="68" idx="1"/>
          </p:cNvCxnSpPr>
          <p:nvPr/>
        </p:nvCxnSpPr>
        <p:spPr>
          <a:xfrm>
            <a:off x="6115735" y="4843366"/>
            <a:ext cx="2242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401E61E3-D633-4034-36FF-205FD5C19E18}"/>
              </a:ext>
            </a:extLst>
          </p:cNvPr>
          <p:cNvSpPr/>
          <p:nvPr/>
        </p:nvSpPr>
        <p:spPr>
          <a:xfrm>
            <a:off x="230242" y="182548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간단 요강</a:t>
            </a:r>
          </a:p>
        </p:txBody>
      </p:sp>
    </p:spTree>
    <p:extLst>
      <p:ext uri="{BB962C8B-B14F-4D97-AF65-F5344CB8AC3E}">
        <p14:creationId xmlns:p14="http://schemas.microsoft.com/office/powerpoint/2010/main" val="284637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42209-A09F-AFB1-B1D4-EF215091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B0E1A-82EF-F85E-077D-8C519815EACB}"/>
              </a:ext>
            </a:extLst>
          </p:cNvPr>
          <p:cNvGraphicFramePr>
            <a:graphicFrameLocks noGrp="1"/>
          </p:cNvGraphicFramePr>
          <p:nvPr/>
        </p:nvGraphicFramePr>
        <p:xfrm>
          <a:off x="1044799" y="432896"/>
          <a:ext cx="1772177" cy="963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177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92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en-US" altLang="ko-KR" sz="15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static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WbLib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F479FE-F78B-0CB1-66BD-4E920D4AEE94}"/>
              </a:ext>
            </a:extLst>
          </p:cNvPr>
          <p:cNvGraphicFramePr>
            <a:graphicFrameLocks noGrp="1"/>
          </p:cNvGraphicFramePr>
          <p:nvPr/>
        </p:nvGraphicFramePr>
        <p:xfrm>
          <a:off x="4924544" y="5496677"/>
          <a:ext cx="2389080" cy="11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52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/>
                        <a:t>흐름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App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781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781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288C6D14-7D2C-D7BA-CB79-8A773115EB82}"/>
              </a:ext>
            </a:extLst>
          </p:cNvPr>
          <p:cNvSpPr/>
          <p:nvPr/>
        </p:nvSpPr>
        <p:spPr>
          <a:xfrm>
            <a:off x="189677" y="125685"/>
            <a:ext cx="2794228" cy="145821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C7B0D8-7082-6A77-4DF4-5200AE49AF81}"/>
              </a:ext>
            </a:extLst>
          </p:cNvPr>
          <p:cNvGraphicFramePr>
            <a:graphicFrameLocks noGrp="1"/>
          </p:cNvGraphicFramePr>
          <p:nvPr/>
        </p:nvGraphicFramePr>
        <p:xfrm>
          <a:off x="1481813" y="5496677"/>
          <a:ext cx="2389080" cy="100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3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&lt;&lt;main&gt;&gt;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Program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9D59AF-97E4-2AB3-C667-24DC4F0AC7CF}"/>
              </a:ext>
            </a:extLst>
          </p:cNvPr>
          <p:cNvCxnSpPr/>
          <p:nvPr/>
        </p:nvCxnSpPr>
        <p:spPr>
          <a:xfrm flipV="1">
            <a:off x="3882813" y="6158392"/>
            <a:ext cx="104173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C5F169-F9D8-D19E-7900-99656183BEB4}"/>
              </a:ext>
            </a:extLst>
          </p:cNvPr>
          <p:cNvSpPr/>
          <p:nvPr/>
        </p:nvSpPr>
        <p:spPr>
          <a:xfrm>
            <a:off x="241585" y="5389824"/>
            <a:ext cx="11754998" cy="141577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761747-B982-5E21-248F-2E244EDF4A80}"/>
              </a:ext>
            </a:extLst>
          </p:cNvPr>
          <p:cNvSpPr/>
          <p:nvPr/>
        </p:nvSpPr>
        <p:spPr>
          <a:xfrm>
            <a:off x="108972" y="5311753"/>
            <a:ext cx="653670" cy="257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8D96B9-59A2-FDA0-6CC9-4F71B5E11B9F}"/>
              </a:ext>
            </a:extLst>
          </p:cNvPr>
          <p:cNvSpPr/>
          <p:nvPr/>
        </p:nvSpPr>
        <p:spPr>
          <a:xfrm>
            <a:off x="179064" y="3598429"/>
            <a:ext cx="11754998" cy="147386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D97275-A3EA-59B7-1CC5-F11073417BE2}"/>
              </a:ext>
            </a:extLst>
          </p:cNvPr>
          <p:cNvSpPr/>
          <p:nvPr/>
        </p:nvSpPr>
        <p:spPr>
          <a:xfrm>
            <a:off x="42463" y="3515402"/>
            <a:ext cx="819498" cy="277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AE8A477-E649-C551-2AD7-A93A268B4F64}"/>
              </a:ext>
            </a:extLst>
          </p:cNvPr>
          <p:cNvCxnSpPr>
            <a:cxnSpLocks/>
          </p:cNvCxnSpPr>
          <p:nvPr/>
        </p:nvCxnSpPr>
        <p:spPr>
          <a:xfrm flipV="1">
            <a:off x="6294268" y="5072291"/>
            <a:ext cx="0" cy="317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FF33D5-2FED-84EE-E223-6B8258C8B68A}"/>
              </a:ext>
            </a:extLst>
          </p:cNvPr>
          <p:cNvSpPr/>
          <p:nvPr/>
        </p:nvSpPr>
        <p:spPr>
          <a:xfrm>
            <a:off x="3169503" y="125684"/>
            <a:ext cx="6057734" cy="2188503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5ED030-8075-1DBE-D3B4-ADF1AFC6DDE1}"/>
              </a:ext>
            </a:extLst>
          </p:cNvPr>
          <p:cNvSpPr/>
          <p:nvPr/>
        </p:nvSpPr>
        <p:spPr>
          <a:xfrm>
            <a:off x="8372213" y="27883"/>
            <a:ext cx="1010112" cy="298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네트워크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2BB6851-BBDD-D4FA-5949-37DB7655CF76}"/>
              </a:ext>
            </a:extLst>
          </p:cNvPr>
          <p:cNvGraphicFramePr>
            <a:graphicFrameLocks noGrp="1"/>
          </p:cNvGraphicFramePr>
          <p:nvPr/>
        </p:nvGraphicFramePr>
        <p:xfrm>
          <a:off x="3399244" y="1264431"/>
          <a:ext cx="2790588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0588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&lt;&lt;delegate&gt;&gt;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PacketMessage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18A097E-228B-FDCD-C2F6-4A1449819475}"/>
              </a:ext>
            </a:extLst>
          </p:cNvPr>
          <p:cNvGraphicFramePr>
            <a:graphicFrameLocks noGrp="1"/>
          </p:cNvGraphicFramePr>
          <p:nvPr/>
        </p:nvGraphicFramePr>
        <p:xfrm>
          <a:off x="6408486" y="236752"/>
          <a:ext cx="1865354" cy="9217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354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52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&lt;&lt;static&gt;&gt;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86551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86551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8A1C002-0C31-4F50-B588-EA7E666929B4}"/>
              </a:ext>
            </a:extLst>
          </p:cNvPr>
          <p:cNvGraphicFramePr>
            <a:graphicFrameLocks noGrp="1"/>
          </p:cNvGraphicFramePr>
          <p:nvPr/>
        </p:nvGraphicFramePr>
        <p:xfrm>
          <a:off x="6386598" y="1275170"/>
          <a:ext cx="1865354" cy="655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354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MyServer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A6916D6-D50D-4B43-A068-AA95B972233A}"/>
              </a:ext>
            </a:extLst>
          </p:cNvPr>
          <p:cNvGraphicFramePr>
            <a:graphicFrameLocks noGrp="1"/>
          </p:cNvGraphicFramePr>
          <p:nvPr/>
        </p:nvGraphicFramePr>
        <p:xfrm>
          <a:off x="3434367" y="261397"/>
          <a:ext cx="2756552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6552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&lt;&lt;delegate&gt;&gt;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LogMessage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CEE5F8-E417-B972-FEAB-98259D24965C}"/>
              </a:ext>
            </a:extLst>
          </p:cNvPr>
          <p:cNvSpPr/>
          <p:nvPr/>
        </p:nvSpPr>
        <p:spPr>
          <a:xfrm>
            <a:off x="73921" y="35132"/>
            <a:ext cx="1137302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라이브러리</a:t>
            </a:r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D6DABD-3493-4693-3371-5F94C38375FD}"/>
              </a:ext>
            </a:extLst>
          </p:cNvPr>
          <p:cNvSpPr txBox="1"/>
          <p:nvPr/>
        </p:nvSpPr>
        <p:spPr>
          <a:xfrm>
            <a:off x="10505101" y="5748463"/>
            <a:ext cx="954107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서버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E753F51-2BFD-3389-C150-11617699696A}"/>
              </a:ext>
            </a:extLst>
          </p:cNvPr>
          <p:cNvGraphicFramePr>
            <a:graphicFrameLocks noGrp="1"/>
          </p:cNvGraphicFramePr>
          <p:nvPr/>
        </p:nvGraphicFramePr>
        <p:xfrm>
          <a:off x="1044799" y="2237298"/>
          <a:ext cx="1772177" cy="963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2177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92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en-US" altLang="ko-KR" sz="15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static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WbFile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006AD2F9-0C83-138A-1B59-5493802E78DD}"/>
              </a:ext>
            </a:extLst>
          </p:cNvPr>
          <p:cNvSpPr/>
          <p:nvPr/>
        </p:nvSpPr>
        <p:spPr>
          <a:xfrm>
            <a:off x="189677" y="1930087"/>
            <a:ext cx="2794228" cy="1458211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6D633F0-0F6C-14F1-C706-B1BDA78A75C5}"/>
              </a:ext>
            </a:extLst>
          </p:cNvPr>
          <p:cNvSpPr/>
          <p:nvPr/>
        </p:nvSpPr>
        <p:spPr>
          <a:xfrm>
            <a:off x="73921" y="1839534"/>
            <a:ext cx="785600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파일</a:t>
            </a:r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순서도: 다중 문서 30">
            <a:extLst>
              <a:ext uri="{FF2B5EF4-FFF2-40B4-BE49-F238E27FC236}">
                <a16:creationId xmlns:a16="http://schemas.microsoft.com/office/drawing/2014/main" id="{7B328749-BA86-FA73-806D-7C6CFF2506E2}"/>
              </a:ext>
            </a:extLst>
          </p:cNvPr>
          <p:cNvSpPr/>
          <p:nvPr/>
        </p:nvSpPr>
        <p:spPr>
          <a:xfrm>
            <a:off x="241585" y="2707689"/>
            <a:ext cx="734959" cy="56817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D07EC48-311F-D406-AEFB-4601C752775D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10705441" y="3200956"/>
            <a:ext cx="35289" cy="4078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B593A23-2FAD-58A0-7E89-1C6FBD9F6E0F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6198370" y="2314187"/>
            <a:ext cx="47524" cy="12842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7CDC09B-C9D8-7BCE-11B4-111226EC7B81}"/>
              </a:ext>
            </a:extLst>
          </p:cNvPr>
          <p:cNvCxnSpPr/>
          <p:nvPr/>
        </p:nvCxnSpPr>
        <p:spPr>
          <a:xfrm flipH="1" flipV="1">
            <a:off x="1776396" y="3358967"/>
            <a:ext cx="17398" cy="24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2749100C-8CA8-7DF9-752F-F0BB82200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591942"/>
              </p:ext>
            </p:extLst>
          </p:nvPr>
        </p:nvGraphicFramePr>
        <p:xfrm>
          <a:off x="2964764" y="3821888"/>
          <a:ext cx="2514209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20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74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ClientControl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List&lt;Client&gt;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15516D4D-895D-B68C-B183-8262023B0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72976"/>
              </p:ext>
            </p:extLst>
          </p:nvPr>
        </p:nvGraphicFramePr>
        <p:xfrm>
          <a:off x="6544004" y="3741000"/>
          <a:ext cx="2514209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20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74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OwnerControl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List&lt;List&lt;Menu&gt;&gt;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8051AC-E09F-FC25-B7F8-4883C6D37626}"/>
              </a:ext>
            </a:extLst>
          </p:cNvPr>
          <p:cNvSpPr/>
          <p:nvPr/>
        </p:nvSpPr>
        <p:spPr>
          <a:xfrm>
            <a:off x="9484877" y="185554"/>
            <a:ext cx="2511706" cy="301540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FBB6038-B649-EFEA-78FB-B5BB071F8E5B}"/>
              </a:ext>
            </a:extLst>
          </p:cNvPr>
          <p:cNvSpPr/>
          <p:nvPr/>
        </p:nvSpPr>
        <p:spPr>
          <a:xfrm>
            <a:off x="11187007" y="68614"/>
            <a:ext cx="881741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데이터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85132AE1-2525-B090-7B31-F359413DD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08230"/>
              </p:ext>
            </p:extLst>
          </p:nvPr>
        </p:nvGraphicFramePr>
        <p:xfrm>
          <a:off x="9657793" y="2246293"/>
          <a:ext cx="1404682" cy="788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682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2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22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/>
                        <a:t>M_name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70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price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C3E8852A-3EF0-7152-E807-E628D0F53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19983"/>
              </p:ext>
            </p:extLst>
          </p:nvPr>
        </p:nvGraphicFramePr>
        <p:xfrm>
          <a:off x="9587750" y="349634"/>
          <a:ext cx="1559451" cy="80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45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Id, Pw, Name, 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balance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B750A0FC-FE67-8E7B-3B2A-92C7F1D31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52338"/>
              </p:ext>
            </p:extLst>
          </p:nvPr>
        </p:nvGraphicFramePr>
        <p:xfrm>
          <a:off x="9587750" y="1176824"/>
          <a:ext cx="1404682" cy="788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4682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221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227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Id, Pw, </a:t>
                      </a:r>
                      <a:r>
                        <a:rPr lang="en-US" altLang="ko-KR" sz="800" dirty="0" err="1"/>
                        <a:t>R_name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703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M_name</a:t>
                      </a:r>
                      <a:r>
                        <a:rPr lang="en-US" altLang="ko-KR" sz="1000" dirty="0"/>
                        <a:t>, price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7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7FA2C69-5541-98C7-F173-88CE281EC69D}"/>
              </a:ext>
            </a:extLst>
          </p:cNvPr>
          <p:cNvGraphicFramePr>
            <a:graphicFrameLocks noGrp="1"/>
          </p:cNvGraphicFramePr>
          <p:nvPr/>
        </p:nvGraphicFramePr>
        <p:xfrm>
          <a:off x="374297" y="435247"/>
          <a:ext cx="2389080" cy="963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92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en-US" altLang="ko-KR" sz="15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static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WbLib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B0A1E4BD-9916-678D-8934-4DEB4FAF74C6}"/>
              </a:ext>
            </a:extLst>
          </p:cNvPr>
          <p:cNvGraphicFramePr>
            <a:graphicFrameLocks noGrp="1"/>
          </p:cNvGraphicFramePr>
          <p:nvPr/>
        </p:nvGraphicFramePr>
        <p:xfrm>
          <a:off x="4924544" y="5496677"/>
          <a:ext cx="2389080" cy="11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52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/>
                        <a:t>흐름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App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781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781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7490E04-BA44-C96E-96B9-06A3B4952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1082"/>
              </p:ext>
            </p:extLst>
          </p:nvPr>
        </p:nvGraphicFramePr>
        <p:xfrm>
          <a:off x="4775940" y="2135287"/>
          <a:ext cx="2514209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20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74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ClientControl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ACE71189-DF31-4510-96D4-7E39E59B360A}"/>
              </a:ext>
            </a:extLst>
          </p:cNvPr>
          <p:cNvSpPr/>
          <p:nvPr/>
        </p:nvSpPr>
        <p:spPr>
          <a:xfrm>
            <a:off x="189677" y="125685"/>
            <a:ext cx="2794228" cy="139124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3BF00230-0611-84CD-0878-411366E3FC44}"/>
              </a:ext>
            </a:extLst>
          </p:cNvPr>
          <p:cNvGraphicFramePr>
            <a:graphicFrameLocks noGrp="1"/>
          </p:cNvGraphicFramePr>
          <p:nvPr/>
        </p:nvGraphicFramePr>
        <p:xfrm>
          <a:off x="1481813" y="5496677"/>
          <a:ext cx="2389080" cy="100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3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&lt;&lt;main&gt;&gt;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Program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D95947F-62FA-D8DC-60AF-E8A88FD8B40C}"/>
              </a:ext>
            </a:extLst>
          </p:cNvPr>
          <p:cNvCxnSpPr/>
          <p:nvPr/>
        </p:nvCxnSpPr>
        <p:spPr>
          <a:xfrm flipV="1">
            <a:off x="3882813" y="6158392"/>
            <a:ext cx="104173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231698C1-0517-315B-53F7-2D4E1A874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59265"/>
              </p:ext>
            </p:extLst>
          </p:nvPr>
        </p:nvGraphicFramePr>
        <p:xfrm>
          <a:off x="299210" y="3569867"/>
          <a:ext cx="1845351" cy="125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535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6089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InsertClient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3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Id, Pw, </a:t>
                      </a:r>
                      <a:r>
                        <a:rPr lang="ko-KR" altLang="en-US" sz="1000" dirty="0"/>
                        <a:t>중복 방지</a:t>
                      </a:r>
                      <a:endParaRPr lang="ko-KR" altLang="en-US" sz="5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324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Name, Type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C6A24D69-73EC-3AA1-1353-30000C94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41012"/>
              </p:ext>
            </p:extLst>
          </p:nvPr>
        </p:nvGraphicFramePr>
        <p:xfrm>
          <a:off x="9424159" y="3646530"/>
          <a:ext cx="1606587" cy="965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6587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507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ChooseMenu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709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M_name</a:t>
                      </a:r>
                      <a:r>
                        <a:rPr lang="en-US" altLang="ko-KR" sz="1000" dirty="0"/>
                        <a:t>, count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86252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B9AF69-BD66-5BC7-02EF-3C77DE2B44A6}"/>
              </a:ext>
            </a:extLst>
          </p:cNvPr>
          <p:cNvSpPr/>
          <p:nvPr/>
        </p:nvSpPr>
        <p:spPr>
          <a:xfrm>
            <a:off x="229856" y="3354627"/>
            <a:ext cx="11680683" cy="1920208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8D980F7-F359-15A6-A95C-B1D061085AAB}"/>
              </a:ext>
            </a:extLst>
          </p:cNvPr>
          <p:cNvSpPr/>
          <p:nvPr/>
        </p:nvSpPr>
        <p:spPr>
          <a:xfrm>
            <a:off x="241585" y="5389824"/>
            <a:ext cx="11754998" cy="141577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7027A49-0AE6-91B2-BE6D-E16E2E40270B}"/>
              </a:ext>
            </a:extLst>
          </p:cNvPr>
          <p:cNvSpPr/>
          <p:nvPr/>
        </p:nvSpPr>
        <p:spPr>
          <a:xfrm>
            <a:off x="108972" y="5311753"/>
            <a:ext cx="653670" cy="257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3982A04-48A1-541A-6BE9-8AD46A0A5A6C}"/>
              </a:ext>
            </a:extLst>
          </p:cNvPr>
          <p:cNvSpPr/>
          <p:nvPr/>
        </p:nvSpPr>
        <p:spPr>
          <a:xfrm>
            <a:off x="108972" y="3234996"/>
            <a:ext cx="1145220" cy="274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Ui</a:t>
            </a:r>
            <a:r>
              <a:rPr lang="ko-KR" altLang="en-US" sz="1500" dirty="0">
                <a:solidFill>
                  <a:schemeClr val="tx1"/>
                </a:solidFill>
              </a:rPr>
              <a:t> 고객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A725986-A0FE-ADF8-02A1-5BD24DA7E256}"/>
              </a:ext>
            </a:extLst>
          </p:cNvPr>
          <p:cNvSpPr/>
          <p:nvPr/>
        </p:nvSpPr>
        <p:spPr>
          <a:xfrm>
            <a:off x="155546" y="1988617"/>
            <a:ext cx="11754998" cy="11772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9D0FA53-6ABA-12DC-82EE-8872A1633BB4}"/>
              </a:ext>
            </a:extLst>
          </p:cNvPr>
          <p:cNvSpPr/>
          <p:nvPr/>
        </p:nvSpPr>
        <p:spPr>
          <a:xfrm>
            <a:off x="40075" y="1868617"/>
            <a:ext cx="819498" cy="277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4F4AF5E-5FCE-F48E-EC37-5B7DA1C31F61}"/>
              </a:ext>
            </a:extLst>
          </p:cNvPr>
          <p:cNvSpPr/>
          <p:nvPr/>
        </p:nvSpPr>
        <p:spPr>
          <a:xfrm>
            <a:off x="3169503" y="125684"/>
            <a:ext cx="6057734" cy="165900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B4804CB-11FD-355A-2833-0C7BC14324F1}"/>
              </a:ext>
            </a:extLst>
          </p:cNvPr>
          <p:cNvSpPr/>
          <p:nvPr/>
        </p:nvSpPr>
        <p:spPr>
          <a:xfrm>
            <a:off x="8245023" y="27883"/>
            <a:ext cx="1137302" cy="298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네트워크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ECCEEF65-BE94-5DAF-BBCB-176EA380C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6409"/>
              </p:ext>
            </p:extLst>
          </p:nvPr>
        </p:nvGraphicFramePr>
        <p:xfrm>
          <a:off x="4754506" y="482392"/>
          <a:ext cx="1542941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94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&lt;&lt;delegate&gt;&gt;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PacketMessage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D6642F5D-4216-2C39-0790-D3A27DA61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29782"/>
              </p:ext>
            </p:extLst>
          </p:nvPr>
        </p:nvGraphicFramePr>
        <p:xfrm>
          <a:off x="6351614" y="480859"/>
          <a:ext cx="1227868" cy="888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868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9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&lt;&lt;static&gt;&gt;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6977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6977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36557891-BE5A-7013-7CE7-05E726488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00520"/>
              </p:ext>
            </p:extLst>
          </p:nvPr>
        </p:nvGraphicFramePr>
        <p:xfrm>
          <a:off x="7732258" y="716612"/>
          <a:ext cx="1025529" cy="32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2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MyClient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B9399350-D2F8-82D3-37AB-A66829843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54178"/>
              </p:ext>
            </p:extLst>
          </p:nvPr>
        </p:nvGraphicFramePr>
        <p:xfrm>
          <a:off x="3230965" y="482392"/>
          <a:ext cx="1490177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177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&lt;&lt;delegate&gt;&gt;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LogMessage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BE3BA108-EBE7-F7DC-501C-CE9B32ED47EC}"/>
              </a:ext>
            </a:extLst>
          </p:cNvPr>
          <p:cNvSpPr/>
          <p:nvPr/>
        </p:nvSpPr>
        <p:spPr>
          <a:xfrm>
            <a:off x="73921" y="35132"/>
            <a:ext cx="1137302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라이브러리</a:t>
            </a:r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3C2B7B-680D-8CA9-5749-AD7763EE05F6}"/>
              </a:ext>
            </a:extLst>
          </p:cNvPr>
          <p:cNvSpPr txBox="1"/>
          <p:nvPr/>
        </p:nvSpPr>
        <p:spPr>
          <a:xfrm>
            <a:off x="8836113" y="5785703"/>
            <a:ext cx="3012364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고객 클라이언트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47729CF-84C8-1B0D-0495-3F819865CAF7}"/>
              </a:ext>
            </a:extLst>
          </p:cNvPr>
          <p:cNvCxnSpPr>
            <a:cxnSpLocks/>
            <a:stCxn id="67" idx="0"/>
          </p:cNvCxnSpPr>
          <p:nvPr/>
        </p:nvCxnSpPr>
        <p:spPr>
          <a:xfrm flipH="1" flipV="1">
            <a:off x="6033044" y="1797826"/>
            <a:ext cx="1" cy="1907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C315706-AD08-3DC0-8879-D7C0A96E9892}"/>
              </a:ext>
            </a:extLst>
          </p:cNvPr>
          <p:cNvCxnSpPr>
            <a:cxnSpLocks/>
          </p:cNvCxnSpPr>
          <p:nvPr/>
        </p:nvCxnSpPr>
        <p:spPr>
          <a:xfrm flipV="1">
            <a:off x="2069748" y="1521968"/>
            <a:ext cx="0" cy="425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DFD132F-0895-C0CA-8EAE-2E80A181AB99}"/>
              </a:ext>
            </a:extLst>
          </p:cNvPr>
          <p:cNvCxnSpPr>
            <a:cxnSpLocks/>
          </p:cNvCxnSpPr>
          <p:nvPr/>
        </p:nvCxnSpPr>
        <p:spPr>
          <a:xfrm flipV="1">
            <a:off x="10712630" y="1821873"/>
            <a:ext cx="0" cy="16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9E9410F-4BDE-307C-F6A6-D57AE6590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88981"/>
              </p:ext>
            </p:extLst>
          </p:nvPr>
        </p:nvGraphicFramePr>
        <p:xfrm>
          <a:off x="7253283" y="3645487"/>
          <a:ext cx="1752570" cy="966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57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802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&lt;&lt;</a:t>
                      </a:r>
                      <a:r>
                        <a:rPr lang="en-US" altLang="ko-KR" sz="1050" dirty="0" err="1"/>
                        <a:t>ui</a:t>
                      </a:r>
                      <a:r>
                        <a:rPr lang="en-US" altLang="ko-KR" sz="1050" dirty="0"/>
                        <a:t>,</a:t>
                      </a:r>
                      <a:r>
                        <a:rPr lang="ko-KR" altLang="en-US" sz="1050" dirty="0"/>
                        <a:t>게시자</a:t>
                      </a:r>
                      <a:r>
                        <a:rPr lang="en-US" altLang="ko-KR" sz="105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050" dirty="0" err="1"/>
                        <a:t>ChooseRestaurant</a:t>
                      </a:r>
                      <a:endParaRPr lang="en-US" altLang="ko-KR" sz="105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8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R_name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BD40606-2A4C-21C3-12FB-EF8D24A45865}"/>
              </a:ext>
            </a:extLst>
          </p:cNvPr>
          <p:cNvCxnSpPr>
            <a:cxnSpLocks/>
          </p:cNvCxnSpPr>
          <p:nvPr/>
        </p:nvCxnSpPr>
        <p:spPr>
          <a:xfrm flipV="1">
            <a:off x="2983904" y="3183315"/>
            <a:ext cx="1" cy="1581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B39374B-D4C9-D848-CCFD-62E845D2BA6C}"/>
              </a:ext>
            </a:extLst>
          </p:cNvPr>
          <p:cNvCxnSpPr/>
          <p:nvPr/>
        </p:nvCxnSpPr>
        <p:spPr>
          <a:xfrm flipH="1" flipV="1">
            <a:off x="2755624" y="5195612"/>
            <a:ext cx="15506" cy="209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4BA046FD-DDE5-4935-36FA-E8C78C762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42314"/>
              </p:ext>
            </p:extLst>
          </p:nvPr>
        </p:nvGraphicFramePr>
        <p:xfrm>
          <a:off x="5153127" y="3637544"/>
          <a:ext cx="1681847" cy="10857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1847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5520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LoginClient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944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Email, Pw </a:t>
                      </a:r>
                      <a:r>
                        <a:rPr lang="ko-KR" altLang="en-US" sz="1000" dirty="0"/>
                        <a:t>사용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39235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3D3F0D35-763C-E351-9D04-13036F37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510745"/>
              </p:ext>
            </p:extLst>
          </p:nvPr>
        </p:nvGraphicFramePr>
        <p:xfrm>
          <a:off x="9686803" y="589853"/>
          <a:ext cx="1559451" cy="80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945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Client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Id, Pw, Name, type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balance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3D7C9B40-87EE-28C6-6F96-C9FADEB74118}"/>
              </a:ext>
            </a:extLst>
          </p:cNvPr>
          <p:cNvSpPr/>
          <p:nvPr/>
        </p:nvSpPr>
        <p:spPr>
          <a:xfrm>
            <a:off x="9552373" y="106533"/>
            <a:ext cx="2358171" cy="173861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5B7DCEF-1E3F-32F9-5AA4-0AD88A3ECDD5}"/>
              </a:ext>
            </a:extLst>
          </p:cNvPr>
          <p:cNvSpPr/>
          <p:nvPr/>
        </p:nvSpPr>
        <p:spPr>
          <a:xfrm>
            <a:off x="11187007" y="68614"/>
            <a:ext cx="881741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데이터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0A3145EF-2892-6FDB-A1DA-74E0F5886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12786"/>
              </p:ext>
            </p:extLst>
          </p:nvPr>
        </p:nvGraphicFramePr>
        <p:xfrm>
          <a:off x="2514137" y="3673813"/>
          <a:ext cx="1829845" cy="11546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9845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646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000" dirty="0" err="1"/>
                        <a:t>ChargeMoney</a:t>
                      </a:r>
                      <a:endParaRPr lang="en-US" altLang="ko-KR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5401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54015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322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9E3C-280B-5B45-EBA5-1A91F72E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2E3429F-3F0D-8A32-E197-697F88CDE4A1}"/>
              </a:ext>
            </a:extLst>
          </p:cNvPr>
          <p:cNvGraphicFramePr>
            <a:graphicFrameLocks noGrp="1"/>
          </p:cNvGraphicFramePr>
          <p:nvPr/>
        </p:nvGraphicFramePr>
        <p:xfrm>
          <a:off x="374297" y="435247"/>
          <a:ext cx="2389080" cy="9636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92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en-US" altLang="ko-KR" sz="15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static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WbLib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0750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BEBF398-3408-19D6-4625-BFE5487DE740}"/>
              </a:ext>
            </a:extLst>
          </p:cNvPr>
          <p:cNvGraphicFramePr>
            <a:graphicFrameLocks noGrp="1"/>
          </p:cNvGraphicFramePr>
          <p:nvPr/>
        </p:nvGraphicFramePr>
        <p:xfrm>
          <a:off x="4924544" y="5496677"/>
          <a:ext cx="2389080" cy="11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52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/>
                        <a:t>흐름</a:t>
                      </a:r>
                      <a:r>
                        <a:rPr lang="en-US" altLang="ko-KR" sz="1500" dirty="0"/>
                        <a:t>,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App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781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781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C8B19B-CA73-3DB1-F582-AAB9C933B7F3}"/>
              </a:ext>
            </a:extLst>
          </p:cNvPr>
          <p:cNvSpPr/>
          <p:nvPr/>
        </p:nvSpPr>
        <p:spPr>
          <a:xfrm>
            <a:off x="189677" y="125685"/>
            <a:ext cx="2794228" cy="139124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44E81E50-D234-24A5-5E44-00FEC563703A}"/>
              </a:ext>
            </a:extLst>
          </p:cNvPr>
          <p:cNvGraphicFramePr>
            <a:graphicFrameLocks noGrp="1"/>
          </p:cNvGraphicFramePr>
          <p:nvPr/>
        </p:nvGraphicFramePr>
        <p:xfrm>
          <a:off x="1481813" y="5496677"/>
          <a:ext cx="2389080" cy="10074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9080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336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&lt;&lt;main&gt;&gt;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Program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29419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E38DD6A-BB62-967F-E010-B6FA5FF10A28}"/>
              </a:ext>
            </a:extLst>
          </p:cNvPr>
          <p:cNvCxnSpPr/>
          <p:nvPr/>
        </p:nvCxnSpPr>
        <p:spPr>
          <a:xfrm flipV="1">
            <a:off x="3882813" y="6158392"/>
            <a:ext cx="1041731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A821111-CC6E-614F-B27B-CC5BA135508F}"/>
              </a:ext>
            </a:extLst>
          </p:cNvPr>
          <p:cNvCxnSpPr/>
          <p:nvPr/>
        </p:nvCxnSpPr>
        <p:spPr>
          <a:xfrm flipH="1" flipV="1">
            <a:off x="9169469" y="5227728"/>
            <a:ext cx="15506" cy="209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0BD5B9-0E2E-7990-92F4-C593844A4CCD}"/>
              </a:ext>
            </a:extLst>
          </p:cNvPr>
          <p:cNvSpPr/>
          <p:nvPr/>
        </p:nvSpPr>
        <p:spPr>
          <a:xfrm>
            <a:off x="241585" y="5389824"/>
            <a:ext cx="11754998" cy="1415779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CC0F74D-1CE4-766D-7F37-664C9332DAC4}"/>
              </a:ext>
            </a:extLst>
          </p:cNvPr>
          <p:cNvSpPr/>
          <p:nvPr/>
        </p:nvSpPr>
        <p:spPr>
          <a:xfrm>
            <a:off x="108972" y="5311753"/>
            <a:ext cx="653670" cy="2579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기본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C2884E-616B-1C38-A694-C6E7DF0E57B2}"/>
              </a:ext>
            </a:extLst>
          </p:cNvPr>
          <p:cNvSpPr/>
          <p:nvPr/>
        </p:nvSpPr>
        <p:spPr>
          <a:xfrm>
            <a:off x="155546" y="1988617"/>
            <a:ext cx="11754998" cy="1177236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0AA2DB0-C262-B9CA-0922-D97CBD53D3AA}"/>
              </a:ext>
            </a:extLst>
          </p:cNvPr>
          <p:cNvSpPr/>
          <p:nvPr/>
        </p:nvSpPr>
        <p:spPr>
          <a:xfrm>
            <a:off x="40075" y="1868617"/>
            <a:ext cx="819498" cy="2779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관리자</a:t>
            </a:r>
            <a:r>
              <a:rPr lang="en-US" altLang="ko-KR" sz="1500" dirty="0">
                <a:solidFill>
                  <a:schemeClr val="tx1"/>
                </a:solidFill>
              </a:rPr>
              <a:t>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6DCE666-E6C4-6D5F-0A06-9D8721DEF3C5}"/>
              </a:ext>
            </a:extLst>
          </p:cNvPr>
          <p:cNvCxnSpPr/>
          <p:nvPr/>
        </p:nvCxnSpPr>
        <p:spPr>
          <a:xfrm flipV="1">
            <a:off x="9089542" y="3165853"/>
            <a:ext cx="0" cy="128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89BC3C6-6911-53CC-3B58-9EDDF70C0F06}"/>
              </a:ext>
            </a:extLst>
          </p:cNvPr>
          <p:cNvSpPr/>
          <p:nvPr/>
        </p:nvSpPr>
        <p:spPr>
          <a:xfrm>
            <a:off x="3169503" y="125684"/>
            <a:ext cx="6057734" cy="165900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AF1883-D50B-1479-AF4C-C327C53E5BB3}"/>
              </a:ext>
            </a:extLst>
          </p:cNvPr>
          <p:cNvSpPr/>
          <p:nvPr/>
        </p:nvSpPr>
        <p:spPr>
          <a:xfrm>
            <a:off x="8245023" y="27883"/>
            <a:ext cx="1137302" cy="2981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네트워크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D5B80684-AE46-26B7-A766-7FA752B46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544447"/>
              </p:ext>
            </p:extLst>
          </p:nvPr>
        </p:nvGraphicFramePr>
        <p:xfrm>
          <a:off x="4769231" y="441839"/>
          <a:ext cx="1542941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94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&lt;&lt;delegate&gt;&gt;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PacketMessage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0360E193-7503-AB89-1693-241904DFB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696361"/>
              </p:ext>
            </p:extLst>
          </p:nvPr>
        </p:nvGraphicFramePr>
        <p:xfrm>
          <a:off x="6366339" y="440306"/>
          <a:ext cx="1227868" cy="888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868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992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&lt;&lt;static&gt;&gt;</a:t>
                      </a:r>
                    </a:p>
                    <a:p>
                      <a:pPr algn="ctr" latinLnBrk="1"/>
                      <a:r>
                        <a:rPr lang="en-US" altLang="ko-KR" sz="1500" dirty="0"/>
                        <a:t>Packet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6977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6977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BD33915-C223-0812-E954-F7B9BD7E4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66275"/>
              </p:ext>
            </p:extLst>
          </p:nvPr>
        </p:nvGraphicFramePr>
        <p:xfrm>
          <a:off x="3245690" y="441839"/>
          <a:ext cx="1490177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177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229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&lt;&lt;delegate&gt;&gt;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LogMessage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21480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3EC62F97-7B98-4E24-9660-21B2BC2BFBE6}"/>
              </a:ext>
            </a:extLst>
          </p:cNvPr>
          <p:cNvSpPr/>
          <p:nvPr/>
        </p:nvSpPr>
        <p:spPr>
          <a:xfrm>
            <a:off x="73921" y="35132"/>
            <a:ext cx="1137302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라이브러리</a:t>
            </a:r>
            <a:r>
              <a:rPr lang="en-US" altLang="ko-KR" sz="1500" dirty="0">
                <a:solidFill>
                  <a:schemeClr val="tx1"/>
                </a:solidFill>
              </a:rPr>
              <a:t> 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2E70F4-524F-6379-D064-50AF9E96F9E8}"/>
              </a:ext>
            </a:extLst>
          </p:cNvPr>
          <p:cNvSpPr txBox="1"/>
          <p:nvPr/>
        </p:nvSpPr>
        <p:spPr>
          <a:xfrm>
            <a:off x="8367275" y="5772178"/>
            <a:ext cx="3397084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사장님 클라이언트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B224B5B-0284-208A-4A1E-9FF624CFA269}"/>
              </a:ext>
            </a:extLst>
          </p:cNvPr>
          <p:cNvCxnSpPr>
            <a:cxnSpLocks/>
          </p:cNvCxnSpPr>
          <p:nvPr/>
        </p:nvCxnSpPr>
        <p:spPr>
          <a:xfrm flipV="1">
            <a:off x="5498113" y="1749965"/>
            <a:ext cx="205375" cy="257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AEC68C36-A004-1B2E-0D60-D1B971285706}"/>
              </a:ext>
            </a:extLst>
          </p:cNvPr>
          <p:cNvCxnSpPr>
            <a:cxnSpLocks/>
          </p:cNvCxnSpPr>
          <p:nvPr/>
        </p:nvCxnSpPr>
        <p:spPr>
          <a:xfrm flipV="1">
            <a:off x="2069748" y="1521968"/>
            <a:ext cx="0" cy="4257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C4B9AE13-CF31-A488-6C05-BECB1D102F07}"/>
              </a:ext>
            </a:extLst>
          </p:cNvPr>
          <p:cNvCxnSpPr>
            <a:cxnSpLocks/>
          </p:cNvCxnSpPr>
          <p:nvPr/>
        </p:nvCxnSpPr>
        <p:spPr>
          <a:xfrm flipV="1">
            <a:off x="10712630" y="1821873"/>
            <a:ext cx="0" cy="1667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F2D69F99-4D50-8B41-6DE1-7A3285DAA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1253"/>
              </p:ext>
            </p:extLst>
          </p:nvPr>
        </p:nvGraphicFramePr>
        <p:xfrm>
          <a:off x="4861979" y="2124273"/>
          <a:ext cx="2514209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420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74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&lt;&lt;</a:t>
                      </a:r>
                      <a:r>
                        <a:rPr lang="ko-KR" altLang="en-US" sz="15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싱글톤</a:t>
                      </a:r>
                      <a:r>
                        <a:rPr lang="en-US" altLang="ko-KR" sz="15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500" dirty="0" err="1"/>
                        <a:t>OwnerControl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19443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FB604790-979E-2297-70EC-7B7377E0E12D}"/>
              </a:ext>
            </a:extLst>
          </p:cNvPr>
          <p:cNvSpPr/>
          <p:nvPr/>
        </p:nvSpPr>
        <p:spPr>
          <a:xfrm>
            <a:off x="241585" y="3308677"/>
            <a:ext cx="11840071" cy="1966158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63C8FF1A-EB29-955D-B4C1-E671F426A9EF}"/>
              </a:ext>
            </a:extLst>
          </p:cNvPr>
          <p:cNvSpPr/>
          <p:nvPr/>
        </p:nvSpPr>
        <p:spPr>
          <a:xfrm>
            <a:off x="10969714" y="3221882"/>
            <a:ext cx="1145220" cy="2743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사장님</a:t>
            </a: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6DC3D1E-7585-8DED-4D11-CCE23E92ADA2}"/>
              </a:ext>
            </a:extLst>
          </p:cNvPr>
          <p:cNvCxnSpPr/>
          <p:nvPr/>
        </p:nvCxnSpPr>
        <p:spPr>
          <a:xfrm flipH="1" flipV="1">
            <a:off x="2755624" y="5195612"/>
            <a:ext cx="15506" cy="2092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AED6996-1CAD-7B25-713F-FAEA98AAC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97782"/>
              </p:ext>
            </p:extLst>
          </p:nvPr>
        </p:nvGraphicFramePr>
        <p:xfrm>
          <a:off x="9624649" y="495134"/>
          <a:ext cx="1696803" cy="1021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6803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173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885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Id, Pw, </a:t>
                      </a:r>
                      <a:r>
                        <a:rPr lang="en-US" altLang="ko-KR" sz="1000" dirty="0" err="1"/>
                        <a:t>R_name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3159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M_name</a:t>
                      </a:r>
                      <a:r>
                        <a:rPr lang="en-US" altLang="ko-KR" sz="1000" dirty="0"/>
                        <a:t>, price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9CE7C84F-9858-CA25-88CE-1F85184885F0}"/>
              </a:ext>
            </a:extLst>
          </p:cNvPr>
          <p:cNvSpPr/>
          <p:nvPr/>
        </p:nvSpPr>
        <p:spPr>
          <a:xfrm>
            <a:off x="9552373" y="106533"/>
            <a:ext cx="2358171" cy="1738616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D312DF8-0ED2-5425-FE01-746C9CF103F2}"/>
              </a:ext>
            </a:extLst>
          </p:cNvPr>
          <p:cNvSpPr/>
          <p:nvPr/>
        </p:nvSpPr>
        <p:spPr>
          <a:xfrm>
            <a:off x="11187007" y="68614"/>
            <a:ext cx="881741" cy="2909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데이터</a:t>
            </a:r>
            <a:r>
              <a:rPr lang="en-US" altLang="ko-KR" sz="1500" dirty="0">
                <a:solidFill>
                  <a:schemeClr val="tx1"/>
                </a:solidFill>
              </a:rPr>
              <a:t>  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CF29DC4-EE10-1FAF-9EA4-A484832E9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69997"/>
              </p:ext>
            </p:extLst>
          </p:nvPr>
        </p:nvGraphicFramePr>
        <p:xfrm>
          <a:off x="1696686" y="3549138"/>
          <a:ext cx="1663289" cy="103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28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5028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InsertOwner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6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Id, Pw, </a:t>
                      </a:r>
                      <a:r>
                        <a:rPr lang="ko-KR" altLang="en-US" sz="1000" dirty="0"/>
                        <a:t>중복 방지</a:t>
                      </a:r>
                      <a:endParaRPr lang="ko-KR" altLang="en-US" sz="5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681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Name, Type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5E62053B-8CE5-5391-DA0B-3D80CD44F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112624"/>
              </p:ext>
            </p:extLst>
          </p:nvPr>
        </p:nvGraphicFramePr>
        <p:xfrm>
          <a:off x="3779556" y="3549138"/>
          <a:ext cx="1865231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23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8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LoginOwner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06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Email, Pw </a:t>
                      </a:r>
                      <a:r>
                        <a:rPr lang="ko-KR" altLang="en-US" sz="1000" dirty="0"/>
                        <a:t>사용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7887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3DE5A83F-8A76-0098-C4CD-C0E2A20C0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4208"/>
              </p:ext>
            </p:extLst>
          </p:nvPr>
        </p:nvGraphicFramePr>
        <p:xfrm>
          <a:off x="6011502" y="3549138"/>
          <a:ext cx="1865231" cy="89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23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87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AddMenu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068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M_name</a:t>
                      </a:r>
                      <a:r>
                        <a:rPr lang="en-US" altLang="ko-KR" sz="1000" dirty="0"/>
                        <a:t>, price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178870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539821BF-C6EB-4F9A-9F53-8486D70E3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38201"/>
              </p:ext>
            </p:extLst>
          </p:nvPr>
        </p:nvGraphicFramePr>
        <p:xfrm>
          <a:off x="8243447" y="3549138"/>
          <a:ext cx="1865231" cy="995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5231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4998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&lt;&lt;</a:t>
                      </a:r>
                      <a:r>
                        <a:rPr lang="en-US" altLang="ko-KR" sz="1200" dirty="0" err="1"/>
                        <a:t>ui</a:t>
                      </a:r>
                      <a:r>
                        <a:rPr lang="en-US" altLang="ko-KR" sz="1200" dirty="0"/>
                        <a:t>,</a:t>
                      </a:r>
                      <a:r>
                        <a:rPr lang="ko-KR" altLang="en-US" sz="1200" dirty="0"/>
                        <a:t>게시자</a:t>
                      </a:r>
                      <a:r>
                        <a:rPr lang="en-US" altLang="ko-KR" sz="1200" dirty="0"/>
                        <a:t>&gt;&gt;</a:t>
                      </a:r>
                    </a:p>
                    <a:p>
                      <a:pPr algn="ctr" latinLnBrk="1"/>
                      <a:r>
                        <a:rPr lang="en-US" altLang="ko-KR" sz="1200" dirty="0" err="1"/>
                        <a:t>CheckOrder</a:t>
                      </a:r>
                      <a:endParaRPr lang="en-US" altLang="ko-KR" sz="12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  <a:tr h="266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err="1"/>
                        <a:t>M_name</a:t>
                      </a:r>
                      <a:r>
                        <a:rPr lang="en-US" altLang="ko-KR" sz="1000" dirty="0"/>
                        <a:t>, count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978065"/>
                  </a:ext>
                </a:extLst>
              </a:tr>
              <a:tr h="2165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time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352173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67826D91-5D7E-5CC5-0535-60BF98337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721191"/>
              </p:ext>
            </p:extLst>
          </p:nvPr>
        </p:nvGraphicFramePr>
        <p:xfrm>
          <a:off x="7766488" y="917076"/>
          <a:ext cx="1025529" cy="3667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5529">
                  <a:extLst>
                    <a:ext uri="{9D8B030D-6E8A-4147-A177-3AD203B41FA5}">
                      <a16:colId xmlns:a16="http://schemas.microsoft.com/office/drawing/2014/main" val="3044152518"/>
                    </a:ext>
                  </a:extLst>
                </a:gridCol>
              </a:tblGrid>
              <a:tr h="366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/>
                        <a:t>MyOwner</a:t>
                      </a:r>
                      <a:endParaRPr lang="en-US" altLang="ko-KR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94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69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8231-4F2B-C947-B2E7-47B2C12D5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BC69A2D-6322-79B8-B2C9-3B0FA541B80D}"/>
              </a:ext>
            </a:extLst>
          </p:cNvPr>
          <p:cNvSpPr/>
          <p:nvPr/>
        </p:nvSpPr>
        <p:spPr>
          <a:xfrm>
            <a:off x="210508" y="191320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90878C-9B81-2F26-F59A-A94EDA2FE686}"/>
              </a:ext>
            </a:extLst>
          </p:cNvPr>
          <p:cNvSpPr/>
          <p:nvPr/>
        </p:nvSpPr>
        <p:spPr>
          <a:xfrm>
            <a:off x="4813756" y="191320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478719-3FDD-3E26-60AD-548DEAE0ACF0}"/>
              </a:ext>
            </a:extLst>
          </p:cNvPr>
          <p:cNvSpPr/>
          <p:nvPr/>
        </p:nvSpPr>
        <p:spPr>
          <a:xfrm>
            <a:off x="9541995" y="191320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사장님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E66AC99-8E6A-AAE8-A749-380523014DC5}"/>
              </a:ext>
            </a:extLst>
          </p:cNvPr>
          <p:cNvSpPr/>
          <p:nvPr/>
        </p:nvSpPr>
        <p:spPr>
          <a:xfrm>
            <a:off x="210509" y="822038"/>
            <a:ext cx="1940634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name,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B557438-AD86-A778-ACD8-A14E8340E19F}"/>
              </a:ext>
            </a:extLst>
          </p:cNvPr>
          <p:cNvSpPr/>
          <p:nvPr/>
        </p:nvSpPr>
        <p:spPr>
          <a:xfrm>
            <a:off x="233530" y="1870163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06D5B1-3DDD-BC67-2CBB-778A3114195D}"/>
              </a:ext>
            </a:extLst>
          </p:cNvPr>
          <p:cNvSpPr/>
          <p:nvPr/>
        </p:nvSpPr>
        <p:spPr>
          <a:xfrm>
            <a:off x="270985" y="3284990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1FA594-54E1-5408-BB17-6255D83C1613}"/>
              </a:ext>
            </a:extLst>
          </p:cNvPr>
          <p:cNvSpPr/>
          <p:nvPr/>
        </p:nvSpPr>
        <p:spPr>
          <a:xfrm>
            <a:off x="242669" y="5441662"/>
            <a:ext cx="1747176" cy="49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Select_M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5245D9-2D9E-B523-9B95-37BBFC88A411}"/>
              </a:ext>
            </a:extLst>
          </p:cNvPr>
          <p:cNvSpPr/>
          <p:nvPr/>
        </p:nvSpPr>
        <p:spPr>
          <a:xfrm>
            <a:off x="4646003" y="822038"/>
            <a:ext cx="204190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name,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3B6455-8911-13EA-76B0-6AF7AC0F3288}"/>
              </a:ext>
            </a:extLst>
          </p:cNvPr>
          <p:cNvSpPr/>
          <p:nvPr/>
        </p:nvSpPr>
        <p:spPr>
          <a:xfrm>
            <a:off x="4932163" y="1835344"/>
            <a:ext cx="1355727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B36039-FC1C-198D-B741-B5FDB0E91CB5}"/>
              </a:ext>
            </a:extLst>
          </p:cNvPr>
          <p:cNvSpPr/>
          <p:nvPr/>
        </p:nvSpPr>
        <p:spPr>
          <a:xfrm>
            <a:off x="4040097" y="3338913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93F0F1-12D6-7458-2179-013E068D77D6}"/>
              </a:ext>
            </a:extLst>
          </p:cNvPr>
          <p:cNvSpPr/>
          <p:nvPr/>
        </p:nvSpPr>
        <p:spPr>
          <a:xfrm>
            <a:off x="4813756" y="5433937"/>
            <a:ext cx="1943662" cy="42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Select_M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5DDE7-CB87-0B1E-FEC8-2FEC969C1932}"/>
              </a:ext>
            </a:extLst>
          </p:cNvPr>
          <p:cNvSpPr/>
          <p:nvPr/>
        </p:nvSpPr>
        <p:spPr>
          <a:xfrm>
            <a:off x="9362725" y="829425"/>
            <a:ext cx="1973883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name,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C32BC8-0262-C63F-7B98-D99F2CE115D7}"/>
              </a:ext>
            </a:extLst>
          </p:cNvPr>
          <p:cNvSpPr/>
          <p:nvPr/>
        </p:nvSpPr>
        <p:spPr>
          <a:xfrm>
            <a:off x="9362725" y="2215920"/>
            <a:ext cx="1355727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4D2DC3-8D2E-B607-4C23-FD156F1B436A}"/>
              </a:ext>
            </a:extLst>
          </p:cNvPr>
          <p:cNvSpPr/>
          <p:nvPr/>
        </p:nvSpPr>
        <p:spPr>
          <a:xfrm>
            <a:off x="9362710" y="3563214"/>
            <a:ext cx="1861282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price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057EE7A-8386-87EA-F239-1ED3DD89FA71}"/>
              </a:ext>
            </a:extLst>
          </p:cNvPr>
          <p:cNvSpPr/>
          <p:nvPr/>
        </p:nvSpPr>
        <p:spPr>
          <a:xfrm>
            <a:off x="9362710" y="6066760"/>
            <a:ext cx="2438385" cy="42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Select_M_Ack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</a:t>
            </a:r>
            <a:r>
              <a:rPr lang="en-US" altLang="ko-KR" sz="1400" dirty="0" err="1">
                <a:solidFill>
                  <a:schemeClr val="tx1"/>
                </a:solidFill>
              </a:rPr>
              <a:t>cook_t</a:t>
            </a:r>
            <a:r>
              <a:rPr lang="en-US" altLang="ko-KR" sz="1400" dirty="0">
                <a:solidFill>
                  <a:schemeClr val="tx1"/>
                </a:solidFill>
              </a:rPr>
              <a:t> ,time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9EBDFC-92E5-7445-3602-8CD376E1925C}"/>
              </a:ext>
            </a:extLst>
          </p:cNvPr>
          <p:cNvSpPr/>
          <p:nvPr/>
        </p:nvSpPr>
        <p:spPr>
          <a:xfrm>
            <a:off x="210509" y="1416338"/>
            <a:ext cx="1940634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9AA2F-547D-23AB-36BC-121245DCF33D}"/>
              </a:ext>
            </a:extLst>
          </p:cNvPr>
          <p:cNvSpPr/>
          <p:nvPr/>
        </p:nvSpPr>
        <p:spPr>
          <a:xfrm>
            <a:off x="233530" y="2293307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0496EA-C2F5-E0DD-941B-34F59DE43437}"/>
              </a:ext>
            </a:extLst>
          </p:cNvPr>
          <p:cNvSpPr/>
          <p:nvPr/>
        </p:nvSpPr>
        <p:spPr>
          <a:xfrm>
            <a:off x="233531" y="3884555"/>
            <a:ext cx="18612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List&lt;Menu&gt;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0854D6-85FD-62A4-1DE2-86EABAFB16B2}"/>
              </a:ext>
            </a:extLst>
          </p:cNvPr>
          <p:cNvSpPr/>
          <p:nvPr/>
        </p:nvSpPr>
        <p:spPr>
          <a:xfrm>
            <a:off x="242670" y="6151322"/>
            <a:ext cx="1747175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Select_M_Ack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3ECC1C-A53B-B0A5-BA31-0662C1B8B388}"/>
              </a:ext>
            </a:extLst>
          </p:cNvPr>
          <p:cNvSpPr/>
          <p:nvPr/>
        </p:nvSpPr>
        <p:spPr>
          <a:xfrm>
            <a:off x="9362710" y="5578277"/>
            <a:ext cx="2438384" cy="38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Select_M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count, total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B146E6-30B8-55B0-70E2-2787BDBCC052}"/>
              </a:ext>
            </a:extLst>
          </p:cNvPr>
          <p:cNvSpPr/>
          <p:nvPr/>
        </p:nvSpPr>
        <p:spPr>
          <a:xfrm>
            <a:off x="4646002" y="1406295"/>
            <a:ext cx="204190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E2F36F-9532-E162-AE3C-305CC77BA038}"/>
              </a:ext>
            </a:extLst>
          </p:cNvPr>
          <p:cNvSpPr/>
          <p:nvPr/>
        </p:nvSpPr>
        <p:spPr>
          <a:xfrm>
            <a:off x="4932163" y="2270979"/>
            <a:ext cx="1355727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6BD9A8-0E9F-278B-6E96-3B59C51F5052}"/>
              </a:ext>
            </a:extLst>
          </p:cNvPr>
          <p:cNvSpPr/>
          <p:nvPr/>
        </p:nvSpPr>
        <p:spPr>
          <a:xfrm>
            <a:off x="3780897" y="3920323"/>
            <a:ext cx="18612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List&lt;Menu&gt;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DC331D-09D0-7713-02B0-3037E105C448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6757418" y="5644650"/>
            <a:ext cx="2605292" cy="127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15FAC2-A9BC-23D4-C552-ADC99757205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89845" y="5644650"/>
            <a:ext cx="2823911" cy="46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99E607A-02A0-F1B5-BBD0-9CD4D9B7E9BD}"/>
              </a:ext>
            </a:extLst>
          </p:cNvPr>
          <p:cNvSpPr/>
          <p:nvPr/>
        </p:nvSpPr>
        <p:spPr>
          <a:xfrm>
            <a:off x="4813755" y="6277473"/>
            <a:ext cx="1943663" cy="42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Select_M_Ack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time, </a:t>
            </a:r>
            <a:r>
              <a:rPr lang="ko-KR" altLang="en-US" sz="1400" dirty="0">
                <a:solidFill>
                  <a:schemeClr val="tx1"/>
                </a:solidFill>
              </a:rPr>
              <a:t>잔액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717D914-DC70-9EBB-720C-C624B1383718}"/>
              </a:ext>
            </a:extLst>
          </p:cNvPr>
          <p:cNvCxnSpPr>
            <a:cxnSpLocks/>
            <a:stCxn id="13" idx="1"/>
            <a:endCxn id="44" idx="3"/>
          </p:cNvCxnSpPr>
          <p:nvPr/>
        </p:nvCxnSpPr>
        <p:spPr>
          <a:xfrm flipH="1">
            <a:off x="6757418" y="6277473"/>
            <a:ext cx="2605292" cy="2107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C151078-5EE3-37DB-7F21-72C22F459E57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flipH="1" flipV="1">
            <a:off x="1989845" y="6337818"/>
            <a:ext cx="2823910" cy="150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739D393-512D-2146-5856-C7DC88B04CF9}"/>
              </a:ext>
            </a:extLst>
          </p:cNvPr>
          <p:cNvCxnSpPr>
            <a:cxnSpLocks/>
            <a:stCxn id="97" idx="3"/>
            <a:endCxn id="5" idx="1"/>
          </p:cNvCxnSpPr>
          <p:nvPr/>
        </p:nvCxnSpPr>
        <p:spPr>
          <a:xfrm>
            <a:off x="2151143" y="1008534"/>
            <a:ext cx="2494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D0B7CF0-63C2-C970-BA1B-BDE2F5144ACA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>
            <a:off x="2151143" y="1592791"/>
            <a:ext cx="2494859" cy="1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EA7500C-998A-6318-B20F-59329083444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835611" y="2021840"/>
            <a:ext cx="3096552" cy="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EC2480A-B76A-A83A-335B-AFB56169F7B2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1835611" y="2457475"/>
            <a:ext cx="3096552" cy="22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2822021-BDFF-E867-422E-E9163A911A1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873066" y="3471486"/>
            <a:ext cx="2167031" cy="5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E5A986E7-957B-D9C9-B94D-AC2BF49EE96D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094812" y="4071051"/>
            <a:ext cx="1686085" cy="3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64B191E-4829-7C82-C971-0B94E7F90B3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6687904" y="1008534"/>
            <a:ext cx="2674821" cy="7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EF2C986-E9F1-D0B1-8A7F-49C8F5F7345A}"/>
              </a:ext>
            </a:extLst>
          </p:cNvPr>
          <p:cNvCxnSpPr>
            <a:cxnSpLocks/>
            <a:stCxn id="20" idx="3"/>
            <a:endCxn id="138" idx="1"/>
          </p:cNvCxnSpPr>
          <p:nvPr/>
        </p:nvCxnSpPr>
        <p:spPr>
          <a:xfrm>
            <a:off x="6687903" y="1592791"/>
            <a:ext cx="2678667" cy="1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AD3C761-B409-0A03-545F-8115A8A82061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6287890" y="2021840"/>
            <a:ext cx="3074835" cy="38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E94E554E-A0CC-EFB8-9B7F-83DDB9163775}"/>
              </a:ext>
            </a:extLst>
          </p:cNvPr>
          <p:cNvCxnSpPr>
            <a:cxnSpLocks/>
            <a:stCxn id="21" idx="3"/>
            <a:endCxn id="133" idx="1"/>
          </p:cNvCxnSpPr>
          <p:nvPr/>
        </p:nvCxnSpPr>
        <p:spPr>
          <a:xfrm>
            <a:off x="6287890" y="2457475"/>
            <a:ext cx="3074820" cy="52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06E196F-AFBC-5035-0627-BFC481E0B869}"/>
              </a:ext>
            </a:extLst>
          </p:cNvPr>
          <p:cNvSpPr/>
          <p:nvPr/>
        </p:nvSpPr>
        <p:spPr>
          <a:xfrm>
            <a:off x="5867660" y="3332655"/>
            <a:ext cx="1668579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price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87F380F-B3E9-11D4-F528-7055AF66F246}"/>
              </a:ext>
            </a:extLst>
          </p:cNvPr>
          <p:cNvSpPr/>
          <p:nvPr/>
        </p:nvSpPr>
        <p:spPr>
          <a:xfrm>
            <a:off x="5867660" y="3926460"/>
            <a:ext cx="1668579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73DB2A06-A333-BC0C-5BD6-FC001ADD06F2}"/>
              </a:ext>
            </a:extLst>
          </p:cNvPr>
          <p:cNvCxnSpPr>
            <a:cxnSpLocks/>
            <a:stCxn id="12" idx="1"/>
            <a:endCxn id="115" idx="3"/>
          </p:cNvCxnSpPr>
          <p:nvPr/>
        </p:nvCxnSpPr>
        <p:spPr>
          <a:xfrm flipH="1" flipV="1">
            <a:off x="7536239" y="3519151"/>
            <a:ext cx="1826471" cy="230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D8FCC26-E851-3409-FC2D-EDA475C4A673}"/>
              </a:ext>
            </a:extLst>
          </p:cNvPr>
          <p:cNvSpPr/>
          <p:nvPr/>
        </p:nvSpPr>
        <p:spPr>
          <a:xfrm>
            <a:off x="9362710" y="4146791"/>
            <a:ext cx="1861282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70CE2652-713C-2409-41DC-40ED46C07509}"/>
              </a:ext>
            </a:extLst>
          </p:cNvPr>
          <p:cNvCxnSpPr>
            <a:cxnSpLocks/>
            <a:stCxn id="124" idx="3"/>
            <a:endCxn id="129" idx="1"/>
          </p:cNvCxnSpPr>
          <p:nvPr/>
        </p:nvCxnSpPr>
        <p:spPr>
          <a:xfrm>
            <a:off x="7536239" y="4112956"/>
            <a:ext cx="1826471" cy="22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EBA3013-9FE8-B52C-6741-D9982DA82FC8}"/>
              </a:ext>
            </a:extLst>
          </p:cNvPr>
          <p:cNvSpPr/>
          <p:nvPr/>
        </p:nvSpPr>
        <p:spPr>
          <a:xfrm>
            <a:off x="9362710" y="2796326"/>
            <a:ext cx="1355740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0F0F87D-07BE-C93D-5381-027DF3619DE7}"/>
              </a:ext>
            </a:extLst>
          </p:cNvPr>
          <p:cNvSpPr/>
          <p:nvPr/>
        </p:nvSpPr>
        <p:spPr>
          <a:xfrm>
            <a:off x="9366570" y="1416338"/>
            <a:ext cx="1970349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8B06CCE-2B2D-026F-74EB-F3016E305696}"/>
              </a:ext>
            </a:extLst>
          </p:cNvPr>
          <p:cNvSpPr/>
          <p:nvPr/>
        </p:nvSpPr>
        <p:spPr>
          <a:xfrm>
            <a:off x="233531" y="4427926"/>
            <a:ext cx="174717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E00F6F24-9C46-371C-870E-EA0324BA49FB}"/>
              </a:ext>
            </a:extLst>
          </p:cNvPr>
          <p:cNvSpPr/>
          <p:nvPr/>
        </p:nvSpPr>
        <p:spPr>
          <a:xfrm>
            <a:off x="4842482" y="4422320"/>
            <a:ext cx="174717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00B8D16-F7C9-862A-49CC-3340FE49A42A}"/>
              </a:ext>
            </a:extLst>
          </p:cNvPr>
          <p:cNvSpPr/>
          <p:nvPr/>
        </p:nvSpPr>
        <p:spPr>
          <a:xfrm>
            <a:off x="4842481" y="4799985"/>
            <a:ext cx="227536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list&lt;Menu&gt;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952030C-39C1-13F1-00B8-87446D8F71BE}"/>
              </a:ext>
            </a:extLst>
          </p:cNvPr>
          <p:cNvSpPr/>
          <p:nvPr/>
        </p:nvSpPr>
        <p:spPr>
          <a:xfrm>
            <a:off x="233530" y="4799985"/>
            <a:ext cx="227536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list&lt;Menu&gt;</a:t>
            </a: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03CC85D8-5F9A-DCF7-AE58-8355BF8AD854}"/>
              </a:ext>
            </a:extLst>
          </p:cNvPr>
          <p:cNvCxnSpPr>
            <a:cxnSpLocks/>
            <a:stCxn id="265" idx="3"/>
            <a:endCxn id="266" idx="1"/>
          </p:cNvCxnSpPr>
          <p:nvPr/>
        </p:nvCxnSpPr>
        <p:spPr>
          <a:xfrm flipV="1">
            <a:off x="1980707" y="4608816"/>
            <a:ext cx="2861775" cy="5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69550486-568C-9CD7-5F4B-3C3A37ECFDEF}"/>
              </a:ext>
            </a:extLst>
          </p:cNvPr>
          <p:cNvCxnSpPr>
            <a:cxnSpLocks/>
            <a:stCxn id="267" idx="1"/>
            <a:endCxn id="268" idx="3"/>
          </p:cNvCxnSpPr>
          <p:nvPr/>
        </p:nvCxnSpPr>
        <p:spPr>
          <a:xfrm flipH="1">
            <a:off x="2508896" y="4986481"/>
            <a:ext cx="23335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7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817DA-87CC-50B0-F49A-66F5A4844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33C7858-762A-8676-8B34-2AEDDBA4ADB6}"/>
              </a:ext>
            </a:extLst>
          </p:cNvPr>
          <p:cNvSpPr/>
          <p:nvPr/>
        </p:nvSpPr>
        <p:spPr>
          <a:xfrm>
            <a:off x="210508" y="191320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B4C899-D344-3673-9BB6-08455D3FAE2A}"/>
              </a:ext>
            </a:extLst>
          </p:cNvPr>
          <p:cNvSpPr/>
          <p:nvPr/>
        </p:nvSpPr>
        <p:spPr>
          <a:xfrm>
            <a:off x="4813756" y="191320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서버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D612182-5318-4C7C-2F08-0430E09F884F}"/>
              </a:ext>
            </a:extLst>
          </p:cNvPr>
          <p:cNvSpPr/>
          <p:nvPr/>
        </p:nvSpPr>
        <p:spPr>
          <a:xfrm>
            <a:off x="9541995" y="191320"/>
            <a:ext cx="1743281" cy="467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사장님</a:t>
            </a:r>
            <a:r>
              <a:rPr lang="en-US" altLang="ko-KR" dirty="0"/>
              <a:t>(</a:t>
            </a:r>
            <a:r>
              <a:rPr lang="ko-KR" altLang="en-US" dirty="0"/>
              <a:t>클라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6A47B93-4DD2-08A5-A726-066024685646}"/>
              </a:ext>
            </a:extLst>
          </p:cNvPr>
          <p:cNvSpPr/>
          <p:nvPr/>
        </p:nvSpPr>
        <p:spPr>
          <a:xfrm>
            <a:off x="233530" y="904298"/>
            <a:ext cx="1940634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name,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2D420B-374A-947F-6025-A6008D805AF6}"/>
              </a:ext>
            </a:extLst>
          </p:cNvPr>
          <p:cNvSpPr/>
          <p:nvPr/>
        </p:nvSpPr>
        <p:spPr>
          <a:xfrm>
            <a:off x="233530" y="1870163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652F02-2897-2DBD-373B-CCC9F5AAE3C8}"/>
              </a:ext>
            </a:extLst>
          </p:cNvPr>
          <p:cNvSpPr/>
          <p:nvPr/>
        </p:nvSpPr>
        <p:spPr>
          <a:xfrm>
            <a:off x="270985" y="3284990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CF84B0-3462-AEDE-F95F-BAF198F0A053}"/>
              </a:ext>
            </a:extLst>
          </p:cNvPr>
          <p:cNvSpPr/>
          <p:nvPr/>
        </p:nvSpPr>
        <p:spPr>
          <a:xfrm>
            <a:off x="242669" y="5441662"/>
            <a:ext cx="1747176" cy="4988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Select_M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E1AD80E-7431-3D68-ADBB-74A17A6BBEFD}"/>
              </a:ext>
            </a:extLst>
          </p:cNvPr>
          <p:cNvSpPr/>
          <p:nvPr/>
        </p:nvSpPr>
        <p:spPr>
          <a:xfrm>
            <a:off x="4646003" y="822038"/>
            <a:ext cx="204190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name,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BB327C-A550-C10A-FC31-0DF2A8F92FC7}"/>
              </a:ext>
            </a:extLst>
          </p:cNvPr>
          <p:cNvSpPr/>
          <p:nvPr/>
        </p:nvSpPr>
        <p:spPr>
          <a:xfrm>
            <a:off x="4932163" y="1835344"/>
            <a:ext cx="1355727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B185F2-6A5A-A0B5-C31C-660A442146EC}"/>
              </a:ext>
            </a:extLst>
          </p:cNvPr>
          <p:cNvSpPr/>
          <p:nvPr/>
        </p:nvSpPr>
        <p:spPr>
          <a:xfrm>
            <a:off x="4040097" y="3338913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ED7E9F-0163-7DE1-085F-55BB46CB28CE}"/>
              </a:ext>
            </a:extLst>
          </p:cNvPr>
          <p:cNvSpPr/>
          <p:nvPr/>
        </p:nvSpPr>
        <p:spPr>
          <a:xfrm>
            <a:off x="4813756" y="5450602"/>
            <a:ext cx="1943662" cy="42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Select_M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count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C6A358-0341-9708-E2BA-4D6D3DC333ED}"/>
              </a:ext>
            </a:extLst>
          </p:cNvPr>
          <p:cNvSpPr/>
          <p:nvPr/>
        </p:nvSpPr>
        <p:spPr>
          <a:xfrm>
            <a:off x="9362725" y="829425"/>
            <a:ext cx="1973883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name,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ECF437-5E14-4CEB-3945-54EBB18B8E9F}"/>
              </a:ext>
            </a:extLst>
          </p:cNvPr>
          <p:cNvSpPr/>
          <p:nvPr/>
        </p:nvSpPr>
        <p:spPr>
          <a:xfrm>
            <a:off x="9362725" y="2215920"/>
            <a:ext cx="1355727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Id, pw, type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6FCD5F-EAF8-FE21-562A-7895F2C4B148}"/>
              </a:ext>
            </a:extLst>
          </p:cNvPr>
          <p:cNvSpPr/>
          <p:nvPr/>
        </p:nvSpPr>
        <p:spPr>
          <a:xfrm>
            <a:off x="9362710" y="3563214"/>
            <a:ext cx="1861282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price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561191-1D69-A4FE-856A-7BDEAB722800}"/>
              </a:ext>
            </a:extLst>
          </p:cNvPr>
          <p:cNvSpPr/>
          <p:nvPr/>
        </p:nvSpPr>
        <p:spPr>
          <a:xfrm>
            <a:off x="9362710" y="6066760"/>
            <a:ext cx="2438385" cy="421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Select_M_Ack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</a:t>
            </a:r>
            <a:r>
              <a:rPr lang="en-US" altLang="ko-KR" sz="1400" dirty="0" err="1">
                <a:solidFill>
                  <a:schemeClr val="tx1"/>
                </a:solidFill>
              </a:rPr>
              <a:t>cook_t</a:t>
            </a:r>
            <a:r>
              <a:rPr lang="en-US" altLang="ko-KR" sz="1400" dirty="0">
                <a:solidFill>
                  <a:schemeClr val="tx1"/>
                </a:solidFill>
              </a:rPr>
              <a:t> ,time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84FF9A-5E2B-0478-5525-8CBC581A0A69}"/>
              </a:ext>
            </a:extLst>
          </p:cNvPr>
          <p:cNvSpPr/>
          <p:nvPr/>
        </p:nvSpPr>
        <p:spPr>
          <a:xfrm>
            <a:off x="210509" y="1416338"/>
            <a:ext cx="1940634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91AA8-013F-826D-8AFF-ABF4B57A6548}"/>
              </a:ext>
            </a:extLst>
          </p:cNvPr>
          <p:cNvSpPr/>
          <p:nvPr/>
        </p:nvSpPr>
        <p:spPr>
          <a:xfrm>
            <a:off x="233530" y="2293307"/>
            <a:ext cx="16020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5A4711-ED22-D208-4108-377832A112CE}"/>
              </a:ext>
            </a:extLst>
          </p:cNvPr>
          <p:cNvSpPr/>
          <p:nvPr/>
        </p:nvSpPr>
        <p:spPr>
          <a:xfrm>
            <a:off x="233531" y="3884555"/>
            <a:ext cx="18612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List&lt;Menu&gt;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C19908-E13C-01E1-E76A-B4063C2D406E}"/>
              </a:ext>
            </a:extLst>
          </p:cNvPr>
          <p:cNvSpPr/>
          <p:nvPr/>
        </p:nvSpPr>
        <p:spPr>
          <a:xfrm>
            <a:off x="242670" y="6151322"/>
            <a:ext cx="1747175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Select_M_Ack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time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4D481-8682-CA7B-9C5A-CEC273C71E0D}"/>
              </a:ext>
            </a:extLst>
          </p:cNvPr>
          <p:cNvSpPr/>
          <p:nvPr/>
        </p:nvSpPr>
        <p:spPr>
          <a:xfrm>
            <a:off x="9362710" y="5578277"/>
            <a:ext cx="2438384" cy="386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Select_M</a:t>
            </a: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count, total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E7293B7-E580-4793-948C-3BA6A077D073}"/>
              </a:ext>
            </a:extLst>
          </p:cNvPr>
          <p:cNvSpPr/>
          <p:nvPr/>
        </p:nvSpPr>
        <p:spPr>
          <a:xfrm>
            <a:off x="4646002" y="1406295"/>
            <a:ext cx="204190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114020-6B05-F007-05D0-781A49214BED}"/>
              </a:ext>
            </a:extLst>
          </p:cNvPr>
          <p:cNvSpPr/>
          <p:nvPr/>
        </p:nvSpPr>
        <p:spPr>
          <a:xfrm>
            <a:off x="4932163" y="2270979"/>
            <a:ext cx="1355727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Client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2D7870-6A6C-B056-B7AE-082507FA8ED2}"/>
              </a:ext>
            </a:extLst>
          </p:cNvPr>
          <p:cNvSpPr/>
          <p:nvPr/>
        </p:nvSpPr>
        <p:spPr>
          <a:xfrm>
            <a:off x="3780897" y="3920323"/>
            <a:ext cx="1861281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Select_R_Ack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List&lt;Menu&gt;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FE9A6D8-DDFD-6D4E-395C-7AC3BFAF466B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6757418" y="5661315"/>
            <a:ext cx="2605292" cy="110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222D6CE-18EE-08E5-2804-23F4CE18318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1989845" y="5661315"/>
            <a:ext cx="2823911" cy="297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2E7820-E454-E5CC-56DF-4F77CA9AB4E4}"/>
              </a:ext>
            </a:extLst>
          </p:cNvPr>
          <p:cNvSpPr/>
          <p:nvPr/>
        </p:nvSpPr>
        <p:spPr>
          <a:xfrm>
            <a:off x="4813755" y="6152236"/>
            <a:ext cx="1943663" cy="421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Select_M_Ack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time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BD0A761-8BAC-DFE4-43B8-46FBC6A3FAE0}"/>
              </a:ext>
            </a:extLst>
          </p:cNvPr>
          <p:cNvCxnSpPr>
            <a:cxnSpLocks/>
            <a:stCxn id="13" idx="1"/>
            <a:endCxn id="44" idx="3"/>
          </p:cNvCxnSpPr>
          <p:nvPr/>
        </p:nvCxnSpPr>
        <p:spPr>
          <a:xfrm flipH="1">
            <a:off x="6757418" y="6277473"/>
            <a:ext cx="2605292" cy="85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C95B3BC-2430-2C79-F57D-7C02C2C5C93B}"/>
              </a:ext>
            </a:extLst>
          </p:cNvPr>
          <p:cNvCxnSpPr>
            <a:cxnSpLocks/>
            <a:stCxn id="44" idx="1"/>
            <a:endCxn id="18" idx="3"/>
          </p:cNvCxnSpPr>
          <p:nvPr/>
        </p:nvCxnSpPr>
        <p:spPr>
          <a:xfrm flipH="1" flipV="1">
            <a:off x="1989845" y="6337818"/>
            <a:ext cx="2823910" cy="25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5728B38-A434-21E5-7C63-AB259BFF4C81}"/>
              </a:ext>
            </a:extLst>
          </p:cNvPr>
          <p:cNvCxnSpPr>
            <a:cxnSpLocks/>
            <a:stCxn id="97" idx="3"/>
            <a:endCxn id="5" idx="1"/>
          </p:cNvCxnSpPr>
          <p:nvPr/>
        </p:nvCxnSpPr>
        <p:spPr>
          <a:xfrm flipV="1">
            <a:off x="2174164" y="1008534"/>
            <a:ext cx="2471839" cy="82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AA506DD-48B4-79AE-3D24-4D1CC23FF255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>
            <a:off x="2151143" y="1592791"/>
            <a:ext cx="2494859" cy="1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F8F1E6B-F115-8510-411A-E6C7167A67C9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1835611" y="2021840"/>
            <a:ext cx="3096552" cy="3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4B34DD7-043F-FD8A-C3C4-BB37C2FAD100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1835611" y="2457475"/>
            <a:ext cx="3096552" cy="22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92CBEBD-5133-8323-CA57-639E51926AC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873066" y="3471486"/>
            <a:ext cx="2167031" cy="5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84E51E9E-4925-BFE7-DFED-B1FB11E77B40}"/>
              </a:ext>
            </a:extLst>
          </p:cNvPr>
          <p:cNvCxnSpPr>
            <a:cxnSpLocks/>
            <a:stCxn id="22" idx="1"/>
            <a:endCxn id="17" idx="3"/>
          </p:cNvCxnSpPr>
          <p:nvPr/>
        </p:nvCxnSpPr>
        <p:spPr>
          <a:xfrm flipH="1" flipV="1">
            <a:off x="2094812" y="4071051"/>
            <a:ext cx="1686085" cy="35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AFF29B1D-15C1-48A9-B78E-86076CE63E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flipH="1" flipV="1">
            <a:off x="6687904" y="1008534"/>
            <a:ext cx="2674821" cy="7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73DC373B-F85A-33C9-5990-406210C6A5CA}"/>
              </a:ext>
            </a:extLst>
          </p:cNvPr>
          <p:cNvCxnSpPr>
            <a:cxnSpLocks/>
            <a:stCxn id="20" idx="3"/>
            <a:endCxn id="138" idx="1"/>
          </p:cNvCxnSpPr>
          <p:nvPr/>
        </p:nvCxnSpPr>
        <p:spPr>
          <a:xfrm>
            <a:off x="6687903" y="1592791"/>
            <a:ext cx="2678667" cy="10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60E7FC9-A771-3A99-063C-969C4E58AA0A}"/>
              </a:ext>
            </a:extLst>
          </p:cNvPr>
          <p:cNvCxnSpPr>
            <a:cxnSpLocks/>
            <a:stCxn id="11" idx="1"/>
            <a:endCxn id="7" idx="3"/>
          </p:cNvCxnSpPr>
          <p:nvPr/>
        </p:nvCxnSpPr>
        <p:spPr>
          <a:xfrm flipH="1" flipV="1">
            <a:off x="6287890" y="2021840"/>
            <a:ext cx="3074835" cy="380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E015933-C10F-92A9-D3E4-2D0465A99862}"/>
              </a:ext>
            </a:extLst>
          </p:cNvPr>
          <p:cNvCxnSpPr>
            <a:cxnSpLocks/>
            <a:stCxn id="21" idx="3"/>
            <a:endCxn id="133" idx="1"/>
          </p:cNvCxnSpPr>
          <p:nvPr/>
        </p:nvCxnSpPr>
        <p:spPr>
          <a:xfrm>
            <a:off x="6287890" y="2457475"/>
            <a:ext cx="3074820" cy="5253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39E2DCE-90BE-2BA6-3C3D-2F095B433621}"/>
              </a:ext>
            </a:extLst>
          </p:cNvPr>
          <p:cNvSpPr/>
          <p:nvPr/>
        </p:nvSpPr>
        <p:spPr>
          <a:xfrm>
            <a:off x="5867660" y="3332655"/>
            <a:ext cx="1668579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M_name</a:t>
            </a:r>
            <a:r>
              <a:rPr lang="en-US" altLang="ko-KR" sz="1400" dirty="0">
                <a:solidFill>
                  <a:schemeClr val="tx1"/>
                </a:solidFill>
              </a:rPr>
              <a:t>, price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93844C98-06FF-9AA1-ADE3-1A941B200940}"/>
              </a:ext>
            </a:extLst>
          </p:cNvPr>
          <p:cNvSpPr/>
          <p:nvPr/>
        </p:nvSpPr>
        <p:spPr>
          <a:xfrm>
            <a:off x="5867660" y="3926460"/>
            <a:ext cx="1668579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F06DF32E-AEBE-69B6-CC6F-AB14FDC6904A}"/>
              </a:ext>
            </a:extLst>
          </p:cNvPr>
          <p:cNvCxnSpPr>
            <a:cxnSpLocks/>
            <a:stCxn id="12" idx="1"/>
            <a:endCxn id="115" idx="3"/>
          </p:cNvCxnSpPr>
          <p:nvPr/>
        </p:nvCxnSpPr>
        <p:spPr>
          <a:xfrm flipH="1" flipV="1">
            <a:off x="7536239" y="3519151"/>
            <a:ext cx="1826471" cy="230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E4C0870-5AD7-CCBC-0EF6-945E8E0518AB}"/>
              </a:ext>
            </a:extLst>
          </p:cNvPr>
          <p:cNvSpPr/>
          <p:nvPr/>
        </p:nvSpPr>
        <p:spPr>
          <a:xfrm>
            <a:off x="9362710" y="4146791"/>
            <a:ext cx="1861282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Add_Menu_Ack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EA5FBC0-07D4-3910-D80D-B7789900E340}"/>
              </a:ext>
            </a:extLst>
          </p:cNvPr>
          <p:cNvCxnSpPr>
            <a:cxnSpLocks/>
            <a:stCxn id="124" idx="3"/>
            <a:endCxn id="129" idx="1"/>
          </p:cNvCxnSpPr>
          <p:nvPr/>
        </p:nvCxnSpPr>
        <p:spPr>
          <a:xfrm>
            <a:off x="7536239" y="4112956"/>
            <a:ext cx="1826471" cy="220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1C34DE1-C286-E70C-C91F-FEB8F36C2BC9}"/>
              </a:ext>
            </a:extLst>
          </p:cNvPr>
          <p:cNvSpPr/>
          <p:nvPr/>
        </p:nvSpPr>
        <p:spPr>
          <a:xfrm>
            <a:off x="9362710" y="2796326"/>
            <a:ext cx="1355740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Log_in_Ack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BF44F55-46FE-F2FB-2DEB-69DDC568AA0B}"/>
              </a:ext>
            </a:extLst>
          </p:cNvPr>
          <p:cNvSpPr/>
          <p:nvPr/>
        </p:nvSpPr>
        <p:spPr>
          <a:xfrm>
            <a:off x="9366570" y="1416338"/>
            <a:ext cx="1970349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Sign_up_Ack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</a:t>
            </a: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5860BFB-FC97-9402-2463-503FD6A6DA9E}"/>
              </a:ext>
            </a:extLst>
          </p:cNvPr>
          <p:cNvSpPr/>
          <p:nvPr/>
        </p:nvSpPr>
        <p:spPr>
          <a:xfrm>
            <a:off x="233531" y="4427926"/>
            <a:ext cx="174717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78275C8E-8206-3530-DB1F-3EF19FA68808}"/>
              </a:ext>
            </a:extLst>
          </p:cNvPr>
          <p:cNvSpPr/>
          <p:nvPr/>
        </p:nvSpPr>
        <p:spPr>
          <a:xfrm>
            <a:off x="4842482" y="4422320"/>
            <a:ext cx="174717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 err="1">
                <a:solidFill>
                  <a:schemeClr val="tx1"/>
                </a:solidFill>
              </a:rPr>
              <a:t>R_name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42240B7E-D355-197C-6F98-D597D43E370C}"/>
              </a:ext>
            </a:extLst>
          </p:cNvPr>
          <p:cNvSpPr/>
          <p:nvPr/>
        </p:nvSpPr>
        <p:spPr>
          <a:xfrm>
            <a:off x="4842481" y="4799985"/>
            <a:ext cx="227536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list&lt;Menu&gt;</a:t>
            </a: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4839C758-53A8-40C5-7B4F-E4D174973179}"/>
              </a:ext>
            </a:extLst>
          </p:cNvPr>
          <p:cNvSpPr/>
          <p:nvPr/>
        </p:nvSpPr>
        <p:spPr>
          <a:xfrm>
            <a:off x="233530" y="4799985"/>
            <a:ext cx="2275366" cy="372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>
                <a:solidFill>
                  <a:schemeClr val="tx1"/>
                </a:solidFill>
              </a:rPr>
              <a:t>Menuprint_Ack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Bool, msg, list&lt;Menu&gt;</a:t>
            </a:r>
          </a:p>
        </p:txBody>
      </p: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id="{0E06A97D-B7AB-0891-E7DC-E0F9009D5D3A}"/>
              </a:ext>
            </a:extLst>
          </p:cNvPr>
          <p:cNvCxnSpPr>
            <a:cxnSpLocks/>
            <a:stCxn id="265" idx="3"/>
            <a:endCxn id="266" idx="1"/>
          </p:cNvCxnSpPr>
          <p:nvPr/>
        </p:nvCxnSpPr>
        <p:spPr>
          <a:xfrm flipV="1">
            <a:off x="1980707" y="4608816"/>
            <a:ext cx="2861775" cy="5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id="{5E783A2B-74AE-AC9B-B131-75E56EE14658}"/>
              </a:ext>
            </a:extLst>
          </p:cNvPr>
          <p:cNvCxnSpPr>
            <a:cxnSpLocks/>
            <a:stCxn id="267" idx="1"/>
            <a:endCxn id="268" idx="3"/>
          </p:cNvCxnSpPr>
          <p:nvPr/>
        </p:nvCxnSpPr>
        <p:spPr>
          <a:xfrm flipH="1">
            <a:off x="2508896" y="4986481"/>
            <a:ext cx="23335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89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16545A0-D02C-AADA-41CA-F041C34803E1}"/>
              </a:ext>
            </a:extLst>
          </p:cNvPr>
          <p:cNvSpPr/>
          <p:nvPr/>
        </p:nvSpPr>
        <p:spPr>
          <a:xfrm>
            <a:off x="949147" y="1349090"/>
            <a:ext cx="5362201" cy="4137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1, </a:t>
            </a:r>
            <a:r>
              <a:rPr lang="ko-KR" altLang="en-US" sz="1400" dirty="0">
                <a:solidFill>
                  <a:schemeClr val="tx1"/>
                </a:solidFill>
              </a:rPr>
              <a:t>회원가입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2. </a:t>
            </a:r>
            <a:r>
              <a:rPr lang="ko-KR" altLang="en-US" sz="1400" dirty="0">
                <a:solidFill>
                  <a:schemeClr val="tx1"/>
                </a:solidFill>
              </a:rPr>
              <a:t>로그인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Id: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</a:rPr>
              <a:t>aaa</a:t>
            </a:r>
            <a:endParaRPr lang="en-US" altLang="ko-KR" sz="1400" dirty="0">
              <a:solidFill>
                <a:schemeClr val="tx1"/>
              </a:solidFill>
            </a:endParaRPr>
          </a:p>
          <a:p>
            <a:r>
              <a:rPr lang="en-US" altLang="ko-KR" sz="1400" dirty="0">
                <a:solidFill>
                  <a:schemeClr val="tx1"/>
                </a:solidFill>
              </a:rPr>
              <a:t>Pw: </a:t>
            </a:r>
            <a:r>
              <a:rPr lang="en-US" altLang="ko-KR" sz="1400" dirty="0" err="1">
                <a:solidFill>
                  <a:schemeClr val="tx1"/>
                </a:solidFill>
              </a:rPr>
              <a:t>bbb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1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898</Words>
  <Application>Microsoft Office PowerPoint</Application>
  <PresentationFormat>와이드스크린</PresentationFormat>
  <Paragraphs>263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정진영</dc:creator>
  <cp:lastModifiedBy>정진영</cp:lastModifiedBy>
  <cp:revision>7</cp:revision>
  <dcterms:created xsi:type="dcterms:W3CDTF">2025-04-09T10:07:02Z</dcterms:created>
  <dcterms:modified xsi:type="dcterms:W3CDTF">2025-04-10T13:28:01Z</dcterms:modified>
</cp:coreProperties>
</file>