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70" r:id="rId5"/>
    <p:sldId id="272" r:id="rId6"/>
    <p:sldId id="273" r:id="rId7"/>
    <p:sldId id="274" r:id="rId8"/>
    <p:sldId id="271" r:id="rId9"/>
    <p:sldId id="276" r:id="rId10"/>
    <p:sldId id="277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10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CEAA-245E-44EF-A7CD-362CE56612E6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6C6-5ADC-48B4-8383-C923B3FEB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0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CEAA-245E-44EF-A7CD-362CE56612E6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6C6-5ADC-48B4-8383-C923B3FEB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CEAA-245E-44EF-A7CD-362CE56612E6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6C6-5ADC-48B4-8383-C923B3FEB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1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CEAA-245E-44EF-A7CD-362CE56612E6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6C6-5ADC-48B4-8383-C923B3FEB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3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CEAA-245E-44EF-A7CD-362CE56612E6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6C6-5ADC-48B4-8383-C923B3FEB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3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CEAA-245E-44EF-A7CD-362CE56612E6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6C6-5ADC-48B4-8383-C923B3FEB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1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CEAA-245E-44EF-A7CD-362CE56612E6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6C6-5ADC-48B4-8383-C923B3FEB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CEAA-245E-44EF-A7CD-362CE56612E6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6C6-5ADC-48B4-8383-C923B3FEB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CEAA-245E-44EF-A7CD-362CE56612E6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6C6-5ADC-48B4-8383-C923B3FEB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CEAA-245E-44EF-A7CD-362CE56612E6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6C6-5ADC-48B4-8383-C923B3FEB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06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CEAA-245E-44EF-A7CD-362CE56612E6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6C6-5ADC-48B4-8383-C923B3FEB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2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6CEAA-245E-44EF-A7CD-362CE56612E6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26C6-5ADC-48B4-8383-C923B3FEB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3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3500" y="2910903"/>
            <a:ext cx="2816473" cy="634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25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ICT</a:t>
            </a:r>
            <a:r>
              <a:rPr lang="ko-KR" altLang="en-US" sz="3525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응용기술</a:t>
            </a:r>
            <a:endParaRPr lang="en-US" altLang="ko-KR" sz="3525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736" y="3661604"/>
            <a:ext cx="24997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2017270916 </a:t>
            </a:r>
            <a:r>
              <a:rPr lang="ko-KR" altLang="en-US" sz="825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이진백</a:t>
            </a:r>
            <a:endParaRPr lang="en-US" altLang="ko-KR" sz="825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152010" y="2794991"/>
            <a:ext cx="0" cy="1219671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73389" y="2804661"/>
            <a:ext cx="279720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주제</a:t>
            </a:r>
            <a:endParaRPr lang="en-US" altLang="ko-KR" sz="12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14313" indent="-2143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코멘트 반영 내용</a:t>
            </a:r>
            <a:endParaRPr lang="en-US" altLang="ko-KR" sz="12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14313" indent="-2143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관련 기술 및 진행 사항</a:t>
            </a:r>
            <a:endParaRPr lang="en-US" altLang="ko-KR" sz="120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14313" indent="-21431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결과 분석</a:t>
            </a:r>
            <a:endParaRPr lang="ko-KR" altLang="en-US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6168" y="5880372"/>
            <a:ext cx="7511668" cy="12382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25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168" y="836712"/>
            <a:ext cx="7511668" cy="12382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25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6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430">
        <p:fade/>
      </p:transition>
    </mc:Choice>
    <mc:Fallback xmlns="">
      <p:transition spd="med" advTm="1543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4" name="직각 삼각형 23"/>
          <p:cNvSpPr/>
          <p:nvPr/>
        </p:nvSpPr>
        <p:spPr>
          <a:xfrm rot="5400000">
            <a:off x="712038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787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02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454" y="100295"/>
            <a:ext cx="63187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4905" y="91411"/>
            <a:ext cx="1581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코멘트 반영 내용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49" y="23033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46575" y="718286"/>
            <a:ext cx="565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진행 상황 </a:t>
            </a:r>
            <a:r>
              <a:rPr lang="en-US" altLang="ko-KR" b="1">
                <a:solidFill>
                  <a:srgbClr val="000000"/>
                </a:solidFill>
                <a:latin typeface="Helvetica Neue"/>
              </a:rPr>
              <a:t>6</a:t>
            </a:r>
            <a:r>
              <a:rPr lang="en-US" altLang="ko-KR" b="1" smtClean="0">
                <a:solidFill>
                  <a:srgbClr val="000000"/>
                </a:solidFill>
                <a:latin typeface="Helvetica Neue"/>
              </a:rPr>
              <a:t> : chebyshev filter </a:t>
            </a:r>
            <a:endParaRPr lang="ko-KR" altLang="en-US" b="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76615" y="1375428"/>
            <a:ext cx="13602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boy.wav</a:t>
            </a:r>
          </a:p>
          <a:p>
            <a:pPr algn="ctr"/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+</a:t>
            </a:r>
          </a:p>
          <a:p>
            <a:pPr algn="ctr"/>
            <a:r>
              <a:rPr lang="en-US" altLang="ko-KR" sz="1400" b="1">
                <a:solidFill>
                  <a:srgbClr val="000000"/>
                </a:solidFill>
                <a:latin typeface="Helvetica Neue"/>
              </a:rPr>
              <a:t>k</a:t>
            </a:r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eybaord.wav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87536" y="1341761"/>
            <a:ext cx="87581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boy.wav</a:t>
            </a:r>
          </a:p>
          <a:p>
            <a:pPr algn="ctr"/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+</a:t>
            </a:r>
          </a:p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car.wav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88141" y="6020309"/>
            <a:ext cx="13602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girl.wav</a:t>
            </a:r>
          </a:p>
          <a:p>
            <a:pPr algn="ctr"/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+</a:t>
            </a:r>
          </a:p>
          <a:p>
            <a:pPr algn="ctr"/>
            <a:r>
              <a:rPr lang="en-US" altLang="ko-KR" sz="1400" b="1">
                <a:solidFill>
                  <a:srgbClr val="000000"/>
                </a:solidFill>
                <a:latin typeface="Helvetica Neue"/>
              </a:rPr>
              <a:t>k</a:t>
            </a:r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eybaord.wav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50866" y="5945874"/>
            <a:ext cx="8499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girl.wav</a:t>
            </a:r>
          </a:p>
          <a:p>
            <a:pPr algn="ctr"/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+</a:t>
            </a:r>
          </a:p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car.wav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26" y="2229262"/>
            <a:ext cx="2897090" cy="1933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06" y="2229262"/>
            <a:ext cx="2840031" cy="19339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243" y="4110292"/>
            <a:ext cx="2875949" cy="1962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806" y="4091260"/>
            <a:ext cx="2746575" cy="191001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109438" y="100295"/>
            <a:ext cx="20526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관련 기술 및 진행 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34639" y="89485"/>
            <a:ext cx="100670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결과 분석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6787" y="2756740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05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940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757">
        <p:fade/>
      </p:transition>
    </mc:Choice>
    <mc:Fallback xmlns="">
      <p:transition spd="med" advTm="187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25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4" name="직각 삼각형 23"/>
          <p:cNvSpPr/>
          <p:nvPr/>
        </p:nvSpPr>
        <p:spPr>
          <a:xfrm rot="5400000">
            <a:off x="717363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787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454" y="100295"/>
            <a:ext cx="63187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9438" y="100295"/>
            <a:ext cx="20526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관련 기술 및 진행 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4905" y="91411"/>
            <a:ext cx="1581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코멘트 반영 내용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4639" y="89485"/>
            <a:ext cx="100670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결과 분석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49" y="23033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46575" y="718286"/>
            <a:ext cx="6394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진행 상황 </a:t>
            </a:r>
            <a:r>
              <a:rPr lang="en-US" altLang="ko-KR" b="1" smtClean="0">
                <a:solidFill>
                  <a:srgbClr val="000000"/>
                </a:solidFill>
                <a:latin typeface="Helvetica Neue"/>
              </a:rPr>
              <a:t>6 - girl : </a:t>
            </a:r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원본 데이터와 </a:t>
            </a:r>
            <a:r>
              <a:rPr lang="en-US" altLang="ko-KR" b="1" smtClean="0">
                <a:solidFill>
                  <a:srgbClr val="000000"/>
                </a:solidFill>
                <a:latin typeface="Helvetica Neue"/>
              </a:rPr>
              <a:t>filtered </a:t>
            </a:r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데이터 비교하기 </a:t>
            </a:r>
            <a:endParaRPr lang="ko-KR" altLang="en-US" b="1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37" y="1532079"/>
            <a:ext cx="2500615" cy="165425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192487" y="1224302"/>
            <a:ext cx="849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girl.wav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44" y="3630793"/>
            <a:ext cx="2363321" cy="150636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565" y="3630792"/>
            <a:ext cx="2375679" cy="154758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841" y="5137160"/>
            <a:ext cx="2306126" cy="157402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211" y="5158382"/>
            <a:ext cx="2202386" cy="153157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22" y="3340955"/>
            <a:ext cx="2702612" cy="172262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967" y="3335036"/>
            <a:ext cx="2716745" cy="176976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29" y="4837609"/>
            <a:ext cx="2637206" cy="179999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493" y="4864925"/>
            <a:ext cx="2518572" cy="175145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1778870" y="6473036"/>
            <a:ext cx="993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Keyboard</a:t>
            </a:r>
            <a:endParaRPr lang="ko-KR" altLang="en-US" sz="1400"/>
          </a:p>
        </p:txBody>
      </p:sp>
      <p:sp>
        <p:nvSpPr>
          <p:cNvPr id="48" name="직사각형 47"/>
          <p:cNvSpPr/>
          <p:nvPr/>
        </p:nvSpPr>
        <p:spPr>
          <a:xfrm>
            <a:off x="4420797" y="6494455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Car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327" y="1571579"/>
            <a:ext cx="2429553" cy="15731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4455" y="1600980"/>
            <a:ext cx="2394431" cy="160678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4357386" y="1368291"/>
            <a:ext cx="1301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mtClean="0">
                <a:solidFill>
                  <a:srgbClr val="000000"/>
                </a:solidFill>
                <a:latin typeface="Helvetica Neue"/>
              </a:rPr>
              <a:t>butterworth </a:t>
            </a:r>
            <a:r>
              <a:rPr lang="en-US" altLang="ko-KR" sz="1000" b="1">
                <a:solidFill>
                  <a:srgbClr val="000000"/>
                </a:solidFill>
                <a:latin typeface="Helvetica Neue"/>
              </a:rPr>
              <a:t>filter </a:t>
            </a:r>
            <a:endParaRPr lang="ko-KR" altLang="en-US" sz="1000"/>
          </a:p>
        </p:txBody>
      </p:sp>
      <p:sp>
        <p:nvSpPr>
          <p:cNvPr id="50" name="직사각형 49"/>
          <p:cNvSpPr/>
          <p:nvPr/>
        </p:nvSpPr>
        <p:spPr>
          <a:xfrm>
            <a:off x="6859976" y="1379485"/>
            <a:ext cx="1200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rgbClr val="000000"/>
                </a:solidFill>
                <a:latin typeface="Helvetica Neue"/>
              </a:rPr>
              <a:t>chebyshev filter </a:t>
            </a:r>
            <a:endParaRPr lang="ko-KR" altLang="en-US" sz="1000"/>
          </a:p>
        </p:txBody>
      </p:sp>
      <p:sp>
        <p:nvSpPr>
          <p:cNvPr id="7" name="자유형 6"/>
          <p:cNvSpPr/>
          <p:nvPr/>
        </p:nvSpPr>
        <p:spPr>
          <a:xfrm>
            <a:off x="914400" y="1261641"/>
            <a:ext cx="5590572" cy="3553427"/>
          </a:xfrm>
          <a:custGeom>
            <a:avLst/>
            <a:gdLst>
              <a:gd name="connsiteX0" fmla="*/ 3356658 w 5590572"/>
              <a:gd name="connsiteY0" fmla="*/ 0 h 3553427"/>
              <a:gd name="connsiteX1" fmla="*/ 3229337 w 5590572"/>
              <a:gd name="connsiteY1" fmla="*/ 34724 h 3553427"/>
              <a:gd name="connsiteX2" fmla="*/ 3194613 w 5590572"/>
              <a:gd name="connsiteY2" fmla="*/ 46298 h 3553427"/>
              <a:gd name="connsiteX3" fmla="*/ 3159889 w 5590572"/>
              <a:gd name="connsiteY3" fmla="*/ 57873 h 3553427"/>
              <a:gd name="connsiteX4" fmla="*/ 3113590 w 5590572"/>
              <a:gd name="connsiteY4" fmla="*/ 104172 h 3553427"/>
              <a:gd name="connsiteX5" fmla="*/ 3067291 w 5590572"/>
              <a:gd name="connsiteY5" fmla="*/ 196769 h 3553427"/>
              <a:gd name="connsiteX6" fmla="*/ 3044142 w 5590572"/>
              <a:gd name="connsiteY6" fmla="*/ 243068 h 3553427"/>
              <a:gd name="connsiteX7" fmla="*/ 3032567 w 5590572"/>
              <a:gd name="connsiteY7" fmla="*/ 277792 h 3553427"/>
              <a:gd name="connsiteX8" fmla="*/ 3009418 w 5590572"/>
              <a:gd name="connsiteY8" fmla="*/ 312516 h 3553427"/>
              <a:gd name="connsiteX9" fmla="*/ 2997843 w 5590572"/>
              <a:gd name="connsiteY9" fmla="*/ 347240 h 3553427"/>
              <a:gd name="connsiteX10" fmla="*/ 2963119 w 5590572"/>
              <a:gd name="connsiteY10" fmla="*/ 416688 h 3553427"/>
              <a:gd name="connsiteX11" fmla="*/ 2951544 w 5590572"/>
              <a:gd name="connsiteY11" fmla="*/ 497711 h 3553427"/>
              <a:gd name="connsiteX12" fmla="*/ 2916820 w 5590572"/>
              <a:gd name="connsiteY12" fmla="*/ 821802 h 3553427"/>
              <a:gd name="connsiteX13" fmla="*/ 2905246 w 5590572"/>
              <a:gd name="connsiteY13" fmla="*/ 1516283 h 3553427"/>
              <a:gd name="connsiteX14" fmla="*/ 2893671 w 5590572"/>
              <a:gd name="connsiteY14" fmla="*/ 1585731 h 3553427"/>
              <a:gd name="connsiteX15" fmla="*/ 2870522 w 5590572"/>
              <a:gd name="connsiteY15" fmla="*/ 1655179 h 3553427"/>
              <a:gd name="connsiteX16" fmla="*/ 2801073 w 5590572"/>
              <a:gd name="connsiteY16" fmla="*/ 1840374 h 3553427"/>
              <a:gd name="connsiteX17" fmla="*/ 2777924 w 5590572"/>
              <a:gd name="connsiteY17" fmla="*/ 1875098 h 3553427"/>
              <a:gd name="connsiteX18" fmla="*/ 2662177 w 5590572"/>
              <a:gd name="connsiteY18" fmla="*/ 1909822 h 3553427"/>
              <a:gd name="connsiteX19" fmla="*/ 1238491 w 5590572"/>
              <a:gd name="connsiteY19" fmla="*/ 1909822 h 3553427"/>
              <a:gd name="connsiteX20" fmla="*/ 1145894 w 5590572"/>
              <a:gd name="connsiteY20" fmla="*/ 1921397 h 3553427"/>
              <a:gd name="connsiteX21" fmla="*/ 1018572 w 5590572"/>
              <a:gd name="connsiteY21" fmla="*/ 1944546 h 3553427"/>
              <a:gd name="connsiteX22" fmla="*/ 937549 w 5590572"/>
              <a:gd name="connsiteY22" fmla="*/ 1956121 h 3553427"/>
              <a:gd name="connsiteX23" fmla="*/ 868101 w 5590572"/>
              <a:gd name="connsiteY23" fmla="*/ 1979270 h 3553427"/>
              <a:gd name="connsiteX24" fmla="*/ 798653 w 5590572"/>
              <a:gd name="connsiteY24" fmla="*/ 2002420 h 3553427"/>
              <a:gd name="connsiteX25" fmla="*/ 717630 w 5590572"/>
              <a:gd name="connsiteY25" fmla="*/ 2025569 h 3553427"/>
              <a:gd name="connsiteX26" fmla="*/ 636608 w 5590572"/>
              <a:gd name="connsiteY26" fmla="*/ 2037144 h 3553427"/>
              <a:gd name="connsiteX27" fmla="*/ 590309 w 5590572"/>
              <a:gd name="connsiteY27" fmla="*/ 2060293 h 3553427"/>
              <a:gd name="connsiteX28" fmla="*/ 555585 w 5590572"/>
              <a:gd name="connsiteY28" fmla="*/ 2083443 h 3553427"/>
              <a:gd name="connsiteX29" fmla="*/ 520861 w 5590572"/>
              <a:gd name="connsiteY29" fmla="*/ 2095017 h 3553427"/>
              <a:gd name="connsiteX30" fmla="*/ 405114 w 5590572"/>
              <a:gd name="connsiteY30" fmla="*/ 2152891 h 3553427"/>
              <a:gd name="connsiteX31" fmla="*/ 370390 w 5590572"/>
              <a:gd name="connsiteY31" fmla="*/ 2164465 h 3553427"/>
              <a:gd name="connsiteX32" fmla="*/ 335666 w 5590572"/>
              <a:gd name="connsiteY32" fmla="*/ 2187615 h 3553427"/>
              <a:gd name="connsiteX33" fmla="*/ 300942 w 5590572"/>
              <a:gd name="connsiteY33" fmla="*/ 2199189 h 3553427"/>
              <a:gd name="connsiteX34" fmla="*/ 277792 w 5590572"/>
              <a:gd name="connsiteY34" fmla="*/ 2222339 h 3553427"/>
              <a:gd name="connsiteX35" fmla="*/ 243068 w 5590572"/>
              <a:gd name="connsiteY35" fmla="*/ 2303362 h 3553427"/>
              <a:gd name="connsiteX36" fmla="*/ 196770 w 5590572"/>
              <a:gd name="connsiteY36" fmla="*/ 2361235 h 3553427"/>
              <a:gd name="connsiteX37" fmla="*/ 173620 w 5590572"/>
              <a:gd name="connsiteY37" fmla="*/ 2419108 h 3553427"/>
              <a:gd name="connsiteX38" fmla="*/ 138896 w 5590572"/>
              <a:gd name="connsiteY38" fmla="*/ 2465407 h 3553427"/>
              <a:gd name="connsiteX39" fmla="*/ 69448 w 5590572"/>
              <a:gd name="connsiteY39" fmla="*/ 2569579 h 3553427"/>
              <a:gd name="connsiteX40" fmla="*/ 57873 w 5590572"/>
              <a:gd name="connsiteY40" fmla="*/ 2615878 h 3553427"/>
              <a:gd name="connsiteX41" fmla="*/ 34724 w 5590572"/>
              <a:gd name="connsiteY41" fmla="*/ 2685326 h 3553427"/>
              <a:gd name="connsiteX42" fmla="*/ 11575 w 5590572"/>
              <a:gd name="connsiteY42" fmla="*/ 2835797 h 3553427"/>
              <a:gd name="connsiteX43" fmla="*/ 0 w 5590572"/>
              <a:gd name="connsiteY43" fmla="*/ 2963118 h 3553427"/>
              <a:gd name="connsiteX44" fmla="*/ 11575 w 5590572"/>
              <a:gd name="connsiteY44" fmla="*/ 3148313 h 3553427"/>
              <a:gd name="connsiteX45" fmla="*/ 23149 w 5590572"/>
              <a:gd name="connsiteY45" fmla="*/ 3183037 h 3553427"/>
              <a:gd name="connsiteX46" fmla="*/ 81023 w 5590572"/>
              <a:gd name="connsiteY46" fmla="*/ 3240911 h 3553427"/>
              <a:gd name="connsiteX47" fmla="*/ 115747 w 5590572"/>
              <a:gd name="connsiteY47" fmla="*/ 3264060 h 3553427"/>
              <a:gd name="connsiteX48" fmla="*/ 173620 w 5590572"/>
              <a:gd name="connsiteY48" fmla="*/ 3321934 h 3553427"/>
              <a:gd name="connsiteX49" fmla="*/ 208344 w 5590572"/>
              <a:gd name="connsiteY49" fmla="*/ 3356658 h 3553427"/>
              <a:gd name="connsiteX50" fmla="*/ 277792 w 5590572"/>
              <a:gd name="connsiteY50" fmla="*/ 3379807 h 3553427"/>
              <a:gd name="connsiteX51" fmla="*/ 312516 w 5590572"/>
              <a:gd name="connsiteY51" fmla="*/ 3391382 h 3553427"/>
              <a:gd name="connsiteX52" fmla="*/ 347241 w 5590572"/>
              <a:gd name="connsiteY52" fmla="*/ 3402956 h 3553427"/>
              <a:gd name="connsiteX53" fmla="*/ 381965 w 5590572"/>
              <a:gd name="connsiteY53" fmla="*/ 3414531 h 3553427"/>
              <a:gd name="connsiteX54" fmla="*/ 428263 w 5590572"/>
              <a:gd name="connsiteY54" fmla="*/ 3426106 h 3553427"/>
              <a:gd name="connsiteX55" fmla="*/ 682906 w 5590572"/>
              <a:gd name="connsiteY55" fmla="*/ 3437681 h 3553427"/>
              <a:gd name="connsiteX56" fmla="*/ 752354 w 5590572"/>
              <a:gd name="connsiteY56" fmla="*/ 3460830 h 3553427"/>
              <a:gd name="connsiteX57" fmla="*/ 787078 w 5590572"/>
              <a:gd name="connsiteY57" fmla="*/ 3472405 h 3553427"/>
              <a:gd name="connsiteX58" fmla="*/ 1400537 w 5590572"/>
              <a:gd name="connsiteY58" fmla="*/ 3495554 h 3553427"/>
              <a:gd name="connsiteX59" fmla="*/ 1435261 w 5590572"/>
              <a:gd name="connsiteY59" fmla="*/ 3507129 h 3553427"/>
              <a:gd name="connsiteX60" fmla="*/ 1539433 w 5590572"/>
              <a:gd name="connsiteY60" fmla="*/ 3530278 h 3553427"/>
              <a:gd name="connsiteX61" fmla="*/ 1643605 w 5590572"/>
              <a:gd name="connsiteY61" fmla="*/ 3553427 h 3553427"/>
              <a:gd name="connsiteX62" fmla="*/ 2268638 w 5590572"/>
              <a:gd name="connsiteY62" fmla="*/ 3541853 h 3553427"/>
              <a:gd name="connsiteX63" fmla="*/ 2534856 w 5590572"/>
              <a:gd name="connsiteY63" fmla="*/ 3518703 h 3553427"/>
              <a:gd name="connsiteX64" fmla="*/ 2847372 w 5590572"/>
              <a:gd name="connsiteY64" fmla="*/ 3507129 h 3553427"/>
              <a:gd name="connsiteX65" fmla="*/ 3634451 w 5590572"/>
              <a:gd name="connsiteY65" fmla="*/ 3518703 h 3553427"/>
              <a:gd name="connsiteX66" fmla="*/ 4409954 w 5590572"/>
              <a:gd name="connsiteY66" fmla="*/ 3507129 h 3553427"/>
              <a:gd name="connsiteX67" fmla="*/ 4514127 w 5590572"/>
              <a:gd name="connsiteY67" fmla="*/ 3483979 h 3553427"/>
              <a:gd name="connsiteX68" fmla="*/ 4606724 w 5590572"/>
              <a:gd name="connsiteY68" fmla="*/ 3472405 h 3553427"/>
              <a:gd name="connsiteX69" fmla="*/ 4676172 w 5590572"/>
              <a:gd name="connsiteY69" fmla="*/ 3460830 h 3553427"/>
              <a:gd name="connsiteX70" fmla="*/ 4780344 w 5590572"/>
              <a:gd name="connsiteY70" fmla="*/ 3437681 h 3553427"/>
              <a:gd name="connsiteX71" fmla="*/ 4849792 w 5590572"/>
              <a:gd name="connsiteY71" fmla="*/ 3414531 h 3553427"/>
              <a:gd name="connsiteX72" fmla="*/ 4884516 w 5590572"/>
              <a:gd name="connsiteY72" fmla="*/ 3402956 h 3553427"/>
              <a:gd name="connsiteX73" fmla="*/ 4919241 w 5590572"/>
              <a:gd name="connsiteY73" fmla="*/ 3379807 h 3553427"/>
              <a:gd name="connsiteX74" fmla="*/ 4965539 w 5590572"/>
              <a:gd name="connsiteY74" fmla="*/ 3345083 h 3553427"/>
              <a:gd name="connsiteX75" fmla="*/ 5046562 w 5590572"/>
              <a:gd name="connsiteY75" fmla="*/ 3298784 h 3553427"/>
              <a:gd name="connsiteX76" fmla="*/ 5092861 w 5590572"/>
              <a:gd name="connsiteY76" fmla="*/ 3240911 h 3553427"/>
              <a:gd name="connsiteX77" fmla="*/ 5185458 w 5590572"/>
              <a:gd name="connsiteY77" fmla="*/ 3148313 h 3553427"/>
              <a:gd name="connsiteX78" fmla="*/ 5220182 w 5590572"/>
              <a:gd name="connsiteY78" fmla="*/ 3102015 h 3553427"/>
              <a:gd name="connsiteX79" fmla="*/ 5289630 w 5590572"/>
              <a:gd name="connsiteY79" fmla="*/ 3020992 h 3553427"/>
              <a:gd name="connsiteX80" fmla="*/ 5359078 w 5590572"/>
              <a:gd name="connsiteY80" fmla="*/ 2835797 h 3553427"/>
              <a:gd name="connsiteX81" fmla="*/ 5382228 w 5590572"/>
              <a:gd name="connsiteY81" fmla="*/ 2777924 h 3553427"/>
              <a:gd name="connsiteX82" fmla="*/ 5416952 w 5590572"/>
              <a:gd name="connsiteY82" fmla="*/ 2627453 h 3553427"/>
              <a:gd name="connsiteX83" fmla="*/ 5440101 w 5590572"/>
              <a:gd name="connsiteY83" fmla="*/ 2558005 h 3553427"/>
              <a:gd name="connsiteX84" fmla="*/ 5463251 w 5590572"/>
              <a:gd name="connsiteY84" fmla="*/ 2395959 h 3553427"/>
              <a:gd name="connsiteX85" fmla="*/ 5474825 w 5590572"/>
              <a:gd name="connsiteY85" fmla="*/ 2361235 h 3553427"/>
              <a:gd name="connsiteX86" fmla="*/ 5486400 w 5590572"/>
              <a:gd name="connsiteY86" fmla="*/ 2291787 h 3553427"/>
              <a:gd name="connsiteX87" fmla="*/ 5509549 w 5590572"/>
              <a:gd name="connsiteY87" fmla="*/ 2118167 h 3553427"/>
              <a:gd name="connsiteX88" fmla="*/ 5521124 w 5590572"/>
              <a:gd name="connsiteY88" fmla="*/ 1794075 h 3553427"/>
              <a:gd name="connsiteX89" fmla="*/ 5544273 w 5590572"/>
              <a:gd name="connsiteY89" fmla="*/ 1481559 h 3553427"/>
              <a:gd name="connsiteX90" fmla="*/ 5555848 w 5590572"/>
              <a:gd name="connsiteY90" fmla="*/ 1250065 h 3553427"/>
              <a:gd name="connsiteX91" fmla="*/ 5590572 w 5590572"/>
              <a:gd name="connsiteY91" fmla="*/ 960698 h 3553427"/>
              <a:gd name="connsiteX92" fmla="*/ 5578997 w 5590572"/>
              <a:gd name="connsiteY92" fmla="*/ 706055 h 3553427"/>
              <a:gd name="connsiteX93" fmla="*/ 5532699 w 5590572"/>
              <a:gd name="connsiteY93" fmla="*/ 625032 h 3553427"/>
              <a:gd name="connsiteX94" fmla="*/ 5509549 w 5590572"/>
              <a:gd name="connsiteY94" fmla="*/ 567159 h 3553427"/>
              <a:gd name="connsiteX95" fmla="*/ 5463251 w 5590572"/>
              <a:gd name="connsiteY95" fmla="*/ 486136 h 3553427"/>
              <a:gd name="connsiteX96" fmla="*/ 5451676 w 5590572"/>
              <a:gd name="connsiteY96" fmla="*/ 451412 h 3553427"/>
              <a:gd name="connsiteX97" fmla="*/ 5405377 w 5590572"/>
              <a:gd name="connsiteY97" fmla="*/ 393539 h 3553427"/>
              <a:gd name="connsiteX98" fmla="*/ 5324354 w 5590572"/>
              <a:gd name="connsiteY98" fmla="*/ 358815 h 3553427"/>
              <a:gd name="connsiteX99" fmla="*/ 5243332 w 5590572"/>
              <a:gd name="connsiteY99" fmla="*/ 289367 h 3553427"/>
              <a:gd name="connsiteX100" fmla="*/ 5220182 w 5590572"/>
              <a:gd name="connsiteY100" fmla="*/ 266217 h 3553427"/>
              <a:gd name="connsiteX101" fmla="*/ 5116010 w 5590572"/>
              <a:gd name="connsiteY101" fmla="*/ 219918 h 3553427"/>
              <a:gd name="connsiteX102" fmla="*/ 5046562 w 5590572"/>
              <a:gd name="connsiteY102" fmla="*/ 173620 h 3553427"/>
              <a:gd name="connsiteX103" fmla="*/ 4861367 w 5590572"/>
              <a:gd name="connsiteY103" fmla="*/ 150470 h 3553427"/>
              <a:gd name="connsiteX104" fmla="*/ 4803494 w 5590572"/>
              <a:gd name="connsiteY104" fmla="*/ 138896 h 3553427"/>
              <a:gd name="connsiteX105" fmla="*/ 4583575 w 5590572"/>
              <a:gd name="connsiteY105" fmla="*/ 115746 h 3553427"/>
              <a:gd name="connsiteX106" fmla="*/ 4514127 w 5590572"/>
              <a:gd name="connsiteY106" fmla="*/ 104172 h 3553427"/>
              <a:gd name="connsiteX107" fmla="*/ 4421529 w 5590572"/>
              <a:gd name="connsiteY107" fmla="*/ 92597 h 3553427"/>
              <a:gd name="connsiteX108" fmla="*/ 4247909 w 5590572"/>
              <a:gd name="connsiteY108" fmla="*/ 69448 h 3553427"/>
              <a:gd name="connsiteX109" fmla="*/ 4143737 w 5590572"/>
              <a:gd name="connsiteY109" fmla="*/ 46298 h 3553427"/>
              <a:gd name="connsiteX110" fmla="*/ 3865944 w 5590572"/>
              <a:gd name="connsiteY110" fmla="*/ 34724 h 3553427"/>
              <a:gd name="connsiteX111" fmla="*/ 3622876 w 5590572"/>
              <a:gd name="connsiteY111" fmla="*/ 23149 h 3553427"/>
              <a:gd name="connsiteX112" fmla="*/ 3356658 w 5590572"/>
              <a:gd name="connsiteY112" fmla="*/ 0 h 355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590572" h="3553427">
                <a:moveTo>
                  <a:pt x="3356658" y="0"/>
                </a:moveTo>
                <a:cubicBezTo>
                  <a:pt x="3274852" y="16360"/>
                  <a:pt x="3317455" y="5351"/>
                  <a:pt x="3229337" y="34724"/>
                </a:cubicBezTo>
                <a:lnTo>
                  <a:pt x="3194613" y="46298"/>
                </a:lnTo>
                <a:lnTo>
                  <a:pt x="3159889" y="57873"/>
                </a:lnTo>
                <a:cubicBezTo>
                  <a:pt x="3144456" y="73306"/>
                  <a:pt x="3120492" y="83466"/>
                  <a:pt x="3113590" y="104172"/>
                </a:cubicBezTo>
                <a:cubicBezTo>
                  <a:pt x="3086990" y="183973"/>
                  <a:pt x="3107696" y="156366"/>
                  <a:pt x="3067291" y="196769"/>
                </a:cubicBezTo>
                <a:cubicBezTo>
                  <a:pt x="3059575" y="212202"/>
                  <a:pt x="3050939" y="227209"/>
                  <a:pt x="3044142" y="243068"/>
                </a:cubicBezTo>
                <a:cubicBezTo>
                  <a:pt x="3039336" y="254282"/>
                  <a:pt x="3038023" y="266879"/>
                  <a:pt x="3032567" y="277792"/>
                </a:cubicBezTo>
                <a:cubicBezTo>
                  <a:pt x="3026346" y="290234"/>
                  <a:pt x="3015639" y="300074"/>
                  <a:pt x="3009418" y="312516"/>
                </a:cubicBezTo>
                <a:cubicBezTo>
                  <a:pt x="3003962" y="323429"/>
                  <a:pt x="3003299" y="336327"/>
                  <a:pt x="2997843" y="347240"/>
                </a:cubicBezTo>
                <a:cubicBezTo>
                  <a:pt x="2952967" y="436991"/>
                  <a:pt x="2992213" y="329408"/>
                  <a:pt x="2963119" y="416688"/>
                </a:cubicBezTo>
                <a:cubicBezTo>
                  <a:pt x="2959261" y="443696"/>
                  <a:pt x="2954557" y="470596"/>
                  <a:pt x="2951544" y="497711"/>
                </a:cubicBezTo>
                <a:cubicBezTo>
                  <a:pt x="2899060" y="970072"/>
                  <a:pt x="2948539" y="568055"/>
                  <a:pt x="2916820" y="821802"/>
                </a:cubicBezTo>
                <a:cubicBezTo>
                  <a:pt x="2912962" y="1053296"/>
                  <a:pt x="2912259" y="1284863"/>
                  <a:pt x="2905246" y="1516283"/>
                </a:cubicBezTo>
                <a:cubicBezTo>
                  <a:pt x="2904535" y="1539741"/>
                  <a:pt x="2899363" y="1562963"/>
                  <a:pt x="2893671" y="1585731"/>
                </a:cubicBezTo>
                <a:cubicBezTo>
                  <a:pt x="2887753" y="1609404"/>
                  <a:pt x="2878238" y="1632030"/>
                  <a:pt x="2870522" y="1655179"/>
                </a:cubicBezTo>
                <a:cubicBezTo>
                  <a:pt x="2852319" y="1709788"/>
                  <a:pt x="2817668" y="1815481"/>
                  <a:pt x="2801073" y="1840374"/>
                </a:cubicBezTo>
                <a:cubicBezTo>
                  <a:pt x="2793357" y="1851949"/>
                  <a:pt x="2789720" y="1867725"/>
                  <a:pt x="2777924" y="1875098"/>
                </a:cubicBezTo>
                <a:cubicBezTo>
                  <a:pt x="2759133" y="1886843"/>
                  <a:pt x="2689286" y="1903045"/>
                  <a:pt x="2662177" y="1909822"/>
                </a:cubicBezTo>
                <a:cubicBezTo>
                  <a:pt x="1979922" y="1899162"/>
                  <a:pt x="1904505" y="1889941"/>
                  <a:pt x="1238491" y="1909822"/>
                </a:cubicBezTo>
                <a:cubicBezTo>
                  <a:pt x="1207399" y="1910750"/>
                  <a:pt x="1176727" y="1917286"/>
                  <a:pt x="1145894" y="1921397"/>
                </a:cubicBezTo>
                <a:cubicBezTo>
                  <a:pt x="892649" y="1955164"/>
                  <a:pt x="1182578" y="1914727"/>
                  <a:pt x="1018572" y="1944546"/>
                </a:cubicBezTo>
                <a:cubicBezTo>
                  <a:pt x="991730" y="1949426"/>
                  <a:pt x="964557" y="1952263"/>
                  <a:pt x="937549" y="1956121"/>
                </a:cubicBezTo>
                <a:lnTo>
                  <a:pt x="868101" y="1979270"/>
                </a:lnTo>
                <a:cubicBezTo>
                  <a:pt x="844952" y="1986987"/>
                  <a:pt x="822116" y="1995716"/>
                  <a:pt x="798653" y="2002420"/>
                </a:cubicBezTo>
                <a:cubicBezTo>
                  <a:pt x="771645" y="2010136"/>
                  <a:pt x="745095" y="2019684"/>
                  <a:pt x="717630" y="2025569"/>
                </a:cubicBezTo>
                <a:cubicBezTo>
                  <a:pt x="690954" y="2031285"/>
                  <a:pt x="663615" y="2033286"/>
                  <a:pt x="636608" y="2037144"/>
                </a:cubicBezTo>
                <a:cubicBezTo>
                  <a:pt x="621175" y="2044860"/>
                  <a:pt x="605290" y="2051732"/>
                  <a:pt x="590309" y="2060293"/>
                </a:cubicBezTo>
                <a:cubicBezTo>
                  <a:pt x="578231" y="2067195"/>
                  <a:pt x="568028" y="2077222"/>
                  <a:pt x="555585" y="2083443"/>
                </a:cubicBezTo>
                <a:cubicBezTo>
                  <a:pt x="544672" y="2088899"/>
                  <a:pt x="532436" y="2091159"/>
                  <a:pt x="520861" y="2095017"/>
                </a:cubicBezTo>
                <a:cubicBezTo>
                  <a:pt x="455042" y="2144381"/>
                  <a:pt x="492861" y="2123642"/>
                  <a:pt x="405114" y="2152891"/>
                </a:cubicBezTo>
                <a:lnTo>
                  <a:pt x="370390" y="2164465"/>
                </a:lnTo>
                <a:cubicBezTo>
                  <a:pt x="358815" y="2172182"/>
                  <a:pt x="348109" y="2181394"/>
                  <a:pt x="335666" y="2187615"/>
                </a:cubicBezTo>
                <a:cubicBezTo>
                  <a:pt x="324753" y="2193071"/>
                  <a:pt x="311404" y="2192912"/>
                  <a:pt x="300942" y="2199189"/>
                </a:cubicBezTo>
                <a:cubicBezTo>
                  <a:pt x="291584" y="2204804"/>
                  <a:pt x="285509" y="2214622"/>
                  <a:pt x="277792" y="2222339"/>
                </a:cubicBezTo>
                <a:cubicBezTo>
                  <a:pt x="267503" y="2253208"/>
                  <a:pt x="262141" y="2274753"/>
                  <a:pt x="243068" y="2303362"/>
                </a:cubicBezTo>
                <a:cubicBezTo>
                  <a:pt x="229364" y="2323917"/>
                  <a:pt x="209480" y="2340051"/>
                  <a:pt x="196770" y="2361235"/>
                </a:cubicBezTo>
                <a:cubicBezTo>
                  <a:pt x="186080" y="2379051"/>
                  <a:pt x="183710" y="2400946"/>
                  <a:pt x="173620" y="2419108"/>
                </a:cubicBezTo>
                <a:cubicBezTo>
                  <a:pt x="164251" y="2435971"/>
                  <a:pt x="149597" y="2449356"/>
                  <a:pt x="138896" y="2465407"/>
                </a:cubicBezTo>
                <a:cubicBezTo>
                  <a:pt x="49606" y="2599344"/>
                  <a:pt x="155949" y="2454245"/>
                  <a:pt x="69448" y="2569579"/>
                </a:cubicBezTo>
                <a:cubicBezTo>
                  <a:pt x="65590" y="2585012"/>
                  <a:pt x="62444" y="2600641"/>
                  <a:pt x="57873" y="2615878"/>
                </a:cubicBezTo>
                <a:cubicBezTo>
                  <a:pt x="50861" y="2639250"/>
                  <a:pt x="38736" y="2661257"/>
                  <a:pt x="34724" y="2685326"/>
                </a:cubicBezTo>
                <a:cubicBezTo>
                  <a:pt x="27202" y="2730454"/>
                  <a:pt x="16542" y="2791096"/>
                  <a:pt x="11575" y="2835797"/>
                </a:cubicBezTo>
                <a:cubicBezTo>
                  <a:pt x="6869" y="2878152"/>
                  <a:pt x="3858" y="2920678"/>
                  <a:pt x="0" y="2963118"/>
                </a:cubicBezTo>
                <a:cubicBezTo>
                  <a:pt x="3858" y="3024850"/>
                  <a:pt x="5100" y="3086801"/>
                  <a:pt x="11575" y="3148313"/>
                </a:cubicBezTo>
                <a:cubicBezTo>
                  <a:pt x="12852" y="3160447"/>
                  <a:pt x="15829" y="3173276"/>
                  <a:pt x="23149" y="3183037"/>
                </a:cubicBezTo>
                <a:cubicBezTo>
                  <a:pt x="39518" y="3204863"/>
                  <a:pt x="58323" y="3225778"/>
                  <a:pt x="81023" y="3240911"/>
                </a:cubicBezTo>
                <a:lnTo>
                  <a:pt x="115747" y="3264060"/>
                </a:lnTo>
                <a:cubicBezTo>
                  <a:pt x="158186" y="3327719"/>
                  <a:pt x="115748" y="3273707"/>
                  <a:pt x="173620" y="3321934"/>
                </a:cubicBezTo>
                <a:cubicBezTo>
                  <a:pt x="186195" y="3332413"/>
                  <a:pt x="194035" y="3348709"/>
                  <a:pt x="208344" y="3356658"/>
                </a:cubicBezTo>
                <a:cubicBezTo>
                  <a:pt x="229675" y="3368508"/>
                  <a:pt x="254643" y="3372091"/>
                  <a:pt x="277792" y="3379807"/>
                </a:cubicBezTo>
                <a:lnTo>
                  <a:pt x="312516" y="3391382"/>
                </a:lnTo>
                <a:lnTo>
                  <a:pt x="347241" y="3402956"/>
                </a:lnTo>
                <a:cubicBezTo>
                  <a:pt x="358816" y="3406814"/>
                  <a:pt x="370129" y="3411572"/>
                  <a:pt x="381965" y="3414531"/>
                </a:cubicBezTo>
                <a:cubicBezTo>
                  <a:pt x="397398" y="3418389"/>
                  <a:pt x="412402" y="3424886"/>
                  <a:pt x="428263" y="3426106"/>
                </a:cubicBezTo>
                <a:cubicBezTo>
                  <a:pt x="512981" y="3432623"/>
                  <a:pt x="598025" y="3433823"/>
                  <a:pt x="682906" y="3437681"/>
                </a:cubicBezTo>
                <a:lnTo>
                  <a:pt x="752354" y="3460830"/>
                </a:lnTo>
                <a:cubicBezTo>
                  <a:pt x="763929" y="3464688"/>
                  <a:pt x="774898" y="3471689"/>
                  <a:pt x="787078" y="3472405"/>
                </a:cubicBezTo>
                <a:cubicBezTo>
                  <a:pt x="1122558" y="3492138"/>
                  <a:pt x="918170" y="3482155"/>
                  <a:pt x="1400537" y="3495554"/>
                </a:cubicBezTo>
                <a:cubicBezTo>
                  <a:pt x="1412112" y="3499412"/>
                  <a:pt x="1423530" y="3503777"/>
                  <a:pt x="1435261" y="3507129"/>
                </a:cubicBezTo>
                <a:cubicBezTo>
                  <a:pt x="1467766" y="3516416"/>
                  <a:pt x="1506623" y="3524312"/>
                  <a:pt x="1539433" y="3530278"/>
                </a:cubicBezTo>
                <a:cubicBezTo>
                  <a:pt x="1629065" y="3546575"/>
                  <a:pt x="1582380" y="3533020"/>
                  <a:pt x="1643605" y="3553427"/>
                </a:cubicBezTo>
                <a:cubicBezTo>
                  <a:pt x="1851949" y="3549569"/>
                  <a:pt x="2060416" y="3549966"/>
                  <a:pt x="2268638" y="3541853"/>
                </a:cubicBezTo>
                <a:cubicBezTo>
                  <a:pt x="2357645" y="3538385"/>
                  <a:pt x="2445843" y="3522000"/>
                  <a:pt x="2534856" y="3518703"/>
                </a:cubicBezTo>
                <a:lnTo>
                  <a:pt x="2847372" y="3507129"/>
                </a:lnTo>
                <a:lnTo>
                  <a:pt x="3634451" y="3518703"/>
                </a:lnTo>
                <a:cubicBezTo>
                  <a:pt x="3892981" y="3518703"/>
                  <a:pt x="4151524" y="3514308"/>
                  <a:pt x="4409954" y="3507129"/>
                </a:cubicBezTo>
                <a:cubicBezTo>
                  <a:pt x="4440839" y="3506271"/>
                  <a:pt x="4483179" y="3489137"/>
                  <a:pt x="4514127" y="3483979"/>
                </a:cubicBezTo>
                <a:cubicBezTo>
                  <a:pt x="4544810" y="3478865"/>
                  <a:pt x="4575931" y="3476804"/>
                  <a:pt x="4606724" y="3472405"/>
                </a:cubicBezTo>
                <a:cubicBezTo>
                  <a:pt x="4629957" y="3469086"/>
                  <a:pt x="4653082" y="3465028"/>
                  <a:pt x="4676172" y="3460830"/>
                </a:cubicBezTo>
                <a:cubicBezTo>
                  <a:pt x="4704121" y="3455748"/>
                  <a:pt x="4751770" y="3446253"/>
                  <a:pt x="4780344" y="3437681"/>
                </a:cubicBezTo>
                <a:cubicBezTo>
                  <a:pt x="4803716" y="3430669"/>
                  <a:pt x="4826643" y="3422248"/>
                  <a:pt x="4849792" y="3414531"/>
                </a:cubicBezTo>
                <a:cubicBezTo>
                  <a:pt x="4861367" y="3410673"/>
                  <a:pt x="4874364" y="3409724"/>
                  <a:pt x="4884516" y="3402956"/>
                </a:cubicBezTo>
                <a:cubicBezTo>
                  <a:pt x="4896091" y="3395240"/>
                  <a:pt x="4907921" y="3387893"/>
                  <a:pt x="4919241" y="3379807"/>
                </a:cubicBezTo>
                <a:cubicBezTo>
                  <a:pt x="4934939" y="3368594"/>
                  <a:pt x="4949180" y="3355307"/>
                  <a:pt x="4965539" y="3345083"/>
                </a:cubicBezTo>
                <a:cubicBezTo>
                  <a:pt x="4989753" y="3329949"/>
                  <a:pt x="5025318" y="3320028"/>
                  <a:pt x="5046562" y="3298784"/>
                </a:cubicBezTo>
                <a:cubicBezTo>
                  <a:pt x="5064031" y="3281315"/>
                  <a:pt x="5076104" y="3259064"/>
                  <a:pt x="5092861" y="3240911"/>
                </a:cubicBezTo>
                <a:cubicBezTo>
                  <a:pt x="5122468" y="3208836"/>
                  <a:pt x="5159267" y="3183234"/>
                  <a:pt x="5185458" y="3148313"/>
                </a:cubicBezTo>
                <a:cubicBezTo>
                  <a:pt x="5197033" y="3132880"/>
                  <a:pt x="5207832" y="3116835"/>
                  <a:pt x="5220182" y="3102015"/>
                </a:cubicBezTo>
                <a:cubicBezTo>
                  <a:pt x="5268326" y="3044243"/>
                  <a:pt x="5219480" y="3126217"/>
                  <a:pt x="5289630" y="3020992"/>
                </a:cubicBezTo>
                <a:cubicBezTo>
                  <a:pt x="5321270" y="2973532"/>
                  <a:pt x="5345042" y="2870886"/>
                  <a:pt x="5359078" y="2835797"/>
                </a:cubicBezTo>
                <a:lnTo>
                  <a:pt x="5382228" y="2777924"/>
                </a:lnTo>
                <a:cubicBezTo>
                  <a:pt x="5396173" y="2694258"/>
                  <a:pt x="5390046" y="2714898"/>
                  <a:pt x="5416952" y="2627453"/>
                </a:cubicBezTo>
                <a:cubicBezTo>
                  <a:pt x="5424128" y="2604131"/>
                  <a:pt x="5434183" y="2581678"/>
                  <a:pt x="5440101" y="2558005"/>
                </a:cubicBezTo>
                <a:cubicBezTo>
                  <a:pt x="5452753" y="2507397"/>
                  <a:pt x="5454115" y="2446205"/>
                  <a:pt x="5463251" y="2395959"/>
                </a:cubicBezTo>
                <a:cubicBezTo>
                  <a:pt x="5465434" y="2383955"/>
                  <a:pt x="5472178" y="2373145"/>
                  <a:pt x="5474825" y="2361235"/>
                </a:cubicBezTo>
                <a:cubicBezTo>
                  <a:pt x="5479916" y="2338325"/>
                  <a:pt x="5483489" y="2315074"/>
                  <a:pt x="5486400" y="2291787"/>
                </a:cubicBezTo>
                <a:cubicBezTo>
                  <a:pt x="5508956" y="2111348"/>
                  <a:pt x="5485793" y="2236953"/>
                  <a:pt x="5509549" y="2118167"/>
                </a:cubicBezTo>
                <a:cubicBezTo>
                  <a:pt x="5513407" y="2010136"/>
                  <a:pt x="5516624" y="1902081"/>
                  <a:pt x="5521124" y="1794075"/>
                </a:cubicBezTo>
                <a:cubicBezTo>
                  <a:pt x="5531017" y="1556645"/>
                  <a:pt x="5522848" y="1631541"/>
                  <a:pt x="5544273" y="1481559"/>
                </a:cubicBezTo>
                <a:cubicBezTo>
                  <a:pt x="5548131" y="1404394"/>
                  <a:pt x="5549767" y="1327086"/>
                  <a:pt x="5555848" y="1250065"/>
                </a:cubicBezTo>
                <a:cubicBezTo>
                  <a:pt x="5565083" y="1133093"/>
                  <a:pt x="5575724" y="1064633"/>
                  <a:pt x="5590572" y="960698"/>
                </a:cubicBezTo>
                <a:cubicBezTo>
                  <a:pt x="5586714" y="875817"/>
                  <a:pt x="5588736" y="790464"/>
                  <a:pt x="5578997" y="706055"/>
                </a:cubicBezTo>
                <a:cubicBezTo>
                  <a:pt x="5575953" y="679675"/>
                  <a:pt x="5544194" y="648022"/>
                  <a:pt x="5532699" y="625032"/>
                </a:cubicBezTo>
                <a:cubicBezTo>
                  <a:pt x="5523407" y="606448"/>
                  <a:pt x="5518841" y="585743"/>
                  <a:pt x="5509549" y="567159"/>
                </a:cubicBezTo>
                <a:cubicBezTo>
                  <a:pt x="5451432" y="450926"/>
                  <a:pt x="5524122" y="628170"/>
                  <a:pt x="5463251" y="486136"/>
                </a:cubicBezTo>
                <a:cubicBezTo>
                  <a:pt x="5458445" y="474922"/>
                  <a:pt x="5457132" y="462325"/>
                  <a:pt x="5451676" y="451412"/>
                </a:cubicBezTo>
                <a:cubicBezTo>
                  <a:pt x="5443935" y="435930"/>
                  <a:pt x="5421528" y="404306"/>
                  <a:pt x="5405377" y="393539"/>
                </a:cubicBezTo>
                <a:cubicBezTo>
                  <a:pt x="5376767" y="374466"/>
                  <a:pt x="5355223" y="369104"/>
                  <a:pt x="5324354" y="358815"/>
                </a:cubicBezTo>
                <a:cubicBezTo>
                  <a:pt x="5212910" y="247368"/>
                  <a:pt x="5331469" y="359876"/>
                  <a:pt x="5243332" y="289367"/>
                </a:cubicBezTo>
                <a:cubicBezTo>
                  <a:pt x="5234810" y="282550"/>
                  <a:pt x="5229262" y="272270"/>
                  <a:pt x="5220182" y="266217"/>
                </a:cubicBezTo>
                <a:cubicBezTo>
                  <a:pt x="5170882" y="233350"/>
                  <a:pt x="5171140" y="249989"/>
                  <a:pt x="5116010" y="219918"/>
                </a:cubicBezTo>
                <a:cubicBezTo>
                  <a:pt x="5091585" y="206595"/>
                  <a:pt x="5074169" y="177071"/>
                  <a:pt x="5046562" y="173620"/>
                </a:cubicBezTo>
                <a:cubicBezTo>
                  <a:pt x="4984830" y="165903"/>
                  <a:pt x="4922371" y="162670"/>
                  <a:pt x="4861367" y="150470"/>
                </a:cubicBezTo>
                <a:cubicBezTo>
                  <a:pt x="4842076" y="146612"/>
                  <a:pt x="4822969" y="141678"/>
                  <a:pt x="4803494" y="138896"/>
                </a:cubicBezTo>
                <a:cubicBezTo>
                  <a:pt x="4724621" y="127629"/>
                  <a:pt x="4663239" y="125704"/>
                  <a:pt x="4583575" y="115746"/>
                </a:cubicBezTo>
                <a:cubicBezTo>
                  <a:pt x="4560288" y="112835"/>
                  <a:pt x="4537360" y="107491"/>
                  <a:pt x="4514127" y="104172"/>
                </a:cubicBezTo>
                <a:cubicBezTo>
                  <a:pt x="4483333" y="99773"/>
                  <a:pt x="4452362" y="96708"/>
                  <a:pt x="4421529" y="92597"/>
                </a:cubicBezTo>
                <a:cubicBezTo>
                  <a:pt x="4182067" y="60668"/>
                  <a:pt x="4513114" y="102597"/>
                  <a:pt x="4247909" y="69448"/>
                </a:cubicBezTo>
                <a:cubicBezTo>
                  <a:pt x="4225528" y="63853"/>
                  <a:pt x="4164028" y="47697"/>
                  <a:pt x="4143737" y="46298"/>
                </a:cubicBezTo>
                <a:cubicBezTo>
                  <a:pt x="4051279" y="39922"/>
                  <a:pt x="3958531" y="38839"/>
                  <a:pt x="3865944" y="34724"/>
                </a:cubicBezTo>
                <a:lnTo>
                  <a:pt x="3622876" y="23149"/>
                </a:lnTo>
                <a:cubicBezTo>
                  <a:pt x="3520432" y="-2463"/>
                  <a:pt x="3592485" y="11574"/>
                  <a:pt x="3356658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122744" y="1191252"/>
            <a:ext cx="7639291" cy="5383168"/>
          </a:xfrm>
          <a:custGeom>
            <a:avLst/>
            <a:gdLst>
              <a:gd name="connsiteX0" fmla="*/ 6180881 w 7639291"/>
              <a:gd name="connsiteY0" fmla="*/ 940 h 5383168"/>
              <a:gd name="connsiteX1" fmla="*/ 5972537 w 7639291"/>
              <a:gd name="connsiteY1" fmla="*/ 12515 h 5383168"/>
              <a:gd name="connsiteX2" fmla="*/ 5937813 w 7639291"/>
              <a:gd name="connsiteY2" fmla="*/ 24090 h 5383168"/>
              <a:gd name="connsiteX3" fmla="*/ 5891514 w 7639291"/>
              <a:gd name="connsiteY3" fmla="*/ 35664 h 5383168"/>
              <a:gd name="connsiteX4" fmla="*/ 5787342 w 7639291"/>
              <a:gd name="connsiteY4" fmla="*/ 70389 h 5383168"/>
              <a:gd name="connsiteX5" fmla="*/ 5717894 w 7639291"/>
              <a:gd name="connsiteY5" fmla="*/ 93538 h 5383168"/>
              <a:gd name="connsiteX6" fmla="*/ 5683170 w 7639291"/>
              <a:gd name="connsiteY6" fmla="*/ 116687 h 5383168"/>
              <a:gd name="connsiteX7" fmla="*/ 5613722 w 7639291"/>
              <a:gd name="connsiteY7" fmla="*/ 139837 h 5383168"/>
              <a:gd name="connsiteX8" fmla="*/ 5590572 w 7639291"/>
              <a:gd name="connsiteY8" fmla="*/ 162986 h 5383168"/>
              <a:gd name="connsiteX9" fmla="*/ 5555848 w 7639291"/>
              <a:gd name="connsiteY9" fmla="*/ 174561 h 5383168"/>
              <a:gd name="connsiteX10" fmla="*/ 5521124 w 7639291"/>
              <a:gd name="connsiteY10" fmla="*/ 197710 h 5383168"/>
              <a:gd name="connsiteX11" fmla="*/ 5486400 w 7639291"/>
              <a:gd name="connsiteY11" fmla="*/ 255583 h 5383168"/>
              <a:gd name="connsiteX12" fmla="*/ 5451676 w 7639291"/>
              <a:gd name="connsiteY12" fmla="*/ 313457 h 5383168"/>
              <a:gd name="connsiteX13" fmla="*/ 5440102 w 7639291"/>
              <a:gd name="connsiteY13" fmla="*/ 348181 h 5383168"/>
              <a:gd name="connsiteX14" fmla="*/ 5416952 w 7639291"/>
              <a:gd name="connsiteY14" fmla="*/ 371330 h 5383168"/>
              <a:gd name="connsiteX15" fmla="*/ 5393803 w 7639291"/>
              <a:gd name="connsiteY15" fmla="*/ 440778 h 5383168"/>
              <a:gd name="connsiteX16" fmla="*/ 5370653 w 7639291"/>
              <a:gd name="connsiteY16" fmla="*/ 510226 h 5383168"/>
              <a:gd name="connsiteX17" fmla="*/ 5359079 w 7639291"/>
              <a:gd name="connsiteY17" fmla="*/ 544951 h 5383168"/>
              <a:gd name="connsiteX18" fmla="*/ 5335929 w 7639291"/>
              <a:gd name="connsiteY18" fmla="*/ 706996 h 5383168"/>
              <a:gd name="connsiteX19" fmla="*/ 5335929 w 7639291"/>
              <a:gd name="connsiteY19" fmla="*/ 1482500 h 5383168"/>
              <a:gd name="connsiteX20" fmla="*/ 5347504 w 7639291"/>
              <a:gd name="connsiteY20" fmla="*/ 1575097 h 5383168"/>
              <a:gd name="connsiteX21" fmla="*/ 5359079 w 7639291"/>
              <a:gd name="connsiteY21" fmla="*/ 1690844 h 5383168"/>
              <a:gd name="connsiteX22" fmla="*/ 5382228 w 7639291"/>
              <a:gd name="connsiteY22" fmla="*/ 2014935 h 5383168"/>
              <a:gd name="connsiteX23" fmla="*/ 5359079 w 7639291"/>
              <a:gd name="connsiteY23" fmla="*/ 2315877 h 5383168"/>
              <a:gd name="connsiteX24" fmla="*/ 5347504 w 7639291"/>
              <a:gd name="connsiteY24" fmla="*/ 2373751 h 5383168"/>
              <a:gd name="connsiteX25" fmla="*/ 5312780 w 7639291"/>
              <a:gd name="connsiteY25" fmla="*/ 2674692 h 5383168"/>
              <a:gd name="connsiteX26" fmla="*/ 5289631 w 7639291"/>
              <a:gd name="connsiteY26" fmla="*/ 2813589 h 5383168"/>
              <a:gd name="connsiteX27" fmla="*/ 5266481 w 7639291"/>
              <a:gd name="connsiteY27" fmla="*/ 2940910 h 5383168"/>
              <a:gd name="connsiteX28" fmla="*/ 5254907 w 7639291"/>
              <a:gd name="connsiteY28" fmla="*/ 2975634 h 5383168"/>
              <a:gd name="connsiteX29" fmla="*/ 5231757 w 7639291"/>
              <a:gd name="connsiteY29" fmla="*/ 3068232 h 5383168"/>
              <a:gd name="connsiteX30" fmla="*/ 5197033 w 7639291"/>
              <a:gd name="connsiteY30" fmla="*/ 3172404 h 5383168"/>
              <a:gd name="connsiteX31" fmla="*/ 5173884 w 7639291"/>
              <a:gd name="connsiteY31" fmla="*/ 3241852 h 5383168"/>
              <a:gd name="connsiteX32" fmla="*/ 5150734 w 7639291"/>
              <a:gd name="connsiteY32" fmla="*/ 3299725 h 5383168"/>
              <a:gd name="connsiteX33" fmla="*/ 5139160 w 7639291"/>
              <a:gd name="connsiteY33" fmla="*/ 3334449 h 5383168"/>
              <a:gd name="connsiteX34" fmla="*/ 5127585 w 7639291"/>
              <a:gd name="connsiteY34" fmla="*/ 3380748 h 5383168"/>
              <a:gd name="connsiteX35" fmla="*/ 5104436 w 7639291"/>
              <a:gd name="connsiteY35" fmla="*/ 3415472 h 5383168"/>
              <a:gd name="connsiteX36" fmla="*/ 5069712 w 7639291"/>
              <a:gd name="connsiteY36" fmla="*/ 3484920 h 5383168"/>
              <a:gd name="connsiteX37" fmla="*/ 5011838 w 7639291"/>
              <a:gd name="connsiteY37" fmla="*/ 3531219 h 5383168"/>
              <a:gd name="connsiteX38" fmla="*/ 4907666 w 7639291"/>
              <a:gd name="connsiteY38" fmla="*/ 3646966 h 5383168"/>
              <a:gd name="connsiteX39" fmla="*/ 4872942 w 7639291"/>
              <a:gd name="connsiteY39" fmla="*/ 3658540 h 5383168"/>
              <a:gd name="connsiteX40" fmla="*/ 4838218 w 7639291"/>
              <a:gd name="connsiteY40" fmla="*/ 3681690 h 5383168"/>
              <a:gd name="connsiteX41" fmla="*/ 4780345 w 7639291"/>
              <a:gd name="connsiteY41" fmla="*/ 3693264 h 5383168"/>
              <a:gd name="connsiteX42" fmla="*/ 4734046 w 7639291"/>
              <a:gd name="connsiteY42" fmla="*/ 3704839 h 5383168"/>
              <a:gd name="connsiteX43" fmla="*/ 4687747 w 7639291"/>
              <a:gd name="connsiteY43" fmla="*/ 3727989 h 5383168"/>
              <a:gd name="connsiteX44" fmla="*/ 4629874 w 7639291"/>
              <a:gd name="connsiteY44" fmla="*/ 3739563 h 5383168"/>
              <a:gd name="connsiteX45" fmla="*/ 4583575 w 7639291"/>
              <a:gd name="connsiteY45" fmla="*/ 3751138 h 5383168"/>
              <a:gd name="connsiteX46" fmla="*/ 4490978 w 7639291"/>
              <a:gd name="connsiteY46" fmla="*/ 3774287 h 5383168"/>
              <a:gd name="connsiteX47" fmla="*/ 4294208 w 7639291"/>
              <a:gd name="connsiteY47" fmla="*/ 3797437 h 5383168"/>
              <a:gd name="connsiteX48" fmla="*/ 3588152 w 7639291"/>
              <a:gd name="connsiteY48" fmla="*/ 3785862 h 5383168"/>
              <a:gd name="connsiteX49" fmla="*/ 1909823 w 7639291"/>
              <a:gd name="connsiteY49" fmla="*/ 3809011 h 5383168"/>
              <a:gd name="connsiteX50" fmla="*/ 1388962 w 7639291"/>
              <a:gd name="connsiteY50" fmla="*/ 3855310 h 5383168"/>
              <a:gd name="connsiteX51" fmla="*/ 1331089 w 7639291"/>
              <a:gd name="connsiteY51" fmla="*/ 3866885 h 5383168"/>
              <a:gd name="connsiteX52" fmla="*/ 1099595 w 7639291"/>
              <a:gd name="connsiteY52" fmla="*/ 3890034 h 5383168"/>
              <a:gd name="connsiteX53" fmla="*/ 462988 w 7639291"/>
              <a:gd name="connsiteY53" fmla="*/ 3913183 h 5383168"/>
              <a:gd name="connsiteX54" fmla="*/ 405114 w 7639291"/>
              <a:gd name="connsiteY54" fmla="*/ 3924758 h 5383168"/>
              <a:gd name="connsiteX55" fmla="*/ 289367 w 7639291"/>
              <a:gd name="connsiteY55" fmla="*/ 3971057 h 5383168"/>
              <a:gd name="connsiteX56" fmla="*/ 243069 w 7639291"/>
              <a:gd name="connsiteY56" fmla="*/ 4005781 h 5383168"/>
              <a:gd name="connsiteX57" fmla="*/ 173621 w 7639291"/>
              <a:gd name="connsiteY57" fmla="*/ 4052080 h 5383168"/>
              <a:gd name="connsiteX58" fmla="*/ 138897 w 7639291"/>
              <a:gd name="connsiteY58" fmla="*/ 4075229 h 5383168"/>
              <a:gd name="connsiteX59" fmla="*/ 92598 w 7639291"/>
              <a:gd name="connsiteY59" fmla="*/ 4144677 h 5383168"/>
              <a:gd name="connsiteX60" fmla="*/ 81023 w 7639291"/>
              <a:gd name="connsiteY60" fmla="*/ 4190976 h 5383168"/>
              <a:gd name="connsiteX61" fmla="*/ 57874 w 7639291"/>
              <a:gd name="connsiteY61" fmla="*/ 4225700 h 5383168"/>
              <a:gd name="connsiteX62" fmla="*/ 23150 w 7639291"/>
              <a:gd name="connsiteY62" fmla="*/ 4329872 h 5383168"/>
              <a:gd name="connsiteX63" fmla="*/ 0 w 7639291"/>
              <a:gd name="connsiteY63" fmla="*/ 4387745 h 5383168"/>
              <a:gd name="connsiteX64" fmla="*/ 11575 w 7639291"/>
              <a:gd name="connsiteY64" fmla="*/ 4862307 h 5383168"/>
              <a:gd name="connsiteX65" fmla="*/ 23150 w 7639291"/>
              <a:gd name="connsiteY65" fmla="*/ 4897032 h 5383168"/>
              <a:gd name="connsiteX66" fmla="*/ 104172 w 7639291"/>
              <a:gd name="connsiteY66" fmla="*/ 4978054 h 5383168"/>
              <a:gd name="connsiteX67" fmla="*/ 150471 w 7639291"/>
              <a:gd name="connsiteY67" fmla="*/ 5035928 h 5383168"/>
              <a:gd name="connsiteX68" fmla="*/ 208345 w 7639291"/>
              <a:gd name="connsiteY68" fmla="*/ 5070652 h 5383168"/>
              <a:gd name="connsiteX69" fmla="*/ 277793 w 7639291"/>
              <a:gd name="connsiteY69" fmla="*/ 5116951 h 5383168"/>
              <a:gd name="connsiteX70" fmla="*/ 347241 w 7639291"/>
              <a:gd name="connsiteY70" fmla="*/ 5140100 h 5383168"/>
              <a:gd name="connsiteX71" fmla="*/ 381965 w 7639291"/>
              <a:gd name="connsiteY71" fmla="*/ 5151675 h 5383168"/>
              <a:gd name="connsiteX72" fmla="*/ 428264 w 7639291"/>
              <a:gd name="connsiteY72" fmla="*/ 5163249 h 5383168"/>
              <a:gd name="connsiteX73" fmla="*/ 486137 w 7639291"/>
              <a:gd name="connsiteY73" fmla="*/ 5174824 h 5383168"/>
              <a:gd name="connsiteX74" fmla="*/ 578734 w 7639291"/>
              <a:gd name="connsiteY74" fmla="*/ 5209548 h 5383168"/>
              <a:gd name="connsiteX75" fmla="*/ 625033 w 7639291"/>
              <a:gd name="connsiteY75" fmla="*/ 5221123 h 5383168"/>
              <a:gd name="connsiteX76" fmla="*/ 694481 w 7639291"/>
              <a:gd name="connsiteY76" fmla="*/ 5244272 h 5383168"/>
              <a:gd name="connsiteX77" fmla="*/ 856527 w 7639291"/>
              <a:gd name="connsiteY77" fmla="*/ 5267421 h 5383168"/>
              <a:gd name="connsiteX78" fmla="*/ 949124 w 7639291"/>
              <a:gd name="connsiteY78" fmla="*/ 5278996 h 5383168"/>
              <a:gd name="connsiteX79" fmla="*/ 1018572 w 7639291"/>
              <a:gd name="connsiteY79" fmla="*/ 5290571 h 5383168"/>
              <a:gd name="connsiteX80" fmla="*/ 1145894 w 7639291"/>
              <a:gd name="connsiteY80" fmla="*/ 5302145 h 5383168"/>
              <a:gd name="connsiteX81" fmla="*/ 1250066 w 7639291"/>
              <a:gd name="connsiteY81" fmla="*/ 5313720 h 5383168"/>
              <a:gd name="connsiteX82" fmla="*/ 1365813 w 7639291"/>
              <a:gd name="connsiteY82" fmla="*/ 5325295 h 5383168"/>
              <a:gd name="connsiteX83" fmla="*/ 1516284 w 7639291"/>
              <a:gd name="connsiteY83" fmla="*/ 5348444 h 5383168"/>
              <a:gd name="connsiteX84" fmla="*/ 1689904 w 7639291"/>
              <a:gd name="connsiteY84" fmla="*/ 5360019 h 5383168"/>
              <a:gd name="connsiteX85" fmla="*/ 1875099 w 7639291"/>
              <a:gd name="connsiteY85" fmla="*/ 5383168 h 5383168"/>
              <a:gd name="connsiteX86" fmla="*/ 2141317 w 7639291"/>
              <a:gd name="connsiteY86" fmla="*/ 5371594 h 5383168"/>
              <a:gd name="connsiteX87" fmla="*/ 2314937 w 7639291"/>
              <a:gd name="connsiteY87" fmla="*/ 5348444 h 5383168"/>
              <a:gd name="connsiteX88" fmla="*/ 2442259 w 7639291"/>
              <a:gd name="connsiteY88" fmla="*/ 5336870 h 5383168"/>
              <a:gd name="connsiteX89" fmla="*/ 2627453 w 7639291"/>
              <a:gd name="connsiteY89" fmla="*/ 5313720 h 5383168"/>
              <a:gd name="connsiteX90" fmla="*/ 2696902 w 7639291"/>
              <a:gd name="connsiteY90" fmla="*/ 5302145 h 5383168"/>
              <a:gd name="connsiteX91" fmla="*/ 2893671 w 7639291"/>
              <a:gd name="connsiteY91" fmla="*/ 5278996 h 5383168"/>
              <a:gd name="connsiteX92" fmla="*/ 3252486 w 7639291"/>
              <a:gd name="connsiteY92" fmla="*/ 5232697 h 5383168"/>
              <a:gd name="connsiteX93" fmla="*/ 3333509 w 7639291"/>
              <a:gd name="connsiteY93" fmla="*/ 5221123 h 5383168"/>
              <a:gd name="connsiteX94" fmla="*/ 3495555 w 7639291"/>
              <a:gd name="connsiteY94" fmla="*/ 5209548 h 5383168"/>
              <a:gd name="connsiteX95" fmla="*/ 3622876 w 7639291"/>
              <a:gd name="connsiteY95" fmla="*/ 5197973 h 5383168"/>
              <a:gd name="connsiteX96" fmla="*/ 4051140 w 7639291"/>
              <a:gd name="connsiteY96" fmla="*/ 5174824 h 5383168"/>
              <a:gd name="connsiteX97" fmla="*/ 4352081 w 7639291"/>
              <a:gd name="connsiteY97" fmla="*/ 5151675 h 5383168"/>
              <a:gd name="connsiteX98" fmla="*/ 4456253 w 7639291"/>
              <a:gd name="connsiteY98" fmla="*/ 5140100 h 5383168"/>
              <a:gd name="connsiteX99" fmla="*/ 4490978 w 7639291"/>
              <a:gd name="connsiteY99" fmla="*/ 5128525 h 5383168"/>
              <a:gd name="connsiteX100" fmla="*/ 4606724 w 7639291"/>
              <a:gd name="connsiteY100" fmla="*/ 5093801 h 5383168"/>
              <a:gd name="connsiteX101" fmla="*/ 4687747 w 7639291"/>
              <a:gd name="connsiteY101" fmla="*/ 5047502 h 5383168"/>
              <a:gd name="connsiteX102" fmla="*/ 4757195 w 7639291"/>
              <a:gd name="connsiteY102" fmla="*/ 5012778 h 5383168"/>
              <a:gd name="connsiteX103" fmla="*/ 4942390 w 7639291"/>
              <a:gd name="connsiteY103" fmla="*/ 4897032 h 5383168"/>
              <a:gd name="connsiteX104" fmla="*/ 5000264 w 7639291"/>
              <a:gd name="connsiteY104" fmla="*/ 4850733 h 5383168"/>
              <a:gd name="connsiteX105" fmla="*/ 5092861 w 7639291"/>
              <a:gd name="connsiteY105" fmla="*/ 4758135 h 5383168"/>
              <a:gd name="connsiteX106" fmla="*/ 5162309 w 7639291"/>
              <a:gd name="connsiteY106" fmla="*/ 4700262 h 5383168"/>
              <a:gd name="connsiteX107" fmla="*/ 5197033 w 7639291"/>
              <a:gd name="connsiteY107" fmla="*/ 4677113 h 5383168"/>
              <a:gd name="connsiteX108" fmla="*/ 5254907 w 7639291"/>
              <a:gd name="connsiteY108" fmla="*/ 4619239 h 5383168"/>
              <a:gd name="connsiteX109" fmla="*/ 5324355 w 7639291"/>
              <a:gd name="connsiteY109" fmla="*/ 4538216 h 5383168"/>
              <a:gd name="connsiteX110" fmla="*/ 5359079 w 7639291"/>
              <a:gd name="connsiteY110" fmla="*/ 4515067 h 5383168"/>
              <a:gd name="connsiteX111" fmla="*/ 5463251 w 7639291"/>
              <a:gd name="connsiteY111" fmla="*/ 4387745 h 5383168"/>
              <a:gd name="connsiteX112" fmla="*/ 5509550 w 7639291"/>
              <a:gd name="connsiteY112" fmla="*/ 4341447 h 5383168"/>
              <a:gd name="connsiteX113" fmla="*/ 5578998 w 7639291"/>
              <a:gd name="connsiteY113" fmla="*/ 4248849 h 5383168"/>
              <a:gd name="connsiteX114" fmla="*/ 5694745 w 7639291"/>
              <a:gd name="connsiteY114" fmla="*/ 4156252 h 5383168"/>
              <a:gd name="connsiteX115" fmla="*/ 5741043 w 7639291"/>
              <a:gd name="connsiteY115" fmla="*/ 4121528 h 5383168"/>
              <a:gd name="connsiteX116" fmla="*/ 5879940 w 7639291"/>
              <a:gd name="connsiteY116" fmla="*/ 4028930 h 5383168"/>
              <a:gd name="connsiteX117" fmla="*/ 6018836 w 7639291"/>
              <a:gd name="connsiteY117" fmla="*/ 3913183 h 5383168"/>
              <a:gd name="connsiteX118" fmla="*/ 6180881 w 7639291"/>
              <a:gd name="connsiteY118" fmla="*/ 3797437 h 5383168"/>
              <a:gd name="connsiteX119" fmla="*/ 6238755 w 7639291"/>
              <a:gd name="connsiteY119" fmla="*/ 3762713 h 5383168"/>
              <a:gd name="connsiteX120" fmla="*/ 6296628 w 7639291"/>
              <a:gd name="connsiteY120" fmla="*/ 3704839 h 5383168"/>
              <a:gd name="connsiteX121" fmla="*/ 6342927 w 7639291"/>
              <a:gd name="connsiteY121" fmla="*/ 3670115 h 5383168"/>
              <a:gd name="connsiteX122" fmla="*/ 6412375 w 7639291"/>
              <a:gd name="connsiteY122" fmla="*/ 3612242 h 5383168"/>
              <a:gd name="connsiteX123" fmla="*/ 6470248 w 7639291"/>
              <a:gd name="connsiteY123" fmla="*/ 3577518 h 5383168"/>
              <a:gd name="connsiteX124" fmla="*/ 6493398 w 7639291"/>
              <a:gd name="connsiteY124" fmla="*/ 3554368 h 5383168"/>
              <a:gd name="connsiteX125" fmla="*/ 6551271 w 7639291"/>
              <a:gd name="connsiteY125" fmla="*/ 3508070 h 5383168"/>
              <a:gd name="connsiteX126" fmla="*/ 6597570 w 7639291"/>
              <a:gd name="connsiteY126" fmla="*/ 3461771 h 5383168"/>
              <a:gd name="connsiteX127" fmla="*/ 6794340 w 7639291"/>
              <a:gd name="connsiteY127" fmla="*/ 3299725 h 5383168"/>
              <a:gd name="connsiteX128" fmla="*/ 6898512 w 7639291"/>
              <a:gd name="connsiteY128" fmla="*/ 3218702 h 5383168"/>
              <a:gd name="connsiteX129" fmla="*/ 6944810 w 7639291"/>
              <a:gd name="connsiteY129" fmla="*/ 3183978 h 5383168"/>
              <a:gd name="connsiteX130" fmla="*/ 7083707 w 7639291"/>
              <a:gd name="connsiteY130" fmla="*/ 3033507 h 5383168"/>
              <a:gd name="connsiteX131" fmla="*/ 7118431 w 7639291"/>
              <a:gd name="connsiteY131" fmla="*/ 3010358 h 5383168"/>
              <a:gd name="connsiteX132" fmla="*/ 7222603 w 7639291"/>
              <a:gd name="connsiteY132" fmla="*/ 2848313 h 5383168"/>
              <a:gd name="connsiteX133" fmla="*/ 7292051 w 7639291"/>
              <a:gd name="connsiteY133" fmla="*/ 2755715 h 5383168"/>
              <a:gd name="connsiteX134" fmla="*/ 7326775 w 7639291"/>
              <a:gd name="connsiteY134" fmla="*/ 2720991 h 5383168"/>
              <a:gd name="connsiteX135" fmla="*/ 7384648 w 7639291"/>
              <a:gd name="connsiteY135" fmla="*/ 2593670 h 5383168"/>
              <a:gd name="connsiteX136" fmla="*/ 7442522 w 7639291"/>
              <a:gd name="connsiteY136" fmla="*/ 2489497 h 5383168"/>
              <a:gd name="connsiteX137" fmla="*/ 7511970 w 7639291"/>
              <a:gd name="connsiteY137" fmla="*/ 2292728 h 5383168"/>
              <a:gd name="connsiteX138" fmla="*/ 7523545 w 7639291"/>
              <a:gd name="connsiteY138" fmla="*/ 2258004 h 5383168"/>
              <a:gd name="connsiteX139" fmla="*/ 7546694 w 7639291"/>
              <a:gd name="connsiteY139" fmla="*/ 2176981 h 5383168"/>
              <a:gd name="connsiteX140" fmla="*/ 7581418 w 7639291"/>
              <a:gd name="connsiteY140" fmla="*/ 2119107 h 5383168"/>
              <a:gd name="connsiteX141" fmla="*/ 7592993 w 7639291"/>
              <a:gd name="connsiteY141" fmla="*/ 2084383 h 5383168"/>
              <a:gd name="connsiteX142" fmla="*/ 7604567 w 7639291"/>
              <a:gd name="connsiteY142" fmla="*/ 1945487 h 5383168"/>
              <a:gd name="connsiteX143" fmla="*/ 7616142 w 7639291"/>
              <a:gd name="connsiteY143" fmla="*/ 1899189 h 5383168"/>
              <a:gd name="connsiteX144" fmla="*/ 7639291 w 7639291"/>
              <a:gd name="connsiteY144" fmla="*/ 1598247 h 5383168"/>
              <a:gd name="connsiteX145" fmla="*/ 7627717 w 7639291"/>
              <a:gd name="connsiteY145" fmla="*/ 1297305 h 5383168"/>
              <a:gd name="connsiteX146" fmla="*/ 7604567 w 7639291"/>
              <a:gd name="connsiteY146" fmla="*/ 950064 h 5383168"/>
              <a:gd name="connsiteX147" fmla="*/ 7546694 w 7639291"/>
              <a:gd name="connsiteY147" fmla="*/ 625973 h 5383168"/>
              <a:gd name="connsiteX148" fmla="*/ 7523545 w 7639291"/>
              <a:gd name="connsiteY148" fmla="*/ 568100 h 5383168"/>
              <a:gd name="connsiteX149" fmla="*/ 7488821 w 7639291"/>
              <a:gd name="connsiteY149" fmla="*/ 429204 h 5383168"/>
              <a:gd name="connsiteX150" fmla="*/ 7465671 w 7639291"/>
              <a:gd name="connsiteY150" fmla="*/ 406054 h 5383168"/>
              <a:gd name="connsiteX151" fmla="*/ 7419372 w 7639291"/>
              <a:gd name="connsiteY151" fmla="*/ 348181 h 5383168"/>
              <a:gd name="connsiteX152" fmla="*/ 7349924 w 7639291"/>
              <a:gd name="connsiteY152" fmla="*/ 301882 h 5383168"/>
              <a:gd name="connsiteX153" fmla="*/ 7257327 w 7639291"/>
              <a:gd name="connsiteY153" fmla="*/ 232434 h 5383168"/>
              <a:gd name="connsiteX154" fmla="*/ 7187879 w 7639291"/>
              <a:gd name="connsiteY154" fmla="*/ 209285 h 5383168"/>
              <a:gd name="connsiteX155" fmla="*/ 7118431 w 7639291"/>
              <a:gd name="connsiteY155" fmla="*/ 174561 h 5383168"/>
              <a:gd name="connsiteX156" fmla="*/ 7083707 w 7639291"/>
              <a:gd name="connsiteY156" fmla="*/ 151411 h 5383168"/>
              <a:gd name="connsiteX157" fmla="*/ 6991109 w 7639291"/>
              <a:gd name="connsiteY157" fmla="*/ 128262 h 5383168"/>
              <a:gd name="connsiteX158" fmla="*/ 6956385 w 7639291"/>
              <a:gd name="connsiteY158" fmla="*/ 116687 h 5383168"/>
              <a:gd name="connsiteX159" fmla="*/ 6655443 w 7639291"/>
              <a:gd name="connsiteY159" fmla="*/ 105113 h 5383168"/>
              <a:gd name="connsiteX160" fmla="*/ 6551271 w 7639291"/>
              <a:gd name="connsiteY160" fmla="*/ 81963 h 5383168"/>
              <a:gd name="connsiteX161" fmla="*/ 6470248 w 7639291"/>
              <a:gd name="connsiteY161" fmla="*/ 58814 h 5383168"/>
              <a:gd name="connsiteX162" fmla="*/ 6227180 w 7639291"/>
              <a:gd name="connsiteY162" fmla="*/ 35664 h 5383168"/>
              <a:gd name="connsiteX163" fmla="*/ 6180881 w 7639291"/>
              <a:gd name="connsiteY163" fmla="*/ 940 h 538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7639291" h="5383168">
                <a:moveTo>
                  <a:pt x="6180881" y="940"/>
                </a:moveTo>
                <a:cubicBezTo>
                  <a:pt x="6138440" y="-2918"/>
                  <a:pt x="6041779" y="5920"/>
                  <a:pt x="5972537" y="12515"/>
                </a:cubicBezTo>
                <a:cubicBezTo>
                  <a:pt x="5960391" y="13672"/>
                  <a:pt x="5949544" y="20738"/>
                  <a:pt x="5937813" y="24090"/>
                </a:cubicBezTo>
                <a:cubicBezTo>
                  <a:pt x="5922517" y="28460"/>
                  <a:pt x="5906751" y="31093"/>
                  <a:pt x="5891514" y="35664"/>
                </a:cubicBezTo>
                <a:lnTo>
                  <a:pt x="5787342" y="70389"/>
                </a:lnTo>
                <a:cubicBezTo>
                  <a:pt x="5787337" y="70391"/>
                  <a:pt x="5717898" y="93535"/>
                  <a:pt x="5717894" y="93538"/>
                </a:cubicBezTo>
                <a:cubicBezTo>
                  <a:pt x="5706319" y="101254"/>
                  <a:pt x="5695882" y="111037"/>
                  <a:pt x="5683170" y="116687"/>
                </a:cubicBezTo>
                <a:cubicBezTo>
                  <a:pt x="5660872" y="126597"/>
                  <a:pt x="5613722" y="139837"/>
                  <a:pt x="5613722" y="139837"/>
                </a:cubicBezTo>
                <a:cubicBezTo>
                  <a:pt x="5606005" y="147553"/>
                  <a:pt x="5599930" y="157371"/>
                  <a:pt x="5590572" y="162986"/>
                </a:cubicBezTo>
                <a:cubicBezTo>
                  <a:pt x="5580110" y="169263"/>
                  <a:pt x="5566761" y="169105"/>
                  <a:pt x="5555848" y="174561"/>
                </a:cubicBezTo>
                <a:cubicBezTo>
                  <a:pt x="5543406" y="180782"/>
                  <a:pt x="5532699" y="189994"/>
                  <a:pt x="5521124" y="197710"/>
                </a:cubicBezTo>
                <a:cubicBezTo>
                  <a:pt x="5488337" y="296077"/>
                  <a:pt x="5534065" y="176142"/>
                  <a:pt x="5486400" y="255583"/>
                </a:cubicBezTo>
                <a:cubicBezTo>
                  <a:pt x="5441321" y="330714"/>
                  <a:pt x="5510335" y="254798"/>
                  <a:pt x="5451676" y="313457"/>
                </a:cubicBezTo>
                <a:cubicBezTo>
                  <a:pt x="5447818" y="325032"/>
                  <a:pt x="5446379" y="337719"/>
                  <a:pt x="5440102" y="348181"/>
                </a:cubicBezTo>
                <a:cubicBezTo>
                  <a:pt x="5434487" y="357539"/>
                  <a:pt x="5421832" y="361569"/>
                  <a:pt x="5416952" y="371330"/>
                </a:cubicBezTo>
                <a:cubicBezTo>
                  <a:pt x="5406039" y="393155"/>
                  <a:pt x="5401519" y="417629"/>
                  <a:pt x="5393803" y="440778"/>
                </a:cubicBezTo>
                <a:lnTo>
                  <a:pt x="5370653" y="510226"/>
                </a:lnTo>
                <a:cubicBezTo>
                  <a:pt x="5366795" y="521801"/>
                  <a:pt x="5361085" y="532916"/>
                  <a:pt x="5359079" y="544951"/>
                </a:cubicBezTo>
                <a:cubicBezTo>
                  <a:pt x="5342390" y="645082"/>
                  <a:pt x="5350415" y="591112"/>
                  <a:pt x="5335929" y="706996"/>
                </a:cubicBezTo>
                <a:cubicBezTo>
                  <a:pt x="5316830" y="1069905"/>
                  <a:pt x="5317250" y="959477"/>
                  <a:pt x="5335929" y="1482500"/>
                </a:cubicBezTo>
                <a:cubicBezTo>
                  <a:pt x="5337039" y="1513586"/>
                  <a:pt x="5344069" y="1544181"/>
                  <a:pt x="5347504" y="1575097"/>
                </a:cubicBezTo>
                <a:cubicBezTo>
                  <a:pt x="5351786" y="1613635"/>
                  <a:pt x="5355569" y="1652228"/>
                  <a:pt x="5359079" y="1690844"/>
                </a:cubicBezTo>
                <a:cubicBezTo>
                  <a:pt x="5372445" y="1837873"/>
                  <a:pt x="5372207" y="1854605"/>
                  <a:pt x="5382228" y="2014935"/>
                </a:cubicBezTo>
                <a:cubicBezTo>
                  <a:pt x="5374512" y="2115249"/>
                  <a:pt x="5378811" y="2217221"/>
                  <a:pt x="5359079" y="2315877"/>
                </a:cubicBezTo>
                <a:cubicBezTo>
                  <a:pt x="5355221" y="2335168"/>
                  <a:pt x="5349944" y="2354230"/>
                  <a:pt x="5347504" y="2373751"/>
                </a:cubicBezTo>
                <a:cubicBezTo>
                  <a:pt x="5321859" y="2578909"/>
                  <a:pt x="5334646" y="2536205"/>
                  <a:pt x="5312780" y="2674692"/>
                </a:cubicBezTo>
                <a:cubicBezTo>
                  <a:pt x="5305460" y="2721055"/>
                  <a:pt x="5297347" y="2767290"/>
                  <a:pt x="5289631" y="2813589"/>
                </a:cubicBezTo>
                <a:cubicBezTo>
                  <a:pt x="5284471" y="2844551"/>
                  <a:pt x="5274570" y="2908552"/>
                  <a:pt x="5266481" y="2940910"/>
                </a:cubicBezTo>
                <a:cubicBezTo>
                  <a:pt x="5263522" y="2952746"/>
                  <a:pt x="5258117" y="2963863"/>
                  <a:pt x="5254907" y="2975634"/>
                </a:cubicBezTo>
                <a:cubicBezTo>
                  <a:pt x="5246536" y="3006329"/>
                  <a:pt x="5241818" y="3038049"/>
                  <a:pt x="5231757" y="3068232"/>
                </a:cubicBezTo>
                <a:lnTo>
                  <a:pt x="5197033" y="3172404"/>
                </a:lnTo>
                <a:lnTo>
                  <a:pt x="5173884" y="3241852"/>
                </a:lnTo>
                <a:cubicBezTo>
                  <a:pt x="5166167" y="3261143"/>
                  <a:pt x="5158029" y="3280271"/>
                  <a:pt x="5150734" y="3299725"/>
                </a:cubicBezTo>
                <a:cubicBezTo>
                  <a:pt x="5146450" y="3311149"/>
                  <a:pt x="5142512" y="3322718"/>
                  <a:pt x="5139160" y="3334449"/>
                </a:cubicBezTo>
                <a:cubicBezTo>
                  <a:pt x="5134790" y="3349745"/>
                  <a:pt x="5133851" y="3366126"/>
                  <a:pt x="5127585" y="3380748"/>
                </a:cubicBezTo>
                <a:cubicBezTo>
                  <a:pt x="5122105" y="3393534"/>
                  <a:pt x="5110657" y="3403030"/>
                  <a:pt x="5104436" y="3415472"/>
                </a:cubicBezTo>
                <a:cubicBezTo>
                  <a:pt x="5085609" y="3453127"/>
                  <a:pt x="5102882" y="3451750"/>
                  <a:pt x="5069712" y="3484920"/>
                </a:cubicBezTo>
                <a:cubicBezTo>
                  <a:pt x="4980352" y="3574281"/>
                  <a:pt x="5080562" y="3451042"/>
                  <a:pt x="5011838" y="3531219"/>
                </a:cubicBezTo>
                <a:cubicBezTo>
                  <a:pt x="4996742" y="3548831"/>
                  <a:pt x="4929730" y="3639612"/>
                  <a:pt x="4907666" y="3646966"/>
                </a:cubicBezTo>
                <a:lnTo>
                  <a:pt x="4872942" y="3658540"/>
                </a:lnTo>
                <a:cubicBezTo>
                  <a:pt x="4861367" y="3666257"/>
                  <a:pt x="4851243" y="3676805"/>
                  <a:pt x="4838218" y="3681690"/>
                </a:cubicBezTo>
                <a:cubicBezTo>
                  <a:pt x="4819798" y="3688598"/>
                  <a:pt x="4799550" y="3688996"/>
                  <a:pt x="4780345" y="3693264"/>
                </a:cubicBezTo>
                <a:cubicBezTo>
                  <a:pt x="4764816" y="3696715"/>
                  <a:pt x="4748941" y="3699253"/>
                  <a:pt x="4734046" y="3704839"/>
                </a:cubicBezTo>
                <a:cubicBezTo>
                  <a:pt x="4717890" y="3710898"/>
                  <a:pt x="4704116" y="3722533"/>
                  <a:pt x="4687747" y="3727989"/>
                </a:cubicBezTo>
                <a:cubicBezTo>
                  <a:pt x="4669084" y="3734210"/>
                  <a:pt x="4649079" y="3735295"/>
                  <a:pt x="4629874" y="3739563"/>
                </a:cubicBezTo>
                <a:cubicBezTo>
                  <a:pt x="4614345" y="3743014"/>
                  <a:pt x="4598871" y="3746768"/>
                  <a:pt x="4583575" y="3751138"/>
                </a:cubicBezTo>
                <a:cubicBezTo>
                  <a:pt x="4534578" y="3765138"/>
                  <a:pt x="4553736" y="3766442"/>
                  <a:pt x="4490978" y="3774287"/>
                </a:cubicBezTo>
                <a:cubicBezTo>
                  <a:pt x="4217024" y="3808531"/>
                  <a:pt x="4473572" y="3767542"/>
                  <a:pt x="4294208" y="3797437"/>
                </a:cubicBezTo>
                <a:lnTo>
                  <a:pt x="3588152" y="3785862"/>
                </a:lnTo>
                <a:cubicBezTo>
                  <a:pt x="2672512" y="3785862"/>
                  <a:pt x="2591094" y="3790599"/>
                  <a:pt x="1909823" y="3809011"/>
                </a:cubicBezTo>
                <a:cubicBezTo>
                  <a:pt x="1714256" y="3824055"/>
                  <a:pt x="1615824" y="3830784"/>
                  <a:pt x="1388962" y="3855310"/>
                </a:cubicBezTo>
                <a:cubicBezTo>
                  <a:pt x="1369403" y="3857425"/>
                  <a:pt x="1350622" y="3864541"/>
                  <a:pt x="1331089" y="3866885"/>
                </a:cubicBezTo>
                <a:cubicBezTo>
                  <a:pt x="1254092" y="3876125"/>
                  <a:pt x="1177057" y="3886345"/>
                  <a:pt x="1099595" y="3890034"/>
                </a:cubicBezTo>
                <a:cubicBezTo>
                  <a:pt x="725439" y="3907851"/>
                  <a:pt x="937606" y="3899224"/>
                  <a:pt x="462988" y="3913183"/>
                </a:cubicBezTo>
                <a:cubicBezTo>
                  <a:pt x="443697" y="3917041"/>
                  <a:pt x="424094" y="3919582"/>
                  <a:pt x="405114" y="3924758"/>
                </a:cubicBezTo>
                <a:cubicBezTo>
                  <a:pt x="368244" y="3934813"/>
                  <a:pt x="322880" y="3950111"/>
                  <a:pt x="289367" y="3971057"/>
                </a:cubicBezTo>
                <a:cubicBezTo>
                  <a:pt x="273008" y="3981281"/>
                  <a:pt x="258873" y="3994718"/>
                  <a:pt x="243069" y="4005781"/>
                </a:cubicBezTo>
                <a:cubicBezTo>
                  <a:pt x="220276" y="4021736"/>
                  <a:pt x="196770" y="4036647"/>
                  <a:pt x="173621" y="4052080"/>
                </a:cubicBezTo>
                <a:lnTo>
                  <a:pt x="138897" y="4075229"/>
                </a:lnTo>
                <a:cubicBezTo>
                  <a:pt x="123464" y="4098378"/>
                  <a:pt x="105041" y="4119792"/>
                  <a:pt x="92598" y="4144677"/>
                </a:cubicBezTo>
                <a:cubicBezTo>
                  <a:pt x="85484" y="4158906"/>
                  <a:pt x="87289" y="4176354"/>
                  <a:pt x="81023" y="4190976"/>
                </a:cubicBezTo>
                <a:cubicBezTo>
                  <a:pt x="75543" y="4203762"/>
                  <a:pt x="64095" y="4213258"/>
                  <a:pt x="57874" y="4225700"/>
                </a:cubicBezTo>
                <a:cubicBezTo>
                  <a:pt x="21640" y="4298168"/>
                  <a:pt x="45257" y="4263550"/>
                  <a:pt x="23150" y="4329872"/>
                </a:cubicBezTo>
                <a:cubicBezTo>
                  <a:pt x="16580" y="4349583"/>
                  <a:pt x="7717" y="4368454"/>
                  <a:pt x="0" y="4387745"/>
                </a:cubicBezTo>
                <a:cubicBezTo>
                  <a:pt x="3858" y="4545932"/>
                  <a:pt x="4390" y="4704236"/>
                  <a:pt x="11575" y="4862307"/>
                </a:cubicBezTo>
                <a:cubicBezTo>
                  <a:pt x="12129" y="4874496"/>
                  <a:pt x="15528" y="4887505"/>
                  <a:pt x="23150" y="4897032"/>
                </a:cubicBezTo>
                <a:cubicBezTo>
                  <a:pt x="47010" y="4926857"/>
                  <a:pt x="82985" y="4946275"/>
                  <a:pt x="104172" y="4978054"/>
                </a:cubicBezTo>
                <a:cubicBezTo>
                  <a:pt x="118082" y="4998919"/>
                  <a:pt x="129483" y="5020936"/>
                  <a:pt x="150471" y="5035928"/>
                </a:cubicBezTo>
                <a:cubicBezTo>
                  <a:pt x="168778" y="5049004"/>
                  <a:pt x="189365" y="5058574"/>
                  <a:pt x="208345" y="5070652"/>
                </a:cubicBezTo>
                <a:cubicBezTo>
                  <a:pt x="231817" y="5085589"/>
                  <a:pt x="251399" y="5108153"/>
                  <a:pt x="277793" y="5116951"/>
                </a:cubicBezTo>
                <a:lnTo>
                  <a:pt x="347241" y="5140100"/>
                </a:lnTo>
                <a:cubicBezTo>
                  <a:pt x="358816" y="5143958"/>
                  <a:pt x="370128" y="5148716"/>
                  <a:pt x="381965" y="5151675"/>
                </a:cubicBezTo>
                <a:cubicBezTo>
                  <a:pt x="397398" y="5155533"/>
                  <a:pt x="412735" y="5159798"/>
                  <a:pt x="428264" y="5163249"/>
                </a:cubicBezTo>
                <a:cubicBezTo>
                  <a:pt x="447469" y="5167517"/>
                  <a:pt x="467334" y="5169038"/>
                  <a:pt x="486137" y="5174824"/>
                </a:cubicBezTo>
                <a:cubicBezTo>
                  <a:pt x="517644" y="5184519"/>
                  <a:pt x="547461" y="5199124"/>
                  <a:pt x="578734" y="5209548"/>
                </a:cubicBezTo>
                <a:cubicBezTo>
                  <a:pt x="593826" y="5214579"/>
                  <a:pt x="609796" y="5216552"/>
                  <a:pt x="625033" y="5221123"/>
                </a:cubicBezTo>
                <a:cubicBezTo>
                  <a:pt x="648405" y="5228135"/>
                  <a:pt x="670325" y="5240821"/>
                  <a:pt x="694481" y="5244272"/>
                </a:cubicBezTo>
                <a:lnTo>
                  <a:pt x="856527" y="5267421"/>
                </a:lnTo>
                <a:lnTo>
                  <a:pt x="949124" y="5278996"/>
                </a:lnTo>
                <a:cubicBezTo>
                  <a:pt x="972357" y="5282315"/>
                  <a:pt x="995264" y="5287829"/>
                  <a:pt x="1018572" y="5290571"/>
                </a:cubicBezTo>
                <a:cubicBezTo>
                  <a:pt x="1060896" y="5295550"/>
                  <a:pt x="1103490" y="5297905"/>
                  <a:pt x="1145894" y="5302145"/>
                </a:cubicBezTo>
                <a:cubicBezTo>
                  <a:pt x="1180658" y="5305621"/>
                  <a:pt x="1215320" y="5310062"/>
                  <a:pt x="1250066" y="5313720"/>
                </a:cubicBezTo>
                <a:cubicBezTo>
                  <a:pt x="1288628" y="5317779"/>
                  <a:pt x="1327364" y="5320280"/>
                  <a:pt x="1365813" y="5325295"/>
                </a:cubicBezTo>
                <a:cubicBezTo>
                  <a:pt x="1416134" y="5331859"/>
                  <a:pt x="1465826" y="5343038"/>
                  <a:pt x="1516284" y="5348444"/>
                </a:cubicBezTo>
                <a:cubicBezTo>
                  <a:pt x="1573956" y="5354623"/>
                  <a:pt x="1632087" y="5355394"/>
                  <a:pt x="1689904" y="5360019"/>
                </a:cubicBezTo>
                <a:cubicBezTo>
                  <a:pt x="1796898" y="5368579"/>
                  <a:pt x="1786835" y="5368458"/>
                  <a:pt x="1875099" y="5383168"/>
                </a:cubicBezTo>
                <a:cubicBezTo>
                  <a:pt x="1963838" y="5379310"/>
                  <a:pt x="2052678" y="5377313"/>
                  <a:pt x="2141317" y="5371594"/>
                </a:cubicBezTo>
                <a:cubicBezTo>
                  <a:pt x="2192508" y="5368291"/>
                  <a:pt x="2263179" y="5354195"/>
                  <a:pt x="2314937" y="5348444"/>
                </a:cubicBezTo>
                <a:cubicBezTo>
                  <a:pt x="2357292" y="5343738"/>
                  <a:pt x="2399818" y="5340728"/>
                  <a:pt x="2442259" y="5336870"/>
                </a:cubicBezTo>
                <a:cubicBezTo>
                  <a:pt x="2563939" y="5312533"/>
                  <a:pt x="2432843" y="5336616"/>
                  <a:pt x="2627453" y="5313720"/>
                </a:cubicBezTo>
                <a:cubicBezTo>
                  <a:pt x="2650761" y="5310978"/>
                  <a:pt x="2673669" y="5305464"/>
                  <a:pt x="2696902" y="5302145"/>
                </a:cubicBezTo>
                <a:cubicBezTo>
                  <a:pt x="2771467" y="5291493"/>
                  <a:pt x="2817775" y="5288104"/>
                  <a:pt x="2893671" y="5278996"/>
                </a:cubicBezTo>
                <a:lnTo>
                  <a:pt x="3252486" y="5232697"/>
                </a:lnTo>
                <a:cubicBezTo>
                  <a:pt x="3279518" y="5229011"/>
                  <a:pt x="3306297" y="5223067"/>
                  <a:pt x="3333509" y="5221123"/>
                </a:cubicBezTo>
                <a:lnTo>
                  <a:pt x="3495555" y="5209548"/>
                </a:lnTo>
                <a:cubicBezTo>
                  <a:pt x="3538035" y="5206150"/>
                  <a:pt x="3580377" y="5201121"/>
                  <a:pt x="3622876" y="5197973"/>
                </a:cubicBezTo>
                <a:cubicBezTo>
                  <a:pt x="3772550" y="5186886"/>
                  <a:pt x="3899042" y="5182067"/>
                  <a:pt x="4051140" y="5174824"/>
                </a:cubicBezTo>
                <a:cubicBezTo>
                  <a:pt x="4285825" y="5148747"/>
                  <a:pt x="3997798" y="5178927"/>
                  <a:pt x="4352081" y="5151675"/>
                </a:cubicBezTo>
                <a:cubicBezTo>
                  <a:pt x="4386916" y="5148995"/>
                  <a:pt x="4421529" y="5143958"/>
                  <a:pt x="4456253" y="5140100"/>
                </a:cubicBezTo>
                <a:cubicBezTo>
                  <a:pt x="4467828" y="5136242"/>
                  <a:pt x="4479246" y="5131877"/>
                  <a:pt x="4490978" y="5128525"/>
                </a:cubicBezTo>
                <a:cubicBezTo>
                  <a:pt x="4529753" y="5117447"/>
                  <a:pt x="4570039" y="5112143"/>
                  <a:pt x="4606724" y="5093801"/>
                </a:cubicBezTo>
                <a:cubicBezTo>
                  <a:pt x="4787195" y="5003567"/>
                  <a:pt x="4540525" y="5129293"/>
                  <a:pt x="4687747" y="5047502"/>
                </a:cubicBezTo>
                <a:cubicBezTo>
                  <a:pt x="4710372" y="5034933"/>
                  <a:pt x="4735111" y="5026274"/>
                  <a:pt x="4757195" y="5012778"/>
                </a:cubicBezTo>
                <a:cubicBezTo>
                  <a:pt x="4987067" y="4872301"/>
                  <a:pt x="4822563" y="4956944"/>
                  <a:pt x="4942390" y="4897032"/>
                </a:cubicBezTo>
                <a:cubicBezTo>
                  <a:pt x="5067024" y="4772398"/>
                  <a:pt x="4839635" y="4996760"/>
                  <a:pt x="5000264" y="4850733"/>
                </a:cubicBezTo>
                <a:cubicBezTo>
                  <a:pt x="5032563" y="4821370"/>
                  <a:pt x="5056541" y="4782348"/>
                  <a:pt x="5092861" y="4758135"/>
                </a:cubicBezTo>
                <a:cubicBezTo>
                  <a:pt x="5179074" y="4700661"/>
                  <a:pt x="5073188" y="4774529"/>
                  <a:pt x="5162309" y="4700262"/>
                </a:cubicBezTo>
                <a:cubicBezTo>
                  <a:pt x="5172996" y="4691356"/>
                  <a:pt x="5186564" y="4686273"/>
                  <a:pt x="5197033" y="4677113"/>
                </a:cubicBezTo>
                <a:cubicBezTo>
                  <a:pt x="5217565" y="4659148"/>
                  <a:pt x="5238538" y="4641065"/>
                  <a:pt x="5254907" y="4619239"/>
                </a:cubicBezTo>
                <a:cubicBezTo>
                  <a:pt x="5280453" y="4585178"/>
                  <a:pt x="5292112" y="4565085"/>
                  <a:pt x="5324355" y="4538216"/>
                </a:cubicBezTo>
                <a:cubicBezTo>
                  <a:pt x="5335042" y="4529310"/>
                  <a:pt x="5349643" y="4525289"/>
                  <a:pt x="5359079" y="4515067"/>
                </a:cubicBezTo>
                <a:cubicBezTo>
                  <a:pt x="5396273" y="4474773"/>
                  <a:pt x="5424476" y="4426519"/>
                  <a:pt x="5463251" y="4387745"/>
                </a:cubicBezTo>
                <a:cubicBezTo>
                  <a:pt x="5478684" y="4372312"/>
                  <a:pt x="5496151" y="4358675"/>
                  <a:pt x="5509550" y="4341447"/>
                </a:cubicBezTo>
                <a:cubicBezTo>
                  <a:pt x="5565735" y="4269210"/>
                  <a:pt x="5518879" y="4299719"/>
                  <a:pt x="5578998" y="4248849"/>
                </a:cubicBezTo>
                <a:cubicBezTo>
                  <a:pt x="5616717" y="4216933"/>
                  <a:pt x="5655893" y="4186778"/>
                  <a:pt x="5694745" y="4156252"/>
                </a:cubicBezTo>
                <a:cubicBezTo>
                  <a:pt x="5709914" y="4144334"/>
                  <a:pt x="5724992" y="4132229"/>
                  <a:pt x="5741043" y="4121528"/>
                </a:cubicBezTo>
                <a:cubicBezTo>
                  <a:pt x="5787342" y="4090662"/>
                  <a:pt x="5837193" y="4064553"/>
                  <a:pt x="5879940" y="4028930"/>
                </a:cubicBezTo>
                <a:cubicBezTo>
                  <a:pt x="5926239" y="3990348"/>
                  <a:pt x="5969794" y="3948213"/>
                  <a:pt x="6018836" y="3913183"/>
                </a:cubicBezTo>
                <a:cubicBezTo>
                  <a:pt x="6072851" y="3874601"/>
                  <a:pt x="6123961" y="3831588"/>
                  <a:pt x="6180881" y="3797437"/>
                </a:cubicBezTo>
                <a:cubicBezTo>
                  <a:pt x="6200172" y="3785862"/>
                  <a:pt x="6221188" y="3776767"/>
                  <a:pt x="6238755" y="3762713"/>
                </a:cubicBezTo>
                <a:cubicBezTo>
                  <a:pt x="6260058" y="3745670"/>
                  <a:pt x="6274802" y="3721208"/>
                  <a:pt x="6296628" y="3704839"/>
                </a:cubicBezTo>
                <a:cubicBezTo>
                  <a:pt x="6312061" y="3693264"/>
                  <a:pt x="6327863" y="3682166"/>
                  <a:pt x="6342927" y="3670115"/>
                </a:cubicBezTo>
                <a:cubicBezTo>
                  <a:pt x="6366457" y="3651291"/>
                  <a:pt x="6388005" y="3629966"/>
                  <a:pt x="6412375" y="3612242"/>
                </a:cubicBezTo>
                <a:cubicBezTo>
                  <a:pt x="6430569" y="3599010"/>
                  <a:pt x="6451941" y="3590594"/>
                  <a:pt x="6470248" y="3577518"/>
                </a:cubicBezTo>
                <a:cubicBezTo>
                  <a:pt x="6479128" y="3571175"/>
                  <a:pt x="6485112" y="3561470"/>
                  <a:pt x="6493398" y="3554368"/>
                </a:cubicBezTo>
                <a:cubicBezTo>
                  <a:pt x="6512155" y="3538291"/>
                  <a:pt x="6532807" y="3524483"/>
                  <a:pt x="6551271" y="3508070"/>
                </a:cubicBezTo>
                <a:cubicBezTo>
                  <a:pt x="6567584" y="3493570"/>
                  <a:pt x="6580999" y="3475975"/>
                  <a:pt x="6597570" y="3461771"/>
                </a:cubicBezTo>
                <a:cubicBezTo>
                  <a:pt x="6662083" y="3406474"/>
                  <a:pt x="6728578" y="3353531"/>
                  <a:pt x="6794340" y="3299725"/>
                </a:cubicBezTo>
                <a:cubicBezTo>
                  <a:pt x="6847845" y="3255948"/>
                  <a:pt x="6847623" y="3256869"/>
                  <a:pt x="6898512" y="3218702"/>
                </a:cubicBezTo>
                <a:cubicBezTo>
                  <a:pt x="6913945" y="3207127"/>
                  <a:pt x="6932759" y="3199042"/>
                  <a:pt x="6944810" y="3183978"/>
                </a:cubicBezTo>
                <a:cubicBezTo>
                  <a:pt x="6982780" y="3136516"/>
                  <a:pt x="7036538" y="3064953"/>
                  <a:pt x="7083707" y="3033507"/>
                </a:cubicBezTo>
                <a:lnTo>
                  <a:pt x="7118431" y="3010358"/>
                </a:lnTo>
                <a:cubicBezTo>
                  <a:pt x="7136690" y="2981144"/>
                  <a:pt x="7197665" y="2881563"/>
                  <a:pt x="7222603" y="2848313"/>
                </a:cubicBezTo>
                <a:cubicBezTo>
                  <a:pt x="7245752" y="2817447"/>
                  <a:pt x="7264769" y="2782997"/>
                  <a:pt x="7292051" y="2755715"/>
                </a:cubicBezTo>
                <a:lnTo>
                  <a:pt x="7326775" y="2720991"/>
                </a:lnTo>
                <a:cubicBezTo>
                  <a:pt x="7383088" y="2580207"/>
                  <a:pt x="7311294" y="2755048"/>
                  <a:pt x="7384648" y="2593670"/>
                </a:cubicBezTo>
                <a:cubicBezTo>
                  <a:pt x="7425455" y="2503894"/>
                  <a:pt x="7385589" y="2565408"/>
                  <a:pt x="7442522" y="2489497"/>
                </a:cubicBezTo>
                <a:cubicBezTo>
                  <a:pt x="7487328" y="2355078"/>
                  <a:pt x="7443681" y="2483935"/>
                  <a:pt x="7511970" y="2292728"/>
                </a:cubicBezTo>
                <a:cubicBezTo>
                  <a:pt x="7516074" y="2281238"/>
                  <a:pt x="7520193" y="2269735"/>
                  <a:pt x="7523545" y="2258004"/>
                </a:cubicBezTo>
                <a:cubicBezTo>
                  <a:pt x="7531261" y="2230996"/>
                  <a:pt x="7535891" y="2202909"/>
                  <a:pt x="7546694" y="2176981"/>
                </a:cubicBezTo>
                <a:cubicBezTo>
                  <a:pt x="7555347" y="2156214"/>
                  <a:pt x="7571357" y="2139229"/>
                  <a:pt x="7581418" y="2119107"/>
                </a:cubicBezTo>
                <a:cubicBezTo>
                  <a:pt x="7586874" y="2108194"/>
                  <a:pt x="7589135" y="2095958"/>
                  <a:pt x="7592993" y="2084383"/>
                </a:cubicBezTo>
                <a:cubicBezTo>
                  <a:pt x="7596851" y="2038084"/>
                  <a:pt x="7598805" y="1991587"/>
                  <a:pt x="7604567" y="1945487"/>
                </a:cubicBezTo>
                <a:cubicBezTo>
                  <a:pt x="7606540" y="1929702"/>
                  <a:pt x="7613892" y="1914937"/>
                  <a:pt x="7616142" y="1899189"/>
                </a:cubicBezTo>
                <a:cubicBezTo>
                  <a:pt x="7627963" y="1816447"/>
                  <a:pt x="7634724" y="1671318"/>
                  <a:pt x="7639291" y="1598247"/>
                </a:cubicBezTo>
                <a:cubicBezTo>
                  <a:pt x="7635433" y="1497933"/>
                  <a:pt x="7631896" y="1397606"/>
                  <a:pt x="7627717" y="1297305"/>
                </a:cubicBezTo>
                <a:cubicBezTo>
                  <a:pt x="7621082" y="1138073"/>
                  <a:pt x="7624356" y="1080669"/>
                  <a:pt x="7604567" y="950064"/>
                </a:cubicBezTo>
                <a:cubicBezTo>
                  <a:pt x="7589438" y="850210"/>
                  <a:pt x="7585026" y="728191"/>
                  <a:pt x="7546694" y="625973"/>
                </a:cubicBezTo>
                <a:cubicBezTo>
                  <a:pt x="7539399" y="606519"/>
                  <a:pt x="7531261" y="587391"/>
                  <a:pt x="7523545" y="568100"/>
                </a:cubicBezTo>
                <a:cubicBezTo>
                  <a:pt x="7519720" y="545148"/>
                  <a:pt x="7507163" y="447546"/>
                  <a:pt x="7488821" y="429204"/>
                </a:cubicBezTo>
                <a:cubicBezTo>
                  <a:pt x="7481104" y="421487"/>
                  <a:pt x="7472488" y="414576"/>
                  <a:pt x="7465671" y="406054"/>
                </a:cubicBezTo>
                <a:cubicBezTo>
                  <a:pt x="7447978" y="383938"/>
                  <a:pt x="7443330" y="364153"/>
                  <a:pt x="7419372" y="348181"/>
                </a:cubicBezTo>
                <a:cubicBezTo>
                  <a:pt x="7272357" y="250172"/>
                  <a:pt x="7442803" y="381493"/>
                  <a:pt x="7349924" y="301882"/>
                </a:cubicBezTo>
                <a:cubicBezTo>
                  <a:pt x="7343564" y="296431"/>
                  <a:pt x="7277483" y="241392"/>
                  <a:pt x="7257327" y="232434"/>
                </a:cubicBezTo>
                <a:cubicBezTo>
                  <a:pt x="7235029" y="222524"/>
                  <a:pt x="7187879" y="209285"/>
                  <a:pt x="7187879" y="209285"/>
                </a:cubicBezTo>
                <a:cubicBezTo>
                  <a:pt x="7088364" y="142940"/>
                  <a:pt x="7214274" y="222482"/>
                  <a:pt x="7118431" y="174561"/>
                </a:cubicBezTo>
                <a:cubicBezTo>
                  <a:pt x="7105988" y="168340"/>
                  <a:pt x="7096150" y="157632"/>
                  <a:pt x="7083707" y="151411"/>
                </a:cubicBezTo>
                <a:cubicBezTo>
                  <a:pt x="7057253" y="138184"/>
                  <a:pt x="7017516" y="134864"/>
                  <a:pt x="6991109" y="128262"/>
                </a:cubicBezTo>
                <a:cubicBezTo>
                  <a:pt x="6979272" y="125303"/>
                  <a:pt x="6968557" y="117526"/>
                  <a:pt x="6956385" y="116687"/>
                </a:cubicBezTo>
                <a:cubicBezTo>
                  <a:pt x="6856235" y="109780"/>
                  <a:pt x="6755757" y="108971"/>
                  <a:pt x="6655443" y="105113"/>
                </a:cubicBezTo>
                <a:cubicBezTo>
                  <a:pt x="6620719" y="97396"/>
                  <a:pt x="6585780" y="90590"/>
                  <a:pt x="6551271" y="81963"/>
                </a:cubicBezTo>
                <a:cubicBezTo>
                  <a:pt x="6496238" y="68205"/>
                  <a:pt x="6535186" y="69637"/>
                  <a:pt x="6470248" y="58814"/>
                </a:cubicBezTo>
                <a:cubicBezTo>
                  <a:pt x="6393901" y="46089"/>
                  <a:pt x="6301660" y="41393"/>
                  <a:pt x="6227180" y="35664"/>
                </a:cubicBezTo>
                <a:cubicBezTo>
                  <a:pt x="6188796" y="22870"/>
                  <a:pt x="6223322" y="4798"/>
                  <a:pt x="6180881" y="94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278025" y="5497814"/>
            <a:ext cx="201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Helvetica Neue"/>
              </a:rPr>
              <a:t>chebyshev filter 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79856" y="4009275"/>
            <a:ext cx="220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000000"/>
                </a:solidFill>
                <a:latin typeface="Helvetica Neue"/>
              </a:rPr>
              <a:t>butterworth </a:t>
            </a:r>
            <a:r>
              <a:rPr lang="en-US" altLang="ko-KR" b="1">
                <a:solidFill>
                  <a:srgbClr val="000000"/>
                </a:solidFill>
                <a:latin typeface="Helvetica Neue"/>
              </a:rPr>
              <a:t>filter </a:t>
            </a: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6787" y="2756740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05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4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8149">
        <p:fade/>
      </p:transition>
    </mc:Choice>
    <mc:Fallback xmlns="">
      <p:transition spd="med" advTm="1481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133" y="1621641"/>
            <a:ext cx="2304749" cy="15466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34" y="1606564"/>
            <a:ext cx="2439060" cy="1563016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2983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4" name="직각 삼각형 23"/>
          <p:cNvSpPr/>
          <p:nvPr/>
        </p:nvSpPr>
        <p:spPr>
          <a:xfrm rot="5400000">
            <a:off x="712038" y="26284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787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454" y="100295"/>
            <a:ext cx="63187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9438" y="100295"/>
            <a:ext cx="20526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관련 기술 및 진행 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4905" y="91411"/>
            <a:ext cx="1581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코멘트 반영 내용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4639" y="89485"/>
            <a:ext cx="100670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결과 분석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49" y="23033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75" y="1569634"/>
            <a:ext cx="2453440" cy="158865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146575" y="718286"/>
            <a:ext cx="6394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진행 상황 </a:t>
            </a:r>
            <a:r>
              <a:rPr lang="en-US" altLang="ko-KR" b="1" smtClean="0">
                <a:solidFill>
                  <a:srgbClr val="000000"/>
                </a:solidFill>
                <a:latin typeface="Helvetica Neue"/>
              </a:rPr>
              <a:t>6 - boy : </a:t>
            </a:r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원본 데이터와 </a:t>
            </a:r>
            <a:r>
              <a:rPr lang="en-US" altLang="ko-KR" b="1" smtClean="0">
                <a:solidFill>
                  <a:srgbClr val="000000"/>
                </a:solidFill>
                <a:latin typeface="Helvetica Neue"/>
              </a:rPr>
              <a:t>filtered </a:t>
            </a:r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데이터 비교하기 </a:t>
            </a:r>
            <a:endParaRPr lang="ko-KR" altLang="en-US" b="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70065" y="1220940"/>
            <a:ext cx="875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boy.wav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43" y="3288872"/>
            <a:ext cx="2564661" cy="163687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598" y="3302630"/>
            <a:ext cx="2528946" cy="165185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075" y="4884516"/>
            <a:ext cx="2243695" cy="149778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523" y="4884516"/>
            <a:ext cx="2199505" cy="149778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458" y="4837491"/>
            <a:ext cx="2531601" cy="168997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8229" y="4884516"/>
            <a:ext cx="2481740" cy="1689978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657974" y="6460610"/>
            <a:ext cx="993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Keyboard</a:t>
            </a:r>
            <a:endParaRPr lang="ko-KR" altLang="en-US" sz="1400"/>
          </a:p>
        </p:txBody>
      </p:sp>
      <p:sp>
        <p:nvSpPr>
          <p:cNvPr id="49" name="직사각형 48"/>
          <p:cNvSpPr/>
          <p:nvPr/>
        </p:nvSpPr>
        <p:spPr>
          <a:xfrm>
            <a:off x="4460872" y="6460610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Car</a:t>
            </a:r>
            <a:endParaRPr lang="ko-KR" altLang="en-US" sz="1400"/>
          </a:p>
        </p:txBody>
      </p:sp>
      <p:sp>
        <p:nvSpPr>
          <p:cNvPr id="50" name="직사각형 49"/>
          <p:cNvSpPr/>
          <p:nvPr/>
        </p:nvSpPr>
        <p:spPr>
          <a:xfrm>
            <a:off x="4357386" y="1368291"/>
            <a:ext cx="1301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mtClean="0">
                <a:solidFill>
                  <a:srgbClr val="000000"/>
                </a:solidFill>
                <a:latin typeface="Helvetica Neue"/>
              </a:rPr>
              <a:t>butterworth </a:t>
            </a:r>
            <a:r>
              <a:rPr lang="en-US" altLang="ko-KR" sz="1000" b="1">
                <a:solidFill>
                  <a:srgbClr val="000000"/>
                </a:solidFill>
                <a:latin typeface="Helvetica Neue"/>
              </a:rPr>
              <a:t>filter </a:t>
            </a:r>
            <a:endParaRPr lang="ko-KR" altLang="en-US" sz="1000"/>
          </a:p>
        </p:txBody>
      </p:sp>
      <p:sp>
        <p:nvSpPr>
          <p:cNvPr id="51" name="직사각형 50"/>
          <p:cNvSpPr/>
          <p:nvPr/>
        </p:nvSpPr>
        <p:spPr>
          <a:xfrm>
            <a:off x="6859976" y="1379485"/>
            <a:ext cx="1200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rgbClr val="000000"/>
                </a:solidFill>
                <a:latin typeface="Helvetica Neue"/>
              </a:rPr>
              <a:t>chebyshev filter </a:t>
            </a:r>
            <a:endParaRPr lang="ko-KR" altLang="en-US" sz="1000"/>
          </a:p>
        </p:txBody>
      </p:sp>
      <p:sp>
        <p:nvSpPr>
          <p:cNvPr id="52" name="자유형 51"/>
          <p:cNvSpPr/>
          <p:nvPr/>
        </p:nvSpPr>
        <p:spPr>
          <a:xfrm>
            <a:off x="914400" y="1261641"/>
            <a:ext cx="5590572" cy="3553427"/>
          </a:xfrm>
          <a:custGeom>
            <a:avLst/>
            <a:gdLst>
              <a:gd name="connsiteX0" fmla="*/ 3356658 w 5590572"/>
              <a:gd name="connsiteY0" fmla="*/ 0 h 3553427"/>
              <a:gd name="connsiteX1" fmla="*/ 3229337 w 5590572"/>
              <a:gd name="connsiteY1" fmla="*/ 34724 h 3553427"/>
              <a:gd name="connsiteX2" fmla="*/ 3194613 w 5590572"/>
              <a:gd name="connsiteY2" fmla="*/ 46298 h 3553427"/>
              <a:gd name="connsiteX3" fmla="*/ 3159889 w 5590572"/>
              <a:gd name="connsiteY3" fmla="*/ 57873 h 3553427"/>
              <a:gd name="connsiteX4" fmla="*/ 3113590 w 5590572"/>
              <a:gd name="connsiteY4" fmla="*/ 104172 h 3553427"/>
              <a:gd name="connsiteX5" fmla="*/ 3067291 w 5590572"/>
              <a:gd name="connsiteY5" fmla="*/ 196769 h 3553427"/>
              <a:gd name="connsiteX6" fmla="*/ 3044142 w 5590572"/>
              <a:gd name="connsiteY6" fmla="*/ 243068 h 3553427"/>
              <a:gd name="connsiteX7" fmla="*/ 3032567 w 5590572"/>
              <a:gd name="connsiteY7" fmla="*/ 277792 h 3553427"/>
              <a:gd name="connsiteX8" fmla="*/ 3009418 w 5590572"/>
              <a:gd name="connsiteY8" fmla="*/ 312516 h 3553427"/>
              <a:gd name="connsiteX9" fmla="*/ 2997843 w 5590572"/>
              <a:gd name="connsiteY9" fmla="*/ 347240 h 3553427"/>
              <a:gd name="connsiteX10" fmla="*/ 2963119 w 5590572"/>
              <a:gd name="connsiteY10" fmla="*/ 416688 h 3553427"/>
              <a:gd name="connsiteX11" fmla="*/ 2951544 w 5590572"/>
              <a:gd name="connsiteY11" fmla="*/ 497711 h 3553427"/>
              <a:gd name="connsiteX12" fmla="*/ 2916820 w 5590572"/>
              <a:gd name="connsiteY12" fmla="*/ 821802 h 3553427"/>
              <a:gd name="connsiteX13" fmla="*/ 2905246 w 5590572"/>
              <a:gd name="connsiteY13" fmla="*/ 1516283 h 3553427"/>
              <a:gd name="connsiteX14" fmla="*/ 2893671 w 5590572"/>
              <a:gd name="connsiteY14" fmla="*/ 1585731 h 3553427"/>
              <a:gd name="connsiteX15" fmla="*/ 2870522 w 5590572"/>
              <a:gd name="connsiteY15" fmla="*/ 1655179 h 3553427"/>
              <a:gd name="connsiteX16" fmla="*/ 2801073 w 5590572"/>
              <a:gd name="connsiteY16" fmla="*/ 1840374 h 3553427"/>
              <a:gd name="connsiteX17" fmla="*/ 2777924 w 5590572"/>
              <a:gd name="connsiteY17" fmla="*/ 1875098 h 3553427"/>
              <a:gd name="connsiteX18" fmla="*/ 2662177 w 5590572"/>
              <a:gd name="connsiteY18" fmla="*/ 1909822 h 3553427"/>
              <a:gd name="connsiteX19" fmla="*/ 1238491 w 5590572"/>
              <a:gd name="connsiteY19" fmla="*/ 1909822 h 3553427"/>
              <a:gd name="connsiteX20" fmla="*/ 1145894 w 5590572"/>
              <a:gd name="connsiteY20" fmla="*/ 1921397 h 3553427"/>
              <a:gd name="connsiteX21" fmla="*/ 1018572 w 5590572"/>
              <a:gd name="connsiteY21" fmla="*/ 1944546 h 3553427"/>
              <a:gd name="connsiteX22" fmla="*/ 937549 w 5590572"/>
              <a:gd name="connsiteY22" fmla="*/ 1956121 h 3553427"/>
              <a:gd name="connsiteX23" fmla="*/ 868101 w 5590572"/>
              <a:gd name="connsiteY23" fmla="*/ 1979270 h 3553427"/>
              <a:gd name="connsiteX24" fmla="*/ 798653 w 5590572"/>
              <a:gd name="connsiteY24" fmla="*/ 2002420 h 3553427"/>
              <a:gd name="connsiteX25" fmla="*/ 717630 w 5590572"/>
              <a:gd name="connsiteY25" fmla="*/ 2025569 h 3553427"/>
              <a:gd name="connsiteX26" fmla="*/ 636608 w 5590572"/>
              <a:gd name="connsiteY26" fmla="*/ 2037144 h 3553427"/>
              <a:gd name="connsiteX27" fmla="*/ 590309 w 5590572"/>
              <a:gd name="connsiteY27" fmla="*/ 2060293 h 3553427"/>
              <a:gd name="connsiteX28" fmla="*/ 555585 w 5590572"/>
              <a:gd name="connsiteY28" fmla="*/ 2083443 h 3553427"/>
              <a:gd name="connsiteX29" fmla="*/ 520861 w 5590572"/>
              <a:gd name="connsiteY29" fmla="*/ 2095017 h 3553427"/>
              <a:gd name="connsiteX30" fmla="*/ 405114 w 5590572"/>
              <a:gd name="connsiteY30" fmla="*/ 2152891 h 3553427"/>
              <a:gd name="connsiteX31" fmla="*/ 370390 w 5590572"/>
              <a:gd name="connsiteY31" fmla="*/ 2164465 h 3553427"/>
              <a:gd name="connsiteX32" fmla="*/ 335666 w 5590572"/>
              <a:gd name="connsiteY32" fmla="*/ 2187615 h 3553427"/>
              <a:gd name="connsiteX33" fmla="*/ 300942 w 5590572"/>
              <a:gd name="connsiteY33" fmla="*/ 2199189 h 3553427"/>
              <a:gd name="connsiteX34" fmla="*/ 277792 w 5590572"/>
              <a:gd name="connsiteY34" fmla="*/ 2222339 h 3553427"/>
              <a:gd name="connsiteX35" fmla="*/ 243068 w 5590572"/>
              <a:gd name="connsiteY35" fmla="*/ 2303362 h 3553427"/>
              <a:gd name="connsiteX36" fmla="*/ 196770 w 5590572"/>
              <a:gd name="connsiteY36" fmla="*/ 2361235 h 3553427"/>
              <a:gd name="connsiteX37" fmla="*/ 173620 w 5590572"/>
              <a:gd name="connsiteY37" fmla="*/ 2419108 h 3553427"/>
              <a:gd name="connsiteX38" fmla="*/ 138896 w 5590572"/>
              <a:gd name="connsiteY38" fmla="*/ 2465407 h 3553427"/>
              <a:gd name="connsiteX39" fmla="*/ 69448 w 5590572"/>
              <a:gd name="connsiteY39" fmla="*/ 2569579 h 3553427"/>
              <a:gd name="connsiteX40" fmla="*/ 57873 w 5590572"/>
              <a:gd name="connsiteY40" fmla="*/ 2615878 h 3553427"/>
              <a:gd name="connsiteX41" fmla="*/ 34724 w 5590572"/>
              <a:gd name="connsiteY41" fmla="*/ 2685326 h 3553427"/>
              <a:gd name="connsiteX42" fmla="*/ 11575 w 5590572"/>
              <a:gd name="connsiteY42" fmla="*/ 2835797 h 3553427"/>
              <a:gd name="connsiteX43" fmla="*/ 0 w 5590572"/>
              <a:gd name="connsiteY43" fmla="*/ 2963118 h 3553427"/>
              <a:gd name="connsiteX44" fmla="*/ 11575 w 5590572"/>
              <a:gd name="connsiteY44" fmla="*/ 3148313 h 3553427"/>
              <a:gd name="connsiteX45" fmla="*/ 23149 w 5590572"/>
              <a:gd name="connsiteY45" fmla="*/ 3183037 h 3553427"/>
              <a:gd name="connsiteX46" fmla="*/ 81023 w 5590572"/>
              <a:gd name="connsiteY46" fmla="*/ 3240911 h 3553427"/>
              <a:gd name="connsiteX47" fmla="*/ 115747 w 5590572"/>
              <a:gd name="connsiteY47" fmla="*/ 3264060 h 3553427"/>
              <a:gd name="connsiteX48" fmla="*/ 173620 w 5590572"/>
              <a:gd name="connsiteY48" fmla="*/ 3321934 h 3553427"/>
              <a:gd name="connsiteX49" fmla="*/ 208344 w 5590572"/>
              <a:gd name="connsiteY49" fmla="*/ 3356658 h 3553427"/>
              <a:gd name="connsiteX50" fmla="*/ 277792 w 5590572"/>
              <a:gd name="connsiteY50" fmla="*/ 3379807 h 3553427"/>
              <a:gd name="connsiteX51" fmla="*/ 312516 w 5590572"/>
              <a:gd name="connsiteY51" fmla="*/ 3391382 h 3553427"/>
              <a:gd name="connsiteX52" fmla="*/ 347241 w 5590572"/>
              <a:gd name="connsiteY52" fmla="*/ 3402956 h 3553427"/>
              <a:gd name="connsiteX53" fmla="*/ 381965 w 5590572"/>
              <a:gd name="connsiteY53" fmla="*/ 3414531 h 3553427"/>
              <a:gd name="connsiteX54" fmla="*/ 428263 w 5590572"/>
              <a:gd name="connsiteY54" fmla="*/ 3426106 h 3553427"/>
              <a:gd name="connsiteX55" fmla="*/ 682906 w 5590572"/>
              <a:gd name="connsiteY55" fmla="*/ 3437681 h 3553427"/>
              <a:gd name="connsiteX56" fmla="*/ 752354 w 5590572"/>
              <a:gd name="connsiteY56" fmla="*/ 3460830 h 3553427"/>
              <a:gd name="connsiteX57" fmla="*/ 787078 w 5590572"/>
              <a:gd name="connsiteY57" fmla="*/ 3472405 h 3553427"/>
              <a:gd name="connsiteX58" fmla="*/ 1400537 w 5590572"/>
              <a:gd name="connsiteY58" fmla="*/ 3495554 h 3553427"/>
              <a:gd name="connsiteX59" fmla="*/ 1435261 w 5590572"/>
              <a:gd name="connsiteY59" fmla="*/ 3507129 h 3553427"/>
              <a:gd name="connsiteX60" fmla="*/ 1539433 w 5590572"/>
              <a:gd name="connsiteY60" fmla="*/ 3530278 h 3553427"/>
              <a:gd name="connsiteX61" fmla="*/ 1643605 w 5590572"/>
              <a:gd name="connsiteY61" fmla="*/ 3553427 h 3553427"/>
              <a:gd name="connsiteX62" fmla="*/ 2268638 w 5590572"/>
              <a:gd name="connsiteY62" fmla="*/ 3541853 h 3553427"/>
              <a:gd name="connsiteX63" fmla="*/ 2534856 w 5590572"/>
              <a:gd name="connsiteY63" fmla="*/ 3518703 h 3553427"/>
              <a:gd name="connsiteX64" fmla="*/ 2847372 w 5590572"/>
              <a:gd name="connsiteY64" fmla="*/ 3507129 h 3553427"/>
              <a:gd name="connsiteX65" fmla="*/ 3634451 w 5590572"/>
              <a:gd name="connsiteY65" fmla="*/ 3518703 h 3553427"/>
              <a:gd name="connsiteX66" fmla="*/ 4409954 w 5590572"/>
              <a:gd name="connsiteY66" fmla="*/ 3507129 h 3553427"/>
              <a:gd name="connsiteX67" fmla="*/ 4514127 w 5590572"/>
              <a:gd name="connsiteY67" fmla="*/ 3483979 h 3553427"/>
              <a:gd name="connsiteX68" fmla="*/ 4606724 w 5590572"/>
              <a:gd name="connsiteY68" fmla="*/ 3472405 h 3553427"/>
              <a:gd name="connsiteX69" fmla="*/ 4676172 w 5590572"/>
              <a:gd name="connsiteY69" fmla="*/ 3460830 h 3553427"/>
              <a:gd name="connsiteX70" fmla="*/ 4780344 w 5590572"/>
              <a:gd name="connsiteY70" fmla="*/ 3437681 h 3553427"/>
              <a:gd name="connsiteX71" fmla="*/ 4849792 w 5590572"/>
              <a:gd name="connsiteY71" fmla="*/ 3414531 h 3553427"/>
              <a:gd name="connsiteX72" fmla="*/ 4884516 w 5590572"/>
              <a:gd name="connsiteY72" fmla="*/ 3402956 h 3553427"/>
              <a:gd name="connsiteX73" fmla="*/ 4919241 w 5590572"/>
              <a:gd name="connsiteY73" fmla="*/ 3379807 h 3553427"/>
              <a:gd name="connsiteX74" fmla="*/ 4965539 w 5590572"/>
              <a:gd name="connsiteY74" fmla="*/ 3345083 h 3553427"/>
              <a:gd name="connsiteX75" fmla="*/ 5046562 w 5590572"/>
              <a:gd name="connsiteY75" fmla="*/ 3298784 h 3553427"/>
              <a:gd name="connsiteX76" fmla="*/ 5092861 w 5590572"/>
              <a:gd name="connsiteY76" fmla="*/ 3240911 h 3553427"/>
              <a:gd name="connsiteX77" fmla="*/ 5185458 w 5590572"/>
              <a:gd name="connsiteY77" fmla="*/ 3148313 h 3553427"/>
              <a:gd name="connsiteX78" fmla="*/ 5220182 w 5590572"/>
              <a:gd name="connsiteY78" fmla="*/ 3102015 h 3553427"/>
              <a:gd name="connsiteX79" fmla="*/ 5289630 w 5590572"/>
              <a:gd name="connsiteY79" fmla="*/ 3020992 h 3553427"/>
              <a:gd name="connsiteX80" fmla="*/ 5359078 w 5590572"/>
              <a:gd name="connsiteY80" fmla="*/ 2835797 h 3553427"/>
              <a:gd name="connsiteX81" fmla="*/ 5382228 w 5590572"/>
              <a:gd name="connsiteY81" fmla="*/ 2777924 h 3553427"/>
              <a:gd name="connsiteX82" fmla="*/ 5416952 w 5590572"/>
              <a:gd name="connsiteY82" fmla="*/ 2627453 h 3553427"/>
              <a:gd name="connsiteX83" fmla="*/ 5440101 w 5590572"/>
              <a:gd name="connsiteY83" fmla="*/ 2558005 h 3553427"/>
              <a:gd name="connsiteX84" fmla="*/ 5463251 w 5590572"/>
              <a:gd name="connsiteY84" fmla="*/ 2395959 h 3553427"/>
              <a:gd name="connsiteX85" fmla="*/ 5474825 w 5590572"/>
              <a:gd name="connsiteY85" fmla="*/ 2361235 h 3553427"/>
              <a:gd name="connsiteX86" fmla="*/ 5486400 w 5590572"/>
              <a:gd name="connsiteY86" fmla="*/ 2291787 h 3553427"/>
              <a:gd name="connsiteX87" fmla="*/ 5509549 w 5590572"/>
              <a:gd name="connsiteY87" fmla="*/ 2118167 h 3553427"/>
              <a:gd name="connsiteX88" fmla="*/ 5521124 w 5590572"/>
              <a:gd name="connsiteY88" fmla="*/ 1794075 h 3553427"/>
              <a:gd name="connsiteX89" fmla="*/ 5544273 w 5590572"/>
              <a:gd name="connsiteY89" fmla="*/ 1481559 h 3553427"/>
              <a:gd name="connsiteX90" fmla="*/ 5555848 w 5590572"/>
              <a:gd name="connsiteY90" fmla="*/ 1250065 h 3553427"/>
              <a:gd name="connsiteX91" fmla="*/ 5590572 w 5590572"/>
              <a:gd name="connsiteY91" fmla="*/ 960698 h 3553427"/>
              <a:gd name="connsiteX92" fmla="*/ 5578997 w 5590572"/>
              <a:gd name="connsiteY92" fmla="*/ 706055 h 3553427"/>
              <a:gd name="connsiteX93" fmla="*/ 5532699 w 5590572"/>
              <a:gd name="connsiteY93" fmla="*/ 625032 h 3553427"/>
              <a:gd name="connsiteX94" fmla="*/ 5509549 w 5590572"/>
              <a:gd name="connsiteY94" fmla="*/ 567159 h 3553427"/>
              <a:gd name="connsiteX95" fmla="*/ 5463251 w 5590572"/>
              <a:gd name="connsiteY95" fmla="*/ 486136 h 3553427"/>
              <a:gd name="connsiteX96" fmla="*/ 5451676 w 5590572"/>
              <a:gd name="connsiteY96" fmla="*/ 451412 h 3553427"/>
              <a:gd name="connsiteX97" fmla="*/ 5405377 w 5590572"/>
              <a:gd name="connsiteY97" fmla="*/ 393539 h 3553427"/>
              <a:gd name="connsiteX98" fmla="*/ 5324354 w 5590572"/>
              <a:gd name="connsiteY98" fmla="*/ 358815 h 3553427"/>
              <a:gd name="connsiteX99" fmla="*/ 5243332 w 5590572"/>
              <a:gd name="connsiteY99" fmla="*/ 289367 h 3553427"/>
              <a:gd name="connsiteX100" fmla="*/ 5220182 w 5590572"/>
              <a:gd name="connsiteY100" fmla="*/ 266217 h 3553427"/>
              <a:gd name="connsiteX101" fmla="*/ 5116010 w 5590572"/>
              <a:gd name="connsiteY101" fmla="*/ 219918 h 3553427"/>
              <a:gd name="connsiteX102" fmla="*/ 5046562 w 5590572"/>
              <a:gd name="connsiteY102" fmla="*/ 173620 h 3553427"/>
              <a:gd name="connsiteX103" fmla="*/ 4861367 w 5590572"/>
              <a:gd name="connsiteY103" fmla="*/ 150470 h 3553427"/>
              <a:gd name="connsiteX104" fmla="*/ 4803494 w 5590572"/>
              <a:gd name="connsiteY104" fmla="*/ 138896 h 3553427"/>
              <a:gd name="connsiteX105" fmla="*/ 4583575 w 5590572"/>
              <a:gd name="connsiteY105" fmla="*/ 115746 h 3553427"/>
              <a:gd name="connsiteX106" fmla="*/ 4514127 w 5590572"/>
              <a:gd name="connsiteY106" fmla="*/ 104172 h 3553427"/>
              <a:gd name="connsiteX107" fmla="*/ 4421529 w 5590572"/>
              <a:gd name="connsiteY107" fmla="*/ 92597 h 3553427"/>
              <a:gd name="connsiteX108" fmla="*/ 4247909 w 5590572"/>
              <a:gd name="connsiteY108" fmla="*/ 69448 h 3553427"/>
              <a:gd name="connsiteX109" fmla="*/ 4143737 w 5590572"/>
              <a:gd name="connsiteY109" fmla="*/ 46298 h 3553427"/>
              <a:gd name="connsiteX110" fmla="*/ 3865944 w 5590572"/>
              <a:gd name="connsiteY110" fmla="*/ 34724 h 3553427"/>
              <a:gd name="connsiteX111" fmla="*/ 3622876 w 5590572"/>
              <a:gd name="connsiteY111" fmla="*/ 23149 h 3553427"/>
              <a:gd name="connsiteX112" fmla="*/ 3356658 w 5590572"/>
              <a:gd name="connsiteY112" fmla="*/ 0 h 355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590572" h="3553427">
                <a:moveTo>
                  <a:pt x="3356658" y="0"/>
                </a:moveTo>
                <a:cubicBezTo>
                  <a:pt x="3274852" y="16360"/>
                  <a:pt x="3317455" y="5351"/>
                  <a:pt x="3229337" y="34724"/>
                </a:cubicBezTo>
                <a:lnTo>
                  <a:pt x="3194613" y="46298"/>
                </a:lnTo>
                <a:lnTo>
                  <a:pt x="3159889" y="57873"/>
                </a:lnTo>
                <a:cubicBezTo>
                  <a:pt x="3144456" y="73306"/>
                  <a:pt x="3120492" y="83466"/>
                  <a:pt x="3113590" y="104172"/>
                </a:cubicBezTo>
                <a:cubicBezTo>
                  <a:pt x="3086990" y="183973"/>
                  <a:pt x="3107696" y="156366"/>
                  <a:pt x="3067291" y="196769"/>
                </a:cubicBezTo>
                <a:cubicBezTo>
                  <a:pt x="3059575" y="212202"/>
                  <a:pt x="3050939" y="227209"/>
                  <a:pt x="3044142" y="243068"/>
                </a:cubicBezTo>
                <a:cubicBezTo>
                  <a:pt x="3039336" y="254282"/>
                  <a:pt x="3038023" y="266879"/>
                  <a:pt x="3032567" y="277792"/>
                </a:cubicBezTo>
                <a:cubicBezTo>
                  <a:pt x="3026346" y="290234"/>
                  <a:pt x="3015639" y="300074"/>
                  <a:pt x="3009418" y="312516"/>
                </a:cubicBezTo>
                <a:cubicBezTo>
                  <a:pt x="3003962" y="323429"/>
                  <a:pt x="3003299" y="336327"/>
                  <a:pt x="2997843" y="347240"/>
                </a:cubicBezTo>
                <a:cubicBezTo>
                  <a:pt x="2952967" y="436991"/>
                  <a:pt x="2992213" y="329408"/>
                  <a:pt x="2963119" y="416688"/>
                </a:cubicBezTo>
                <a:cubicBezTo>
                  <a:pt x="2959261" y="443696"/>
                  <a:pt x="2954557" y="470596"/>
                  <a:pt x="2951544" y="497711"/>
                </a:cubicBezTo>
                <a:cubicBezTo>
                  <a:pt x="2899060" y="970072"/>
                  <a:pt x="2948539" y="568055"/>
                  <a:pt x="2916820" y="821802"/>
                </a:cubicBezTo>
                <a:cubicBezTo>
                  <a:pt x="2912962" y="1053296"/>
                  <a:pt x="2912259" y="1284863"/>
                  <a:pt x="2905246" y="1516283"/>
                </a:cubicBezTo>
                <a:cubicBezTo>
                  <a:pt x="2904535" y="1539741"/>
                  <a:pt x="2899363" y="1562963"/>
                  <a:pt x="2893671" y="1585731"/>
                </a:cubicBezTo>
                <a:cubicBezTo>
                  <a:pt x="2887753" y="1609404"/>
                  <a:pt x="2878238" y="1632030"/>
                  <a:pt x="2870522" y="1655179"/>
                </a:cubicBezTo>
                <a:cubicBezTo>
                  <a:pt x="2852319" y="1709788"/>
                  <a:pt x="2817668" y="1815481"/>
                  <a:pt x="2801073" y="1840374"/>
                </a:cubicBezTo>
                <a:cubicBezTo>
                  <a:pt x="2793357" y="1851949"/>
                  <a:pt x="2789720" y="1867725"/>
                  <a:pt x="2777924" y="1875098"/>
                </a:cubicBezTo>
                <a:cubicBezTo>
                  <a:pt x="2759133" y="1886843"/>
                  <a:pt x="2689286" y="1903045"/>
                  <a:pt x="2662177" y="1909822"/>
                </a:cubicBezTo>
                <a:cubicBezTo>
                  <a:pt x="1979922" y="1899162"/>
                  <a:pt x="1904505" y="1889941"/>
                  <a:pt x="1238491" y="1909822"/>
                </a:cubicBezTo>
                <a:cubicBezTo>
                  <a:pt x="1207399" y="1910750"/>
                  <a:pt x="1176727" y="1917286"/>
                  <a:pt x="1145894" y="1921397"/>
                </a:cubicBezTo>
                <a:cubicBezTo>
                  <a:pt x="892649" y="1955164"/>
                  <a:pt x="1182578" y="1914727"/>
                  <a:pt x="1018572" y="1944546"/>
                </a:cubicBezTo>
                <a:cubicBezTo>
                  <a:pt x="991730" y="1949426"/>
                  <a:pt x="964557" y="1952263"/>
                  <a:pt x="937549" y="1956121"/>
                </a:cubicBezTo>
                <a:lnTo>
                  <a:pt x="868101" y="1979270"/>
                </a:lnTo>
                <a:cubicBezTo>
                  <a:pt x="844952" y="1986987"/>
                  <a:pt x="822116" y="1995716"/>
                  <a:pt x="798653" y="2002420"/>
                </a:cubicBezTo>
                <a:cubicBezTo>
                  <a:pt x="771645" y="2010136"/>
                  <a:pt x="745095" y="2019684"/>
                  <a:pt x="717630" y="2025569"/>
                </a:cubicBezTo>
                <a:cubicBezTo>
                  <a:pt x="690954" y="2031285"/>
                  <a:pt x="663615" y="2033286"/>
                  <a:pt x="636608" y="2037144"/>
                </a:cubicBezTo>
                <a:cubicBezTo>
                  <a:pt x="621175" y="2044860"/>
                  <a:pt x="605290" y="2051732"/>
                  <a:pt x="590309" y="2060293"/>
                </a:cubicBezTo>
                <a:cubicBezTo>
                  <a:pt x="578231" y="2067195"/>
                  <a:pt x="568028" y="2077222"/>
                  <a:pt x="555585" y="2083443"/>
                </a:cubicBezTo>
                <a:cubicBezTo>
                  <a:pt x="544672" y="2088899"/>
                  <a:pt x="532436" y="2091159"/>
                  <a:pt x="520861" y="2095017"/>
                </a:cubicBezTo>
                <a:cubicBezTo>
                  <a:pt x="455042" y="2144381"/>
                  <a:pt x="492861" y="2123642"/>
                  <a:pt x="405114" y="2152891"/>
                </a:cubicBezTo>
                <a:lnTo>
                  <a:pt x="370390" y="2164465"/>
                </a:lnTo>
                <a:cubicBezTo>
                  <a:pt x="358815" y="2172182"/>
                  <a:pt x="348109" y="2181394"/>
                  <a:pt x="335666" y="2187615"/>
                </a:cubicBezTo>
                <a:cubicBezTo>
                  <a:pt x="324753" y="2193071"/>
                  <a:pt x="311404" y="2192912"/>
                  <a:pt x="300942" y="2199189"/>
                </a:cubicBezTo>
                <a:cubicBezTo>
                  <a:pt x="291584" y="2204804"/>
                  <a:pt x="285509" y="2214622"/>
                  <a:pt x="277792" y="2222339"/>
                </a:cubicBezTo>
                <a:cubicBezTo>
                  <a:pt x="267503" y="2253208"/>
                  <a:pt x="262141" y="2274753"/>
                  <a:pt x="243068" y="2303362"/>
                </a:cubicBezTo>
                <a:cubicBezTo>
                  <a:pt x="229364" y="2323917"/>
                  <a:pt x="209480" y="2340051"/>
                  <a:pt x="196770" y="2361235"/>
                </a:cubicBezTo>
                <a:cubicBezTo>
                  <a:pt x="186080" y="2379051"/>
                  <a:pt x="183710" y="2400946"/>
                  <a:pt x="173620" y="2419108"/>
                </a:cubicBezTo>
                <a:cubicBezTo>
                  <a:pt x="164251" y="2435971"/>
                  <a:pt x="149597" y="2449356"/>
                  <a:pt x="138896" y="2465407"/>
                </a:cubicBezTo>
                <a:cubicBezTo>
                  <a:pt x="49606" y="2599344"/>
                  <a:pt x="155949" y="2454245"/>
                  <a:pt x="69448" y="2569579"/>
                </a:cubicBezTo>
                <a:cubicBezTo>
                  <a:pt x="65590" y="2585012"/>
                  <a:pt x="62444" y="2600641"/>
                  <a:pt x="57873" y="2615878"/>
                </a:cubicBezTo>
                <a:cubicBezTo>
                  <a:pt x="50861" y="2639250"/>
                  <a:pt x="38736" y="2661257"/>
                  <a:pt x="34724" y="2685326"/>
                </a:cubicBezTo>
                <a:cubicBezTo>
                  <a:pt x="27202" y="2730454"/>
                  <a:pt x="16542" y="2791096"/>
                  <a:pt x="11575" y="2835797"/>
                </a:cubicBezTo>
                <a:cubicBezTo>
                  <a:pt x="6869" y="2878152"/>
                  <a:pt x="3858" y="2920678"/>
                  <a:pt x="0" y="2963118"/>
                </a:cubicBezTo>
                <a:cubicBezTo>
                  <a:pt x="3858" y="3024850"/>
                  <a:pt x="5100" y="3086801"/>
                  <a:pt x="11575" y="3148313"/>
                </a:cubicBezTo>
                <a:cubicBezTo>
                  <a:pt x="12852" y="3160447"/>
                  <a:pt x="15829" y="3173276"/>
                  <a:pt x="23149" y="3183037"/>
                </a:cubicBezTo>
                <a:cubicBezTo>
                  <a:pt x="39518" y="3204863"/>
                  <a:pt x="58323" y="3225778"/>
                  <a:pt x="81023" y="3240911"/>
                </a:cubicBezTo>
                <a:lnTo>
                  <a:pt x="115747" y="3264060"/>
                </a:lnTo>
                <a:cubicBezTo>
                  <a:pt x="158186" y="3327719"/>
                  <a:pt x="115748" y="3273707"/>
                  <a:pt x="173620" y="3321934"/>
                </a:cubicBezTo>
                <a:cubicBezTo>
                  <a:pt x="186195" y="3332413"/>
                  <a:pt x="194035" y="3348709"/>
                  <a:pt x="208344" y="3356658"/>
                </a:cubicBezTo>
                <a:cubicBezTo>
                  <a:pt x="229675" y="3368508"/>
                  <a:pt x="254643" y="3372091"/>
                  <a:pt x="277792" y="3379807"/>
                </a:cubicBezTo>
                <a:lnTo>
                  <a:pt x="312516" y="3391382"/>
                </a:lnTo>
                <a:lnTo>
                  <a:pt x="347241" y="3402956"/>
                </a:lnTo>
                <a:cubicBezTo>
                  <a:pt x="358816" y="3406814"/>
                  <a:pt x="370129" y="3411572"/>
                  <a:pt x="381965" y="3414531"/>
                </a:cubicBezTo>
                <a:cubicBezTo>
                  <a:pt x="397398" y="3418389"/>
                  <a:pt x="412402" y="3424886"/>
                  <a:pt x="428263" y="3426106"/>
                </a:cubicBezTo>
                <a:cubicBezTo>
                  <a:pt x="512981" y="3432623"/>
                  <a:pt x="598025" y="3433823"/>
                  <a:pt x="682906" y="3437681"/>
                </a:cubicBezTo>
                <a:lnTo>
                  <a:pt x="752354" y="3460830"/>
                </a:lnTo>
                <a:cubicBezTo>
                  <a:pt x="763929" y="3464688"/>
                  <a:pt x="774898" y="3471689"/>
                  <a:pt x="787078" y="3472405"/>
                </a:cubicBezTo>
                <a:cubicBezTo>
                  <a:pt x="1122558" y="3492138"/>
                  <a:pt x="918170" y="3482155"/>
                  <a:pt x="1400537" y="3495554"/>
                </a:cubicBezTo>
                <a:cubicBezTo>
                  <a:pt x="1412112" y="3499412"/>
                  <a:pt x="1423530" y="3503777"/>
                  <a:pt x="1435261" y="3507129"/>
                </a:cubicBezTo>
                <a:cubicBezTo>
                  <a:pt x="1467766" y="3516416"/>
                  <a:pt x="1506623" y="3524312"/>
                  <a:pt x="1539433" y="3530278"/>
                </a:cubicBezTo>
                <a:cubicBezTo>
                  <a:pt x="1629065" y="3546575"/>
                  <a:pt x="1582380" y="3533020"/>
                  <a:pt x="1643605" y="3553427"/>
                </a:cubicBezTo>
                <a:cubicBezTo>
                  <a:pt x="1851949" y="3549569"/>
                  <a:pt x="2060416" y="3549966"/>
                  <a:pt x="2268638" y="3541853"/>
                </a:cubicBezTo>
                <a:cubicBezTo>
                  <a:pt x="2357645" y="3538385"/>
                  <a:pt x="2445843" y="3522000"/>
                  <a:pt x="2534856" y="3518703"/>
                </a:cubicBezTo>
                <a:lnTo>
                  <a:pt x="2847372" y="3507129"/>
                </a:lnTo>
                <a:lnTo>
                  <a:pt x="3634451" y="3518703"/>
                </a:lnTo>
                <a:cubicBezTo>
                  <a:pt x="3892981" y="3518703"/>
                  <a:pt x="4151524" y="3514308"/>
                  <a:pt x="4409954" y="3507129"/>
                </a:cubicBezTo>
                <a:cubicBezTo>
                  <a:pt x="4440839" y="3506271"/>
                  <a:pt x="4483179" y="3489137"/>
                  <a:pt x="4514127" y="3483979"/>
                </a:cubicBezTo>
                <a:cubicBezTo>
                  <a:pt x="4544810" y="3478865"/>
                  <a:pt x="4575931" y="3476804"/>
                  <a:pt x="4606724" y="3472405"/>
                </a:cubicBezTo>
                <a:cubicBezTo>
                  <a:pt x="4629957" y="3469086"/>
                  <a:pt x="4653082" y="3465028"/>
                  <a:pt x="4676172" y="3460830"/>
                </a:cubicBezTo>
                <a:cubicBezTo>
                  <a:pt x="4704121" y="3455748"/>
                  <a:pt x="4751770" y="3446253"/>
                  <a:pt x="4780344" y="3437681"/>
                </a:cubicBezTo>
                <a:cubicBezTo>
                  <a:pt x="4803716" y="3430669"/>
                  <a:pt x="4826643" y="3422248"/>
                  <a:pt x="4849792" y="3414531"/>
                </a:cubicBezTo>
                <a:cubicBezTo>
                  <a:pt x="4861367" y="3410673"/>
                  <a:pt x="4874364" y="3409724"/>
                  <a:pt x="4884516" y="3402956"/>
                </a:cubicBezTo>
                <a:cubicBezTo>
                  <a:pt x="4896091" y="3395240"/>
                  <a:pt x="4907921" y="3387893"/>
                  <a:pt x="4919241" y="3379807"/>
                </a:cubicBezTo>
                <a:cubicBezTo>
                  <a:pt x="4934939" y="3368594"/>
                  <a:pt x="4949180" y="3355307"/>
                  <a:pt x="4965539" y="3345083"/>
                </a:cubicBezTo>
                <a:cubicBezTo>
                  <a:pt x="4989753" y="3329949"/>
                  <a:pt x="5025318" y="3320028"/>
                  <a:pt x="5046562" y="3298784"/>
                </a:cubicBezTo>
                <a:cubicBezTo>
                  <a:pt x="5064031" y="3281315"/>
                  <a:pt x="5076104" y="3259064"/>
                  <a:pt x="5092861" y="3240911"/>
                </a:cubicBezTo>
                <a:cubicBezTo>
                  <a:pt x="5122468" y="3208836"/>
                  <a:pt x="5159267" y="3183234"/>
                  <a:pt x="5185458" y="3148313"/>
                </a:cubicBezTo>
                <a:cubicBezTo>
                  <a:pt x="5197033" y="3132880"/>
                  <a:pt x="5207832" y="3116835"/>
                  <a:pt x="5220182" y="3102015"/>
                </a:cubicBezTo>
                <a:cubicBezTo>
                  <a:pt x="5268326" y="3044243"/>
                  <a:pt x="5219480" y="3126217"/>
                  <a:pt x="5289630" y="3020992"/>
                </a:cubicBezTo>
                <a:cubicBezTo>
                  <a:pt x="5321270" y="2973532"/>
                  <a:pt x="5345042" y="2870886"/>
                  <a:pt x="5359078" y="2835797"/>
                </a:cubicBezTo>
                <a:lnTo>
                  <a:pt x="5382228" y="2777924"/>
                </a:lnTo>
                <a:cubicBezTo>
                  <a:pt x="5396173" y="2694258"/>
                  <a:pt x="5390046" y="2714898"/>
                  <a:pt x="5416952" y="2627453"/>
                </a:cubicBezTo>
                <a:cubicBezTo>
                  <a:pt x="5424128" y="2604131"/>
                  <a:pt x="5434183" y="2581678"/>
                  <a:pt x="5440101" y="2558005"/>
                </a:cubicBezTo>
                <a:cubicBezTo>
                  <a:pt x="5452753" y="2507397"/>
                  <a:pt x="5454115" y="2446205"/>
                  <a:pt x="5463251" y="2395959"/>
                </a:cubicBezTo>
                <a:cubicBezTo>
                  <a:pt x="5465434" y="2383955"/>
                  <a:pt x="5472178" y="2373145"/>
                  <a:pt x="5474825" y="2361235"/>
                </a:cubicBezTo>
                <a:cubicBezTo>
                  <a:pt x="5479916" y="2338325"/>
                  <a:pt x="5483489" y="2315074"/>
                  <a:pt x="5486400" y="2291787"/>
                </a:cubicBezTo>
                <a:cubicBezTo>
                  <a:pt x="5508956" y="2111348"/>
                  <a:pt x="5485793" y="2236953"/>
                  <a:pt x="5509549" y="2118167"/>
                </a:cubicBezTo>
                <a:cubicBezTo>
                  <a:pt x="5513407" y="2010136"/>
                  <a:pt x="5516624" y="1902081"/>
                  <a:pt x="5521124" y="1794075"/>
                </a:cubicBezTo>
                <a:cubicBezTo>
                  <a:pt x="5531017" y="1556645"/>
                  <a:pt x="5522848" y="1631541"/>
                  <a:pt x="5544273" y="1481559"/>
                </a:cubicBezTo>
                <a:cubicBezTo>
                  <a:pt x="5548131" y="1404394"/>
                  <a:pt x="5549767" y="1327086"/>
                  <a:pt x="5555848" y="1250065"/>
                </a:cubicBezTo>
                <a:cubicBezTo>
                  <a:pt x="5565083" y="1133093"/>
                  <a:pt x="5575724" y="1064633"/>
                  <a:pt x="5590572" y="960698"/>
                </a:cubicBezTo>
                <a:cubicBezTo>
                  <a:pt x="5586714" y="875817"/>
                  <a:pt x="5588736" y="790464"/>
                  <a:pt x="5578997" y="706055"/>
                </a:cubicBezTo>
                <a:cubicBezTo>
                  <a:pt x="5575953" y="679675"/>
                  <a:pt x="5544194" y="648022"/>
                  <a:pt x="5532699" y="625032"/>
                </a:cubicBezTo>
                <a:cubicBezTo>
                  <a:pt x="5523407" y="606448"/>
                  <a:pt x="5518841" y="585743"/>
                  <a:pt x="5509549" y="567159"/>
                </a:cubicBezTo>
                <a:cubicBezTo>
                  <a:pt x="5451432" y="450926"/>
                  <a:pt x="5524122" y="628170"/>
                  <a:pt x="5463251" y="486136"/>
                </a:cubicBezTo>
                <a:cubicBezTo>
                  <a:pt x="5458445" y="474922"/>
                  <a:pt x="5457132" y="462325"/>
                  <a:pt x="5451676" y="451412"/>
                </a:cubicBezTo>
                <a:cubicBezTo>
                  <a:pt x="5443935" y="435930"/>
                  <a:pt x="5421528" y="404306"/>
                  <a:pt x="5405377" y="393539"/>
                </a:cubicBezTo>
                <a:cubicBezTo>
                  <a:pt x="5376767" y="374466"/>
                  <a:pt x="5355223" y="369104"/>
                  <a:pt x="5324354" y="358815"/>
                </a:cubicBezTo>
                <a:cubicBezTo>
                  <a:pt x="5212910" y="247368"/>
                  <a:pt x="5331469" y="359876"/>
                  <a:pt x="5243332" y="289367"/>
                </a:cubicBezTo>
                <a:cubicBezTo>
                  <a:pt x="5234810" y="282550"/>
                  <a:pt x="5229262" y="272270"/>
                  <a:pt x="5220182" y="266217"/>
                </a:cubicBezTo>
                <a:cubicBezTo>
                  <a:pt x="5170882" y="233350"/>
                  <a:pt x="5171140" y="249989"/>
                  <a:pt x="5116010" y="219918"/>
                </a:cubicBezTo>
                <a:cubicBezTo>
                  <a:pt x="5091585" y="206595"/>
                  <a:pt x="5074169" y="177071"/>
                  <a:pt x="5046562" y="173620"/>
                </a:cubicBezTo>
                <a:cubicBezTo>
                  <a:pt x="4984830" y="165903"/>
                  <a:pt x="4922371" y="162670"/>
                  <a:pt x="4861367" y="150470"/>
                </a:cubicBezTo>
                <a:cubicBezTo>
                  <a:pt x="4842076" y="146612"/>
                  <a:pt x="4822969" y="141678"/>
                  <a:pt x="4803494" y="138896"/>
                </a:cubicBezTo>
                <a:cubicBezTo>
                  <a:pt x="4724621" y="127629"/>
                  <a:pt x="4663239" y="125704"/>
                  <a:pt x="4583575" y="115746"/>
                </a:cubicBezTo>
                <a:cubicBezTo>
                  <a:pt x="4560288" y="112835"/>
                  <a:pt x="4537360" y="107491"/>
                  <a:pt x="4514127" y="104172"/>
                </a:cubicBezTo>
                <a:cubicBezTo>
                  <a:pt x="4483333" y="99773"/>
                  <a:pt x="4452362" y="96708"/>
                  <a:pt x="4421529" y="92597"/>
                </a:cubicBezTo>
                <a:cubicBezTo>
                  <a:pt x="4182067" y="60668"/>
                  <a:pt x="4513114" y="102597"/>
                  <a:pt x="4247909" y="69448"/>
                </a:cubicBezTo>
                <a:cubicBezTo>
                  <a:pt x="4225528" y="63853"/>
                  <a:pt x="4164028" y="47697"/>
                  <a:pt x="4143737" y="46298"/>
                </a:cubicBezTo>
                <a:cubicBezTo>
                  <a:pt x="4051279" y="39922"/>
                  <a:pt x="3958531" y="38839"/>
                  <a:pt x="3865944" y="34724"/>
                </a:cubicBezTo>
                <a:lnTo>
                  <a:pt x="3622876" y="23149"/>
                </a:lnTo>
                <a:cubicBezTo>
                  <a:pt x="3520432" y="-2463"/>
                  <a:pt x="3592485" y="11574"/>
                  <a:pt x="3356658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1122744" y="1191252"/>
            <a:ext cx="7639291" cy="5383168"/>
          </a:xfrm>
          <a:custGeom>
            <a:avLst/>
            <a:gdLst>
              <a:gd name="connsiteX0" fmla="*/ 6180881 w 7639291"/>
              <a:gd name="connsiteY0" fmla="*/ 940 h 5383168"/>
              <a:gd name="connsiteX1" fmla="*/ 5972537 w 7639291"/>
              <a:gd name="connsiteY1" fmla="*/ 12515 h 5383168"/>
              <a:gd name="connsiteX2" fmla="*/ 5937813 w 7639291"/>
              <a:gd name="connsiteY2" fmla="*/ 24090 h 5383168"/>
              <a:gd name="connsiteX3" fmla="*/ 5891514 w 7639291"/>
              <a:gd name="connsiteY3" fmla="*/ 35664 h 5383168"/>
              <a:gd name="connsiteX4" fmla="*/ 5787342 w 7639291"/>
              <a:gd name="connsiteY4" fmla="*/ 70389 h 5383168"/>
              <a:gd name="connsiteX5" fmla="*/ 5717894 w 7639291"/>
              <a:gd name="connsiteY5" fmla="*/ 93538 h 5383168"/>
              <a:gd name="connsiteX6" fmla="*/ 5683170 w 7639291"/>
              <a:gd name="connsiteY6" fmla="*/ 116687 h 5383168"/>
              <a:gd name="connsiteX7" fmla="*/ 5613722 w 7639291"/>
              <a:gd name="connsiteY7" fmla="*/ 139837 h 5383168"/>
              <a:gd name="connsiteX8" fmla="*/ 5590572 w 7639291"/>
              <a:gd name="connsiteY8" fmla="*/ 162986 h 5383168"/>
              <a:gd name="connsiteX9" fmla="*/ 5555848 w 7639291"/>
              <a:gd name="connsiteY9" fmla="*/ 174561 h 5383168"/>
              <a:gd name="connsiteX10" fmla="*/ 5521124 w 7639291"/>
              <a:gd name="connsiteY10" fmla="*/ 197710 h 5383168"/>
              <a:gd name="connsiteX11" fmla="*/ 5486400 w 7639291"/>
              <a:gd name="connsiteY11" fmla="*/ 255583 h 5383168"/>
              <a:gd name="connsiteX12" fmla="*/ 5451676 w 7639291"/>
              <a:gd name="connsiteY12" fmla="*/ 313457 h 5383168"/>
              <a:gd name="connsiteX13" fmla="*/ 5440102 w 7639291"/>
              <a:gd name="connsiteY13" fmla="*/ 348181 h 5383168"/>
              <a:gd name="connsiteX14" fmla="*/ 5416952 w 7639291"/>
              <a:gd name="connsiteY14" fmla="*/ 371330 h 5383168"/>
              <a:gd name="connsiteX15" fmla="*/ 5393803 w 7639291"/>
              <a:gd name="connsiteY15" fmla="*/ 440778 h 5383168"/>
              <a:gd name="connsiteX16" fmla="*/ 5370653 w 7639291"/>
              <a:gd name="connsiteY16" fmla="*/ 510226 h 5383168"/>
              <a:gd name="connsiteX17" fmla="*/ 5359079 w 7639291"/>
              <a:gd name="connsiteY17" fmla="*/ 544951 h 5383168"/>
              <a:gd name="connsiteX18" fmla="*/ 5335929 w 7639291"/>
              <a:gd name="connsiteY18" fmla="*/ 706996 h 5383168"/>
              <a:gd name="connsiteX19" fmla="*/ 5335929 w 7639291"/>
              <a:gd name="connsiteY19" fmla="*/ 1482500 h 5383168"/>
              <a:gd name="connsiteX20" fmla="*/ 5347504 w 7639291"/>
              <a:gd name="connsiteY20" fmla="*/ 1575097 h 5383168"/>
              <a:gd name="connsiteX21" fmla="*/ 5359079 w 7639291"/>
              <a:gd name="connsiteY21" fmla="*/ 1690844 h 5383168"/>
              <a:gd name="connsiteX22" fmla="*/ 5382228 w 7639291"/>
              <a:gd name="connsiteY22" fmla="*/ 2014935 h 5383168"/>
              <a:gd name="connsiteX23" fmla="*/ 5359079 w 7639291"/>
              <a:gd name="connsiteY23" fmla="*/ 2315877 h 5383168"/>
              <a:gd name="connsiteX24" fmla="*/ 5347504 w 7639291"/>
              <a:gd name="connsiteY24" fmla="*/ 2373751 h 5383168"/>
              <a:gd name="connsiteX25" fmla="*/ 5312780 w 7639291"/>
              <a:gd name="connsiteY25" fmla="*/ 2674692 h 5383168"/>
              <a:gd name="connsiteX26" fmla="*/ 5289631 w 7639291"/>
              <a:gd name="connsiteY26" fmla="*/ 2813589 h 5383168"/>
              <a:gd name="connsiteX27" fmla="*/ 5266481 w 7639291"/>
              <a:gd name="connsiteY27" fmla="*/ 2940910 h 5383168"/>
              <a:gd name="connsiteX28" fmla="*/ 5254907 w 7639291"/>
              <a:gd name="connsiteY28" fmla="*/ 2975634 h 5383168"/>
              <a:gd name="connsiteX29" fmla="*/ 5231757 w 7639291"/>
              <a:gd name="connsiteY29" fmla="*/ 3068232 h 5383168"/>
              <a:gd name="connsiteX30" fmla="*/ 5197033 w 7639291"/>
              <a:gd name="connsiteY30" fmla="*/ 3172404 h 5383168"/>
              <a:gd name="connsiteX31" fmla="*/ 5173884 w 7639291"/>
              <a:gd name="connsiteY31" fmla="*/ 3241852 h 5383168"/>
              <a:gd name="connsiteX32" fmla="*/ 5150734 w 7639291"/>
              <a:gd name="connsiteY32" fmla="*/ 3299725 h 5383168"/>
              <a:gd name="connsiteX33" fmla="*/ 5139160 w 7639291"/>
              <a:gd name="connsiteY33" fmla="*/ 3334449 h 5383168"/>
              <a:gd name="connsiteX34" fmla="*/ 5127585 w 7639291"/>
              <a:gd name="connsiteY34" fmla="*/ 3380748 h 5383168"/>
              <a:gd name="connsiteX35" fmla="*/ 5104436 w 7639291"/>
              <a:gd name="connsiteY35" fmla="*/ 3415472 h 5383168"/>
              <a:gd name="connsiteX36" fmla="*/ 5069712 w 7639291"/>
              <a:gd name="connsiteY36" fmla="*/ 3484920 h 5383168"/>
              <a:gd name="connsiteX37" fmla="*/ 5011838 w 7639291"/>
              <a:gd name="connsiteY37" fmla="*/ 3531219 h 5383168"/>
              <a:gd name="connsiteX38" fmla="*/ 4907666 w 7639291"/>
              <a:gd name="connsiteY38" fmla="*/ 3646966 h 5383168"/>
              <a:gd name="connsiteX39" fmla="*/ 4872942 w 7639291"/>
              <a:gd name="connsiteY39" fmla="*/ 3658540 h 5383168"/>
              <a:gd name="connsiteX40" fmla="*/ 4838218 w 7639291"/>
              <a:gd name="connsiteY40" fmla="*/ 3681690 h 5383168"/>
              <a:gd name="connsiteX41" fmla="*/ 4780345 w 7639291"/>
              <a:gd name="connsiteY41" fmla="*/ 3693264 h 5383168"/>
              <a:gd name="connsiteX42" fmla="*/ 4734046 w 7639291"/>
              <a:gd name="connsiteY42" fmla="*/ 3704839 h 5383168"/>
              <a:gd name="connsiteX43" fmla="*/ 4687747 w 7639291"/>
              <a:gd name="connsiteY43" fmla="*/ 3727989 h 5383168"/>
              <a:gd name="connsiteX44" fmla="*/ 4629874 w 7639291"/>
              <a:gd name="connsiteY44" fmla="*/ 3739563 h 5383168"/>
              <a:gd name="connsiteX45" fmla="*/ 4583575 w 7639291"/>
              <a:gd name="connsiteY45" fmla="*/ 3751138 h 5383168"/>
              <a:gd name="connsiteX46" fmla="*/ 4490978 w 7639291"/>
              <a:gd name="connsiteY46" fmla="*/ 3774287 h 5383168"/>
              <a:gd name="connsiteX47" fmla="*/ 4294208 w 7639291"/>
              <a:gd name="connsiteY47" fmla="*/ 3797437 h 5383168"/>
              <a:gd name="connsiteX48" fmla="*/ 3588152 w 7639291"/>
              <a:gd name="connsiteY48" fmla="*/ 3785862 h 5383168"/>
              <a:gd name="connsiteX49" fmla="*/ 1909823 w 7639291"/>
              <a:gd name="connsiteY49" fmla="*/ 3809011 h 5383168"/>
              <a:gd name="connsiteX50" fmla="*/ 1388962 w 7639291"/>
              <a:gd name="connsiteY50" fmla="*/ 3855310 h 5383168"/>
              <a:gd name="connsiteX51" fmla="*/ 1331089 w 7639291"/>
              <a:gd name="connsiteY51" fmla="*/ 3866885 h 5383168"/>
              <a:gd name="connsiteX52" fmla="*/ 1099595 w 7639291"/>
              <a:gd name="connsiteY52" fmla="*/ 3890034 h 5383168"/>
              <a:gd name="connsiteX53" fmla="*/ 462988 w 7639291"/>
              <a:gd name="connsiteY53" fmla="*/ 3913183 h 5383168"/>
              <a:gd name="connsiteX54" fmla="*/ 405114 w 7639291"/>
              <a:gd name="connsiteY54" fmla="*/ 3924758 h 5383168"/>
              <a:gd name="connsiteX55" fmla="*/ 289367 w 7639291"/>
              <a:gd name="connsiteY55" fmla="*/ 3971057 h 5383168"/>
              <a:gd name="connsiteX56" fmla="*/ 243069 w 7639291"/>
              <a:gd name="connsiteY56" fmla="*/ 4005781 h 5383168"/>
              <a:gd name="connsiteX57" fmla="*/ 173621 w 7639291"/>
              <a:gd name="connsiteY57" fmla="*/ 4052080 h 5383168"/>
              <a:gd name="connsiteX58" fmla="*/ 138897 w 7639291"/>
              <a:gd name="connsiteY58" fmla="*/ 4075229 h 5383168"/>
              <a:gd name="connsiteX59" fmla="*/ 92598 w 7639291"/>
              <a:gd name="connsiteY59" fmla="*/ 4144677 h 5383168"/>
              <a:gd name="connsiteX60" fmla="*/ 81023 w 7639291"/>
              <a:gd name="connsiteY60" fmla="*/ 4190976 h 5383168"/>
              <a:gd name="connsiteX61" fmla="*/ 57874 w 7639291"/>
              <a:gd name="connsiteY61" fmla="*/ 4225700 h 5383168"/>
              <a:gd name="connsiteX62" fmla="*/ 23150 w 7639291"/>
              <a:gd name="connsiteY62" fmla="*/ 4329872 h 5383168"/>
              <a:gd name="connsiteX63" fmla="*/ 0 w 7639291"/>
              <a:gd name="connsiteY63" fmla="*/ 4387745 h 5383168"/>
              <a:gd name="connsiteX64" fmla="*/ 11575 w 7639291"/>
              <a:gd name="connsiteY64" fmla="*/ 4862307 h 5383168"/>
              <a:gd name="connsiteX65" fmla="*/ 23150 w 7639291"/>
              <a:gd name="connsiteY65" fmla="*/ 4897032 h 5383168"/>
              <a:gd name="connsiteX66" fmla="*/ 104172 w 7639291"/>
              <a:gd name="connsiteY66" fmla="*/ 4978054 h 5383168"/>
              <a:gd name="connsiteX67" fmla="*/ 150471 w 7639291"/>
              <a:gd name="connsiteY67" fmla="*/ 5035928 h 5383168"/>
              <a:gd name="connsiteX68" fmla="*/ 208345 w 7639291"/>
              <a:gd name="connsiteY68" fmla="*/ 5070652 h 5383168"/>
              <a:gd name="connsiteX69" fmla="*/ 277793 w 7639291"/>
              <a:gd name="connsiteY69" fmla="*/ 5116951 h 5383168"/>
              <a:gd name="connsiteX70" fmla="*/ 347241 w 7639291"/>
              <a:gd name="connsiteY70" fmla="*/ 5140100 h 5383168"/>
              <a:gd name="connsiteX71" fmla="*/ 381965 w 7639291"/>
              <a:gd name="connsiteY71" fmla="*/ 5151675 h 5383168"/>
              <a:gd name="connsiteX72" fmla="*/ 428264 w 7639291"/>
              <a:gd name="connsiteY72" fmla="*/ 5163249 h 5383168"/>
              <a:gd name="connsiteX73" fmla="*/ 486137 w 7639291"/>
              <a:gd name="connsiteY73" fmla="*/ 5174824 h 5383168"/>
              <a:gd name="connsiteX74" fmla="*/ 578734 w 7639291"/>
              <a:gd name="connsiteY74" fmla="*/ 5209548 h 5383168"/>
              <a:gd name="connsiteX75" fmla="*/ 625033 w 7639291"/>
              <a:gd name="connsiteY75" fmla="*/ 5221123 h 5383168"/>
              <a:gd name="connsiteX76" fmla="*/ 694481 w 7639291"/>
              <a:gd name="connsiteY76" fmla="*/ 5244272 h 5383168"/>
              <a:gd name="connsiteX77" fmla="*/ 856527 w 7639291"/>
              <a:gd name="connsiteY77" fmla="*/ 5267421 h 5383168"/>
              <a:gd name="connsiteX78" fmla="*/ 949124 w 7639291"/>
              <a:gd name="connsiteY78" fmla="*/ 5278996 h 5383168"/>
              <a:gd name="connsiteX79" fmla="*/ 1018572 w 7639291"/>
              <a:gd name="connsiteY79" fmla="*/ 5290571 h 5383168"/>
              <a:gd name="connsiteX80" fmla="*/ 1145894 w 7639291"/>
              <a:gd name="connsiteY80" fmla="*/ 5302145 h 5383168"/>
              <a:gd name="connsiteX81" fmla="*/ 1250066 w 7639291"/>
              <a:gd name="connsiteY81" fmla="*/ 5313720 h 5383168"/>
              <a:gd name="connsiteX82" fmla="*/ 1365813 w 7639291"/>
              <a:gd name="connsiteY82" fmla="*/ 5325295 h 5383168"/>
              <a:gd name="connsiteX83" fmla="*/ 1516284 w 7639291"/>
              <a:gd name="connsiteY83" fmla="*/ 5348444 h 5383168"/>
              <a:gd name="connsiteX84" fmla="*/ 1689904 w 7639291"/>
              <a:gd name="connsiteY84" fmla="*/ 5360019 h 5383168"/>
              <a:gd name="connsiteX85" fmla="*/ 1875099 w 7639291"/>
              <a:gd name="connsiteY85" fmla="*/ 5383168 h 5383168"/>
              <a:gd name="connsiteX86" fmla="*/ 2141317 w 7639291"/>
              <a:gd name="connsiteY86" fmla="*/ 5371594 h 5383168"/>
              <a:gd name="connsiteX87" fmla="*/ 2314937 w 7639291"/>
              <a:gd name="connsiteY87" fmla="*/ 5348444 h 5383168"/>
              <a:gd name="connsiteX88" fmla="*/ 2442259 w 7639291"/>
              <a:gd name="connsiteY88" fmla="*/ 5336870 h 5383168"/>
              <a:gd name="connsiteX89" fmla="*/ 2627453 w 7639291"/>
              <a:gd name="connsiteY89" fmla="*/ 5313720 h 5383168"/>
              <a:gd name="connsiteX90" fmla="*/ 2696902 w 7639291"/>
              <a:gd name="connsiteY90" fmla="*/ 5302145 h 5383168"/>
              <a:gd name="connsiteX91" fmla="*/ 2893671 w 7639291"/>
              <a:gd name="connsiteY91" fmla="*/ 5278996 h 5383168"/>
              <a:gd name="connsiteX92" fmla="*/ 3252486 w 7639291"/>
              <a:gd name="connsiteY92" fmla="*/ 5232697 h 5383168"/>
              <a:gd name="connsiteX93" fmla="*/ 3333509 w 7639291"/>
              <a:gd name="connsiteY93" fmla="*/ 5221123 h 5383168"/>
              <a:gd name="connsiteX94" fmla="*/ 3495555 w 7639291"/>
              <a:gd name="connsiteY94" fmla="*/ 5209548 h 5383168"/>
              <a:gd name="connsiteX95" fmla="*/ 3622876 w 7639291"/>
              <a:gd name="connsiteY95" fmla="*/ 5197973 h 5383168"/>
              <a:gd name="connsiteX96" fmla="*/ 4051140 w 7639291"/>
              <a:gd name="connsiteY96" fmla="*/ 5174824 h 5383168"/>
              <a:gd name="connsiteX97" fmla="*/ 4352081 w 7639291"/>
              <a:gd name="connsiteY97" fmla="*/ 5151675 h 5383168"/>
              <a:gd name="connsiteX98" fmla="*/ 4456253 w 7639291"/>
              <a:gd name="connsiteY98" fmla="*/ 5140100 h 5383168"/>
              <a:gd name="connsiteX99" fmla="*/ 4490978 w 7639291"/>
              <a:gd name="connsiteY99" fmla="*/ 5128525 h 5383168"/>
              <a:gd name="connsiteX100" fmla="*/ 4606724 w 7639291"/>
              <a:gd name="connsiteY100" fmla="*/ 5093801 h 5383168"/>
              <a:gd name="connsiteX101" fmla="*/ 4687747 w 7639291"/>
              <a:gd name="connsiteY101" fmla="*/ 5047502 h 5383168"/>
              <a:gd name="connsiteX102" fmla="*/ 4757195 w 7639291"/>
              <a:gd name="connsiteY102" fmla="*/ 5012778 h 5383168"/>
              <a:gd name="connsiteX103" fmla="*/ 4942390 w 7639291"/>
              <a:gd name="connsiteY103" fmla="*/ 4897032 h 5383168"/>
              <a:gd name="connsiteX104" fmla="*/ 5000264 w 7639291"/>
              <a:gd name="connsiteY104" fmla="*/ 4850733 h 5383168"/>
              <a:gd name="connsiteX105" fmla="*/ 5092861 w 7639291"/>
              <a:gd name="connsiteY105" fmla="*/ 4758135 h 5383168"/>
              <a:gd name="connsiteX106" fmla="*/ 5162309 w 7639291"/>
              <a:gd name="connsiteY106" fmla="*/ 4700262 h 5383168"/>
              <a:gd name="connsiteX107" fmla="*/ 5197033 w 7639291"/>
              <a:gd name="connsiteY107" fmla="*/ 4677113 h 5383168"/>
              <a:gd name="connsiteX108" fmla="*/ 5254907 w 7639291"/>
              <a:gd name="connsiteY108" fmla="*/ 4619239 h 5383168"/>
              <a:gd name="connsiteX109" fmla="*/ 5324355 w 7639291"/>
              <a:gd name="connsiteY109" fmla="*/ 4538216 h 5383168"/>
              <a:gd name="connsiteX110" fmla="*/ 5359079 w 7639291"/>
              <a:gd name="connsiteY110" fmla="*/ 4515067 h 5383168"/>
              <a:gd name="connsiteX111" fmla="*/ 5463251 w 7639291"/>
              <a:gd name="connsiteY111" fmla="*/ 4387745 h 5383168"/>
              <a:gd name="connsiteX112" fmla="*/ 5509550 w 7639291"/>
              <a:gd name="connsiteY112" fmla="*/ 4341447 h 5383168"/>
              <a:gd name="connsiteX113" fmla="*/ 5578998 w 7639291"/>
              <a:gd name="connsiteY113" fmla="*/ 4248849 h 5383168"/>
              <a:gd name="connsiteX114" fmla="*/ 5694745 w 7639291"/>
              <a:gd name="connsiteY114" fmla="*/ 4156252 h 5383168"/>
              <a:gd name="connsiteX115" fmla="*/ 5741043 w 7639291"/>
              <a:gd name="connsiteY115" fmla="*/ 4121528 h 5383168"/>
              <a:gd name="connsiteX116" fmla="*/ 5879940 w 7639291"/>
              <a:gd name="connsiteY116" fmla="*/ 4028930 h 5383168"/>
              <a:gd name="connsiteX117" fmla="*/ 6018836 w 7639291"/>
              <a:gd name="connsiteY117" fmla="*/ 3913183 h 5383168"/>
              <a:gd name="connsiteX118" fmla="*/ 6180881 w 7639291"/>
              <a:gd name="connsiteY118" fmla="*/ 3797437 h 5383168"/>
              <a:gd name="connsiteX119" fmla="*/ 6238755 w 7639291"/>
              <a:gd name="connsiteY119" fmla="*/ 3762713 h 5383168"/>
              <a:gd name="connsiteX120" fmla="*/ 6296628 w 7639291"/>
              <a:gd name="connsiteY120" fmla="*/ 3704839 h 5383168"/>
              <a:gd name="connsiteX121" fmla="*/ 6342927 w 7639291"/>
              <a:gd name="connsiteY121" fmla="*/ 3670115 h 5383168"/>
              <a:gd name="connsiteX122" fmla="*/ 6412375 w 7639291"/>
              <a:gd name="connsiteY122" fmla="*/ 3612242 h 5383168"/>
              <a:gd name="connsiteX123" fmla="*/ 6470248 w 7639291"/>
              <a:gd name="connsiteY123" fmla="*/ 3577518 h 5383168"/>
              <a:gd name="connsiteX124" fmla="*/ 6493398 w 7639291"/>
              <a:gd name="connsiteY124" fmla="*/ 3554368 h 5383168"/>
              <a:gd name="connsiteX125" fmla="*/ 6551271 w 7639291"/>
              <a:gd name="connsiteY125" fmla="*/ 3508070 h 5383168"/>
              <a:gd name="connsiteX126" fmla="*/ 6597570 w 7639291"/>
              <a:gd name="connsiteY126" fmla="*/ 3461771 h 5383168"/>
              <a:gd name="connsiteX127" fmla="*/ 6794340 w 7639291"/>
              <a:gd name="connsiteY127" fmla="*/ 3299725 h 5383168"/>
              <a:gd name="connsiteX128" fmla="*/ 6898512 w 7639291"/>
              <a:gd name="connsiteY128" fmla="*/ 3218702 h 5383168"/>
              <a:gd name="connsiteX129" fmla="*/ 6944810 w 7639291"/>
              <a:gd name="connsiteY129" fmla="*/ 3183978 h 5383168"/>
              <a:gd name="connsiteX130" fmla="*/ 7083707 w 7639291"/>
              <a:gd name="connsiteY130" fmla="*/ 3033507 h 5383168"/>
              <a:gd name="connsiteX131" fmla="*/ 7118431 w 7639291"/>
              <a:gd name="connsiteY131" fmla="*/ 3010358 h 5383168"/>
              <a:gd name="connsiteX132" fmla="*/ 7222603 w 7639291"/>
              <a:gd name="connsiteY132" fmla="*/ 2848313 h 5383168"/>
              <a:gd name="connsiteX133" fmla="*/ 7292051 w 7639291"/>
              <a:gd name="connsiteY133" fmla="*/ 2755715 h 5383168"/>
              <a:gd name="connsiteX134" fmla="*/ 7326775 w 7639291"/>
              <a:gd name="connsiteY134" fmla="*/ 2720991 h 5383168"/>
              <a:gd name="connsiteX135" fmla="*/ 7384648 w 7639291"/>
              <a:gd name="connsiteY135" fmla="*/ 2593670 h 5383168"/>
              <a:gd name="connsiteX136" fmla="*/ 7442522 w 7639291"/>
              <a:gd name="connsiteY136" fmla="*/ 2489497 h 5383168"/>
              <a:gd name="connsiteX137" fmla="*/ 7511970 w 7639291"/>
              <a:gd name="connsiteY137" fmla="*/ 2292728 h 5383168"/>
              <a:gd name="connsiteX138" fmla="*/ 7523545 w 7639291"/>
              <a:gd name="connsiteY138" fmla="*/ 2258004 h 5383168"/>
              <a:gd name="connsiteX139" fmla="*/ 7546694 w 7639291"/>
              <a:gd name="connsiteY139" fmla="*/ 2176981 h 5383168"/>
              <a:gd name="connsiteX140" fmla="*/ 7581418 w 7639291"/>
              <a:gd name="connsiteY140" fmla="*/ 2119107 h 5383168"/>
              <a:gd name="connsiteX141" fmla="*/ 7592993 w 7639291"/>
              <a:gd name="connsiteY141" fmla="*/ 2084383 h 5383168"/>
              <a:gd name="connsiteX142" fmla="*/ 7604567 w 7639291"/>
              <a:gd name="connsiteY142" fmla="*/ 1945487 h 5383168"/>
              <a:gd name="connsiteX143" fmla="*/ 7616142 w 7639291"/>
              <a:gd name="connsiteY143" fmla="*/ 1899189 h 5383168"/>
              <a:gd name="connsiteX144" fmla="*/ 7639291 w 7639291"/>
              <a:gd name="connsiteY144" fmla="*/ 1598247 h 5383168"/>
              <a:gd name="connsiteX145" fmla="*/ 7627717 w 7639291"/>
              <a:gd name="connsiteY145" fmla="*/ 1297305 h 5383168"/>
              <a:gd name="connsiteX146" fmla="*/ 7604567 w 7639291"/>
              <a:gd name="connsiteY146" fmla="*/ 950064 h 5383168"/>
              <a:gd name="connsiteX147" fmla="*/ 7546694 w 7639291"/>
              <a:gd name="connsiteY147" fmla="*/ 625973 h 5383168"/>
              <a:gd name="connsiteX148" fmla="*/ 7523545 w 7639291"/>
              <a:gd name="connsiteY148" fmla="*/ 568100 h 5383168"/>
              <a:gd name="connsiteX149" fmla="*/ 7488821 w 7639291"/>
              <a:gd name="connsiteY149" fmla="*/ 429204 h 5383168"/>
              <a:gd name="connsiteX150" fmla="*/ 7465671 w 7639291"/>
              <a:gd name="connsiteY150" fmla="*/ 406054 h 5383168"/>
              <a:gd name="connsiteX151" fmla="*/ 7419372 w 7639291"/>
              <a:gd name="connsiteY151" fmla="*/ 348181 h 5383168"/>
              <a:gd name="connsiteX152" fmla="*/ 7349924 w 7639291"/>
              <a:gd name="connsiteY152" fmla="*/ 301882 h 5383168"/>
              <a:gd name="connsiteX153" fmla="*/ 7257327 w 7639291"/>
              <a:gd name="connsiteY153" fmla="*/ 232434 h 5383168"/>
              <a:gd name="connsiteX154" fmla="*/ 7187879 w 7639291"/>
              <a:gd name="connsiteY154" fmla="*/ 209285 h 5383168"/>
              <a:gd name="connsiteX155" fmla="*/ 7118431 w 7639291"/>
              <a:gd name="connsiteY155" fmla="*/ 174561 h 5383168"/>
              <a:gd name="connsiteX156" fmla="*/ 7083707 w 7639291"/>
              <a:gd name="connsiteY156" fmla="*/ 151411 h 5383168"/>
              <a:gd name="connsiteX157" fmla="*/ 6991109 w 7639291"/>
              <a:gd name="connsiteY157" fmla="*/ 128262 h 5383168"/>
              <a:gd name="connsiteX158" fmla="*/ 6956385 w 7639291"/>
              <a:gd name="connsiteY158" fmla="*/ 116687 h 5383168"/>
              <a:gd name="connsiteX159" fmla="*/ 6655443 w 7639291"/>
              <a:gd name="connsiteY159" fmla="*/ 105113 h 5383168"/>
              <a:gd name="connsiteX160" fmla="*/ 6551271 w 7639291"/>
              <a:gd name="connsiteY160" fmla="*/ 81963 h 5383168"/>
              <a:gd name="connsiteX161" fmla="*/ 6470248 w 7639291"/>
              <a:gd name="connsiteY161" fmla="*/ 58814 h 5383168"/>
              <a:gd name="connsiteX162" fmla="*/ 6227180 w 7639291"/>
              <a:gd name="connsiteY162" fmla="*/ 35664 h 5383168"/>
              <a:gd name="connsiteX163" fmla="*/ 6180881 w 7639291"/>
              <a:gd name="connsiteY163" fmla="*/ 940 h 538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7639291" h="5383168">
                <a:moveTo>
                  <a:pt x="6180881" y="940"/>
                </a:moveTo>
                <a:cubicBezTo>
                  <a:pt x="6138440" y="-2918"/>
                  <a:pt x="6041779" y="5920"/>
                  <a:pt x="5972537" y="12515"/>
                </a:cubicBezTo>
                <a:cubicBezTo>
                  <a:pt x="5960391" y="13672"/>
                  <a:pt x="5949544" y="20738"/>
                  <a:pt x="5937813" y="24090"/>
                </a:cubicBezTo>
                <a:cubicBezTo>
                  <a:pt x="5922517" y="28460"/>
                  <a:pt x="5906751" y="31093"/>
                  <a:pt x="5891514" y="35664"/>
                </a:cubicBezTo>
                <a:lnTo>
                  <a:pt x="5787342" y="70389"/>
                </a:lnTo>
                <a:cubicBezTo>
                  <a:pt x="5787337" y="70391"/>
                  <a:pt x="5717898" y="93535"/>
                  <a:pt x="5717894" y="93538"/>
                </a:cubicBezTo>
                <a:cubicBezTo>
                  <a:pt x="5706319" y="101254"/>
                  <a:pt x="5695882" y="111037"/>
                  <a:pt x="5683170" y="116687"/>
                </a:cubicBezTo>
                <a:cubicBezTo>
                  <a:pt x="5660872" y="126597"/>
                  <a:pt x="5613722" y="139837"/>
                  <a:pt x="5613722" y="139837"/>
                </a:cubicBezTo>
                <a:cubicBezTo>
                  <a:pt x="5606005" y="147553"/>
                  <a:pt x="5599930" y="157371"/>
                  <a:pt x="5590572" y="162986"/>
                </a:cubicBezTo>
                <a:cubicBezTo>
                  <a:pt x="5580110" y="169263"/>
                  <a:pt x="5566761" y="169105"/>
                  <a:pt x="5555848" y="174561"/>
                </a:cubicBezTo>
                <a:cubicBezTo>
                  <a:pt x="5543406" y="180782"/>
                  <a:pt x="5532699" y="189994"/>
                  <a:pt x="5521124" y="197710"/>
                </a:cubicBezTo>
                <a:cubicBezTo>
                  <a:pt x="5488337" y="296077"/>
                  <a:pt x="5534065" y="176142"/>
                  <a:pt x="5486400" y="255583"/>
                </a:cubicBezTo>
                <a:cubicBezTo>
                  <a:pt x="5441321" y="330714"/>
                  <a:pt x="5510335" y="254798"/>
                  <a:pt x="5451676" y="313457"/>
                </a:cubicBezTo>
                <a:cubicBezTo>
                  <a:pt x="5447818" y="325032"/>
                  <a:pt x="5446379" y="337719"/>
                  <a:pt x="5440102" y="348181"/>
                </a:cubicBezTo>
                <a:cubicBezTo>
                  <a:pt x="5434487" y="357539"/>
                  <a:pt x="5421832" y="361569"/>
                  <a:pt x="5416952" y="371330"/>
                </a:cubicBezTo>
                <a:cubicBezTo>
                  <a:pt x="5406039" y="393155"/>
                  <a:pt x="5401519" y="417629"/>
                  <a:pt x="5393803" y="440778"/>
                </a:cubicBezTo>
                <a:lnTo>
                  <a:pt x="5370653" y="510226"/>
                </a:lnTo>
                <a:cubicBezTo>
                  <a:pt x="5366795" y="521801"/>
                  <a:pt x="5361085" y="532916"/>
                  <a:pt x="5359079" y="544951"/>
                </a:cubicBezTo>
                <a:cubicBezTo>
                  <a:pt x="5342390" y="645082"/>
                  <a:pt x="5350415" y="591112"/>
                  <a:pt x="5335929" y="706996"/>
                </a:cubicBezTo>
                <a:cubicBezTo>
                  <a:pt x="5316830" y="1069905"/>
                  <a:pt x="5317250" y="959477"/>
                  <a:pt x="5335929" y="1482500"/>
                </a:cubicBezTo>
                <a:cubicBezTo>
                  <a:pt x="5337039" y="1513586"/>
                  <a:pt x="5344069" y="1544181"/>
                  <a:pt x="5347504" y="1575097"/>
                </a:cubicBezTo>
                <a:cubicBezTo>
                  <a:pt x="5351786" y="1613635"/>
                  <a:pt x="5355569" y="1652228"/>
                  <a:pt x="5359079" y="1690844"/>
                </a:cubicBezTo>
                <a:cubicBezTo>
                  <a:pt x="5372445" y="1837873"/>
                  <a:pt x="5372207" y="1854605"/>
                  <a:pt x="5382228" y="2014935"/>
                </a:cubicBezTo>
                <a:cubicBezTo>
                  <a:pt x="5374512" y="2115249"/>
                  <a:pt x="5378811" y="2217221"/>
                  <a:pt x="5359079" y="2315877"/>
                </a:cubicBezTo>
                <a:cubicBezTo>
                  <a:pt x="5355221" y="2335168"/>
                  <a:pt x="5349944" y="2354230"/>
                  <a:pt x="5347504" y="2373751"/>
                </a:cubicBezTo>
                <a:cubicBezTo>
                  <a:pt x="5321859" y="2578909"/>
                  <a:pt x="5334646" y="2536205"/>
                  <a:pt x="5312780" y="2674692"/>
                </a:cubicBezTo>
                <a:cubicBezTo>
                  <a:pt x="5305460" y="2721055"/>
                  <a:pt x="5297347" y="2767290"/>
                  <a:pt x="5289631" y="2813589"/>
                </a:cubicBezTo>
                <a:cubicBezTo>
                  <a:pt x="5284471" y="2844551"/>
                  <a:pt x="5274570" y="2908552"/>
                  <a:pt x="5266481" y="2940910"/>
                </a:cubicBezTo>
                <a:cubicBezTo>
                  <a:pt x="5263522" y="2952746"/>
                  <a:pt x="5258117" y="2963863"/>
                  <a:pt x="5254907" y="2975634"/>
                </a:cubicBezTo>
                <a:cubicBezTo>
                  <a:pt x="5246536" y="3006329"/>
                  <a:pt x="5241818" y="3038049"/>
                  <a:pt x="5231757" y="3068232"/>
                </a:cubicBezTo>
                <a:lnTo>
                  <a:pt x="5197033" y="3172404"/>
                </a:lnTo>
                <a:lnTo>
                  <a:pt x="5173884" y="3241852"/>
                </a:lnTo>
                <a:cubicBezTo>
                  <a:pt x="5166167" y="3261143"/>
                  <a:pt x="5158029" y="3280271"/>
                  <a:pt x="5150734" y="3299725"/>
                </a:cubicBezTo>
                <a:cubicBezTo>
                  <a:pt x="5146450" y="3311149"/>
                  <a:pt x="5142512" y="3322718"/>
                  <a:pt x="5139160" y="3334449"/>
                </a:cubicBezTo>
                <a:cubicBezTo>
                  <a:pt x="5134790" y="3349745"/>
                  <a:pt x="5133851" y="3366126"/>
                  <a:pt x="5127585" y="3380748"/>
                </a:cubicBezTo>
                <a:cubicBezTo>
                  <a:pt x="5122105" y="3393534"/>
                  <a:pt x="5110657" y="3403030"/>
                  <a:pt x="5104436" y="3415472"/>
                </a:cubicBezTo>
                <a:cubicBezTo>
                  <a:pt x="5085609" y="3453127"/>
                  <a:pt x="5102882" y="3451750"/>
                  <a:pt x="5069712" y="3484920"/>
                </a:cubicBezTo>
                <a:cubicBezTo>
                  <a:pt x="4980352" y="3574281"/>
                  <a:pt x="5080562" y="3451042"/>
                  <a:pt x="5011838" y="3531219"/>
                </a:cubicBezTo>
                <a:cubicBezTo>
                  <a:pt x="4996742" y="3548831"/>
                  <a:pt x="4929730" y="3639612"/>
                  <a:pt x="4907666" y="3646966"/>
                </a:cubicBezTo>
                <a:lnTo>
                  <a:pt x="4872942" y="3658540"/>
                </a:lnTo>
                <a:cubicBezTo>
                  <a:pt x="4861367" y="3666257"/>
                  <a:pt x="4851243" y="3676805"/>
                  <a:pt x="4838218" y="3681690"/>
                </a:cubicBezTo>
                <a:cubicBezTo>
                  <a:pt x="4819798" y="3688598"/>
                  <a:pt x="4799550" y="3688996"/>
                  <a:pt x="4780345" y="3693264"/>
                </a:cubicBezTo>
                <a:cubicBezTo>
                  <a:pt x="4764816" y="3696715"/>
                  <a:pt x="4748941" y="3699253"/>
                  <a:pt x="4734046" y="3704839"/>
                </a:cubicBezTo>
                <a:cubicBezTo>
                  <a:pt x="4717890" y="3710898"/>
                  <a:pt x="4704116" y="3722533"/>
                  <a:pt x="4687747" y="3727989"/>
                </a:cubicBezTo>
                <a:cubicBezTo>
                  <a:pt x="4669084" y="3734210"/>
                  <a:pt x="4649079" y="3735295"/>
                  <a:pt x="4629874" y="3739563"/>
                </a:cubicBezTo>
                <a:cubicBezTo>
                  <a:pt x="4614345" y="3743014"/>
                  <a:pt x="4598871" y="3746768"/>
                  <a:pt x="4583575" y="3751138"/>
                </a:cubicBezTo>
                <a:cubicBezTo>
                  <a:pt x="4534578" y="3765138"/>
                  <a:pt x="4553736" y="3766442"/>
                  <a:pt x="4490978" y="3774287"/>
                </a:cubicBezTo>
                <a:cubicBezTo>
                  <a:pt x="4217024" y="3808531"/>
                  <a:pt x="4473572" y="3767542"/>
                  <a:pt x="4294208" y="3797437"/>
                </a:cubicBezTo>
                <a:lnTo>
                  <a:pt x="3588152" y="3785862"/>
                </a:lnTo>
                <a:cubicBezTo>
                  <a:pt x="2672512" y="3785862"/>
                  <a:pt x="2591094" y="3790599"/>
                  <a:pt x="1909823" y="3809011"/>
                </a:cubicBezTo>
                <a:cubicBezTo>
                  <a:pt x="1714256" y="3824055"/>
                  <a:pt x="1615824" y="3830784"/>
                  <a:pt x="1388962" y="3855310"/>
                </a:cubicBezTo>
                <a:cubicBezTo>
                  <a:pt x="1369403" y="3857425"/>
                  <a:pt x="1350622" y="3864541"/>
                  <a:pt x="1331089" y="3866885"/>
                </a:cubicBezTo>
                <a:cubicBezTo>
                  <a:pt x="1254092" y="3876125"/>
                  <a:pt x="1177057" y="3886345"/>
                  <a:pt x="1099595" y="3890034"/>
                </a:cubicBezTo>
                <a:cubicBezTo>
                  <a:pt x="725439" y="3907851"/>
                  <a:pt x="937606" y="3899224"/>
                  <a:pt x="462988" y="3913183"/>
                </a:cubicBezTo>
                <a:cubicBezTo>
                  <a:pt x="443697" y="3917041"/>
                  <a:pt x="424094" y="3919582"/>
                  <a:pt x="405114" y="3924758"/>
                </a:cubicBezTo>
                <a:cubicBezTo>
                  <a:pt x="368244" y="3934813"/>
                  <a:pt x="322880" y="3950111"/>
                  <a:pt x="289367" y="3971057"/>
                </a:cubicBezTo>
                <a:cubicBezTo>
                  <a:pt x="273008" y="3981281"/>
                  <a:pt x="258873" y="3994718"/>
                  <a:pt x="243069" y="4005781"/>
                </a:cubicBezTo>
                <a:cubicBezTo>
                  <a:pt x="220276" y="4021736"/>
                  <a:pt x="196770" y="4036647"/>
                  <a:pt x="173621" y="4052080"/>
                </a:cubicBezTo>
                <a:lnTo>
                  <a:pt x="138897" y="4075229"/>
                </a:lnTo>
                <a:cubicBezTo>
                  <a:pt x="123464" y="4098378"/>
                  <a:pt x="105041" y="4119792"/>
                  <a:pt x="92598" y="4144677"/>
                </a:cubicBezTo>
                <a:cubicBezTo>
                  <a:pt x="85484" y="4158906"/>
                  <a:pt x="87289" y="4176354"/>
                  <a:pt x="81023" y="4190976"/>
                </a:cubicBezTo>
                <a:cubicBezTo>
                  <a:pt x="75543" y="4203762"/>
                  <a:pt x="64095" y="4213258"/>
                  <a:pt x="57874" y="4225700"/>
                </a:cubicBezTo>
                <a:cubicBezTo>
                  <a:pt x="21640" y="4298168"/>
                  <a:pt x="45257" y="4263550"/>
                  <a:pt x="23150" y="4329872"/>
                </a:cubicBezTo>
                <a:cubicBezTo>
                  <a:pt x="16580" y="4349583"/>
                  <a:pt x="7717" y="4368454"/>
                  <a:pt x="0" y="4387745"/>
                </a:cubicBezTo>
                <a:cubicBezTo>
                  <a:pt x="3858" y="4545932"/>
                  <a:pt x="4390" y="4704236"/>
                  <a:pt x="11575" y="4862307"/>
                </a:cubicBezTo>
                <a:cubicBezTo>
                  <a:pt x="12129" y="4874496"/>
                  <a:pt x="15528" y="4887505"/>
                  <a:pt x="23150" y="4897032"/>
                </a:cubicBezTo>
                <a:cubicBezTo>
                  <a:pt x="47010" y="4926857"/>
                  <a:pt x="82985" y="4946275"/>
                  <a:pt x="104172" y="4978054"/>
                </a:cubicBezTo>
                <a:cubicBezTo>
                  <a:pt x="118082" y="4998919"/>
                  <a:pt x="129483" y="5020936"/>
                  <a:pt x="150471" y="5035928"/>
                </a:cubicBezTo>
                <a:cubicBezTo>
                  <a:pt x="168778" y="5049004"/>
                  <a:pt x="189365" y="5058574"/>
                  <a:pt x="208345" y="5070652"/>
                </a:cubicBezTo>
                <a:cubicBezTo>
                  <a:pt x="231817" y="5085589"/>
                  <a:pt x="251399" y="5108153"/>
                  <a:pt x="277793" y="5116951"/>
                </a:cubicBezTo>
                <a:lnTo>
                  <a:pt x="347241" y="5140100"/>
                </a:lnTo>
                <a:cubicBezTo>
                  <a:pt x="358816" y="5143958"/>
                  <a:pt x="370128" y="5148716"/>
                  <a:pt x="381965" y="5151675"/>
                </a:cubicBezTo>
                <a:cubicBezTo>
                  <a:pt x="397398" y="5155533"/>
                  <a:pt x="412735" y="5159798"/>
                  <a:pt x="428264" y="5163249"/>
                </a:cubicBezTo>
                <a:cubicBezTo>
                  <a:pt x="447469" y="5167517"/>
                  <a:pt x="467334" y="5169038"/>
                  <a:pt x="486137" y="5174824"/>
                </a:cubicBezTo>
                <a:cubicBezTo>
                  <a:pt x="517644" y="5184519"/>
                  <a:pt x="547461" y="5199124"/>
                  <a:pt x="578734" y="5209548"/>
                </a:cubicBezTo>
                <a:cubicBezTo>
                  <a:pt x="593826" y="5214579"/>
                  <a:pt x="609796" y="5216552"/>
                  <a:pt x="625033" y="5221123"/>
                </a:cubicBezTo>
                <a:cubicBezTo>
                  <a:pt x="648405" y="5228135"/>
                  <a:pt x="670325" y="5240821"/>
                  <a:pt x="694481" y="5244272"/>
                </a:cubicBezTo>
                <a:lnTo>
                  <a:pt x="856527" y="5267421"/>
                </a:lnTo>
                <a:lnTo>
                  <a:pt x="949124" y="5278996"/>
                </a:lnTo>
                <a:cubicBezTo>
                  <a:pt x="972357" y="5282315"/>
                  <a:pt x="995264" y="5287829"/>
                  <a:pt x="1018572" y="5290571"/>
                </a:cubicBezTo>
                <a:cubicBezTo>
                  <a:pt x="1060896" y="5295550"/>
                  <a:pt x="1103490" y="5297905"/>
                  <a:pt x="1145894" y="5302145"/>
                </a:cubicBezTo>
                <a:cubicBezTo>
                  <a:pt x="1180658" y="5305621"/>
                  <a:pt x="1215320" y="5310062"/>
                  <a:pt x="1250066" y="5313720"/>
                </a:cubicBezTo>
                <a:cubicBezTo>
                  <a:pt x="1288628" y="5317779"/>
                  <a:pt x="1327364" y="5320280"/>
                  <a:pt x="1365813" y="5325295"/>
                </a:cubicBezTo>
                <a:cubicBezTo>
                  <a:pt x="1416134" y="5331859"/>
                  <a:pt x="1465826" y="5343038"/>
                  <a:pt x="1516284" y="5348444"/>
                </a:cubicBezTo>
                <a:cubicBezTo>
                  <a:pt x="1573956" y="5354623"/>
                  <a:pt x="1632087" y="5355394"/>
                  <a:pt x="1689904" y="5360019"/>
                </a:cubicBezTo>
                <a:cubicBezTo>
                  <a:pt x="1796898" y="5368579"/>
                  <a:pt x="1786835" y="5368458"/>
                  <a:pt x="1875099" y="5383168"/>
                </a:cubicBezTo>
                <a:cubicBezTo>
                  <a:pt x="1963838" y="5379310"/>
                  <a:pt x="2052678" y="5377313"/>
                  <a:pt x="2141317" y="5371594"/>
                </a:cubicBezTo>
                <a:cubicBezTo>
                  <a:pt x="2192508" y="5368291"/>
                  <a:pt x="2263179" y="5354195"/>
                  <a:pt x="2314937" y="5348444"/>
                </a:cubicBezTo>
                <a:cubicBezTo>
                  <a:pt x="2357292" y="5343738"/>
                  <a:pt x="2399818" y="5340728"/>
                  <a:pt x="2442259" y="5336870"/>
                </a:cubicBezTo>
                <a:cubicBezTo>
                  <a:pt x="2563939" y="5312533"/>
                  <a:pt x="2432843" y="5336616"/>
                  <a:pt x="2627453" y="5313720"/>
                </a:cubicBezTo>
                <a:cubicBezTo>
                  <a:pt x="2650761" y="5310978"/>
                  <a:pt x="2673669" y="5305464"/>
                  <a:pt x="2696902" y="5302145"/>
                </a:cubicBezTo>
                <a:cubicBezTo>
                  <a:pt x="2771467" y="5291493"/>
                  <a:pt x="2817775" y="5288104"/>
                  <a:pt x="2893671" y="5278996"/>
                </a:cubicBezTo>
                <a:lnTo>
                  <a:pt x="3252486" y="5232697"/>
                </a:lnTo>
                <a:cubicBezTo>
                  <a:pt x="3279518" y="5229011"/>
                  <a:pt x="3306297" y="5223067"/>
                  <a:pt x="3333509" y="5221123"/>
                </a:cubicBezTo>
                <a:lnTo>
                  <a:pt x="3495555" y="5209548"/>
                </a:lnTo>
                <a:cubicBezTo>
                  <a:pt x="3538035" y="5206150"/>
                  <a:pt x="3580377" y="5201121"/>
                  <a:pt x="3622876" y="5197973"/>
                </a:cubicBezTo>
                <a:cubicBezTo>
                  <a:pt x="3772550" y="5186886"/>
                  <a:pt x="3899042" y="5182067"/>
                  <a:pt x="4051140" y="5174824"/>
                </a:cubicBezTo>
                <a:cubicBezTo>
                  <a:pt x="4285825" y="5148747"/>
                  <a:pt x="3997798" y="5178927"/>
                  <a:pt x="4352081" y="5151675"/>
                </a:cubicBezTo>
                <a:cubicBezTo>
                  <a:pt x="4386916" y="5148995"/>
                  <a:pt x="4421529" y="5143958"/>
                  <a:pt x="4456253" y="5140100"/>
                </a:cubicBezTo>
                <a:cubicBezTo>
                  <a:pt x="4467828" y="5136242"/>
                  <a:pt x="4479246" y="5131877"/>
                  <a:pt x="4490978" y="5128525"/>
                </a:cubicBezTo>
                <a:cubicBezTo>
                  <a:pt x="4529753" y="5117447"/>
                  <a:pt x="4570039" y="5112143"/>
                  <a:pt x="4606724" y="5093801"/>
                </a:cubicBezTo>
                <a:cubicBezTo>
                  <a:pt x="4787195" y="5003567"/>
                  <a:pt x="4540525" y="5129293"/>
                  <a:pt x="4687747" y="5047502"/>
                </a:cubicBezTo>
                <a:cubicBezTo>
                  <a:pt x="4710372" y="5034933"/>
                  <a:pt x="4735111" y="5026274"/>
                  <a:pt x="4757195" y="5012778"/>
                </a:cubicBezTo>
                <a:cubicBezTo>
                  <a:pt x="4987067" y="4872301"/>
                  <a:pt x="4822563" y="4956944"/>
                  <a:pt x="4942390" y="4897032"/>
                </a:cubicBezTo>
                <a:cubicBezTo>
                  <a:pt x="5067024" y="4772398"/>
                  <a:pt x="4839635" y="4996760"/>
                  <a:pt x="5000264" y="4850733"/>
                </a:cubicBezTo>
                <a:cubicBezTo>
                  <a:pt x="5032563" y="4821370"/>
                  <a:pt x="5056541" y="4782348"/>
                  <a:pt x="5092861" y="4758135"/>
                </a:cubicBezTo>
                <a:cubicBezTo>
                  <a:pt x="5179074" y="4700661"/>
                  <a:pt x="5073188" y="4774529"/>
                  <a:pt x="5162309" y="4700262"/>
                </a:cubicBezTo>
                <a:cubicBezTo>
                  <a:pt x="5172996" y="4691356"/>
                  <a:pt x="5186564" y="4686273"/>
                  <a:pt x="5197033" y="4677113"/>
                </a:cubicBezTo>
                <a:cubicBezTo>
                  <a:pt x="5217565" y="4659148"/>
                  <a:pt x="5238538" y="4641065"/>
                  <a:pt x="5254907" y="4619239"/>
                </a:cubicBezTo>
                <a:cubicBezTo>
                  <a:pt x="5280453" y="4585178"/>
                  <a:pt x="5292112" y="4565085"/>
                  <a:pt x="5324355" y="4538216"/>
                </a:cubicBezTo>
                <a:cubicBezTo>
                  <a:pt x="5335042" y="4529310"/>
                  <a:pt x="5349643" y="4525289"/>
                  <a:pt x="5359079" y="4515067"/>
                </a:cubicBezTo>
                <a:cubicBezTo>
                  <a:pt x="5396273" y="4474773"/>
                  <a:pt x="5424476" y="4426519"/>
                  <a:pt x="5463251" y="4387745"/>
                </a:cubicBezTo>
                <a:cubicBezTo>
                  <a:pt x="5478684" y="4372312"/>
                  <a:pt x="5496151" y="4358675"/>
                  <a:pt x="5509550" y="4341447"/>
                </a:cubicBezTo>
                <a:cubicBezTo>
                  <a:pt x="5565735" y="4269210"/>
                  <a:pt x="5518879" y="4299719"/>
                  <a:pt x="5578998" y="4248849"/>
                </a:cubicBezTo>
                <a:cubicBezTo>
                  <a:pt x="5616717" y="4216933"/>
                  <a:pt x="5655893" y="4186778"/>
                  <a:pt x="5694745" y="4156252"/>
                </a:cubicBezTo>
                <a:cubicBezTo>
                  <a:pt x="5709914" y="4144334"/>
                  <a:pt x="5724992" y="4132229"/>
                  <a:pt x="5741043" y="4121528"/>
                </a:cubicBezTo>
                <a:cubicBezTo>
                  <a:pt x="5787342" y="4090662"/>
                  <a:pt x="5837193" y="4064553"/>
                  <a:pt x="5879940" y="4028930"/>
                </a:cubicBezTo>
                <a:cubicBezTo>
                  <a:pt x="5926239" y="3990348"/>
                  <a:pt x="5969794" y="3948213"/>
                  <a:pt x="6018836" y="3913183"/>
                </a:cubicBezTo>
                <a:cubicBezTo>
                  <a:pt x="6072851" y="3874601"/>
                  <a:pt x="6123961" y="3831588"/>
                  <a:pt x="6180881" y="3797437"/>
                </a:cubicBezTo>
                <a:cubicBezTo>
                  <a:pt x="6200172" y="3785862"/>
                  <a:pt x="6221188" y="3776767"/>
                  <a:pt x="6238755" y="3762713"/>
                </a:cubicBezTo>
                <a:cubicBezTo>
                  <a:pt x="6260058" y="3745670"/>
                  <a:pt x="6274802" y="3721208"/>
                  <a:pt x="6296628" y="3704839"/>
                </a:cubicBezTo>
                <a:cubicBezTo>
                  <a:pt x="6312061" y="3693264"/>
                  <a:pt x="6327863" y="3682166"/>
                  <a:pt x="6342927" y="3670115"/>
                </a:cubicBezTo>
                <a:cubicBezTo>
                  <a:pt x="6366457" y="3651291"/>
                  <a:pt x="6388005" y="3629966"/>
                  <a:pt x="6412375" y="3612242"/>
                </a:cubicBezTo>
                <a:cubicBezTo>
                  <a:pt x="6430569" y="3599010"/>
                  <a:pt x="6451941" y="3590594"/>
                  <a:pt x="6470248" y="3577518"/>
                </a:cubicBezTo>
                <a:cubicBezTo>
                  <a:pt x="6479128" y="3571175"/>
                  <a:pt x="6485112" y="3561470"/>
                  <a:pt x="6493398" y="3554368"/>
                </a:cubicBezTo>
                <a:cubicBezTo>
                  <a:pt x="6512155" y="3538291"/>
                  <a:pt x="6532807" y="3524483"/>
                  <a:pt x="6551271" y="3508070"/>
                </a:cubicBezTo>
                <a:cubicBezTo>
                  <a:pt x="6567584" y="3493570"/>
                  <a:pt x="6580999" y="3475975"/>
                  <a:pt x="6597570" y="3461771"/>
                </a:cubicBezTo>
                <a:cubicBezTo>
                  <a:pt x="6662083" y="3406474"/>
                  <a:pt x="6728578" y="3353531"/>
                  <a:pt x="6794340" y="3299725"/>
                </a:cubicBezTo>
                <a:cubicBezTo>
                  <a:pt x="6847845" y="3255948"/>
                  <a:pt x="6847623" y="3256869"/>
                  <a:pt x="6898512" y="3218702"/>
                </a:cubicBezTo>
                <a:cubicBezTo>
                  <a:pt x="6913945" y="3207127"/>
                  <a:pt x="6932759" y="3199042"/>
                  <a:pt x="6944810" y="3183978"/>
                </a:cubicBezTo>
                <a:cubicBezTo>
                  <a:pt x="6982780" y="3136516"/>
                  <a:pt x="7036538" y="3064953"/>
                  <a:pt x="7083707" y="3033507"/>
                </a:cubicBezTo>
                <a:lnTo>
                  <a:pt x="7118431" y="3010358"/>
                </a:lnTo>
                <a:cubicBezTo>
                  <a:pt x="7136690" y="2981144"/>
                  <a:pt x="7197665" y="2881563"/>
                  <a:pt x="7222603" y="2848313"/>
                </a:cubicBezTo>
                <a:cubicBezTo>
                  <a:pt x="7245752" y="2817447"/>
                  <a:pt x="7264769" y="2782997"/>
                  <a:pt x="7292051" y="2755715"/>
                </a:cubicBezTo>
                <a:lnTo>
                  <a:pt x="7326775" y="2720991"/>
                </a:lnTo>
                <a:cubicBezTo>
                  <a:pt x="7383088" y="2580207"/>
                  <a:pt x="7311294" y="2755048"/>
                  <a:pt x="7384648" y="2593670"/>
                </a:cubicBezTo>
                <a:cubicBezTo>
                  <a:pt x="7425455" y="2503894"/>
                  <a:pt x="7385589" y="2565408"/>
                  <a:pt x="7442522" y="2489497"/>
                </a:cubicBezTo>
                <a:cubicBezTo>
                  <a:pt x="7487328" y="2355078"/>
                  <a:pt x="7443681" y="2483935"/>
                  <a:pt x="7511970" y="2292728"/>
                </a:cubicBezTo>
                <a:cubicBezTo>
                  <a:pt x="7516074" y="2281238"/>
                  <a:pt x="7520193" y="2269735"/>
                  <a:pt x="7523545" y="2258004"/>
                </a:cubicBezTo>
                <a:cubicBezTo>
                  <a:pt x="7531261" y="2230996"/>
                  <a:pt x="7535891" y="2202909"/>
                  <a:pt x="7546694" y="2176981"/>
                </a:cubicBezTo>
                <a:cubicBezTo>
                  <a:pt x="7555347" y="2156214"/>
                  <a:pt x="7571357" y="2139229"/>
                  <a:pt x="7581418" y="2119107"/>
                </a:cubicBezTo>
                <a:cubicBezTo>
                  <a:pt x="7586874" y="2108194"/>
                  <a:pt x="7589135" y="2095958"/>
                  <a:pt x="7592993" y="2084383"/>
                </a:cubicBezTo>
                <a:cubicBezTo>
                  <a:pt x="7596851" y="2038084"/>
                  <a:pt x="7598805" y="1991587"/>
                  <a:pt x="7604567" y="1945487"/>
                </a:cubicBezTo>
                <a:cubicBezTo>
                  <a:pt x="7606540" y="1929702"/>
                  <a:pt x="7613892" y="1914937"/>
                  <a:pt x="7616142" y="1899189"/>
                </a:cubicBezTo>
                <a:cubicBezTo>
                  <a:pt x="7627963" y="1816447"/>
                  <a:pt x="7634724" y="1671318"/>
                  <a:pt x="7639291" y="1598247"/>
                </a:cubicBezTo>
                <a:cubicBezTo>
                  <a:pt x="7635433" y="1497933"/>
                  <a:pt x="7631896" y="1397606"/>
                  <a:pt x="7627717" y="1297305"/>
                </a:cubicBezTo>
                <a:cubicBezTo>
                  <a:pt x="7621082" y="1138073"/>
                  <a:pt x="7624356" y="1080669"/>
                  <a:pt x="7604567" y="950064"/>
                </a:cubicBezTo>
                <a:cubicBezTo>
                  <a:pt x="7589438" y="850210"/>
                  <a:pt x="7585026" y="728191"/>
                  <a:pt x="7546694" y="625973"/>
                </a:cubicBezTo>
                <a:cubicBezTo>
                  <a:pt x="7539399" y="606519"/>
                  <a:pt x="7531261" y="587391"/>
                  <a:pt x="7523545" y="568100"/>
                </a:cubicBezTo>
                <a:cubicBezTo>
                  <a:pt x="7519720" y="545148"/>
                  <a:pt x="7507163" y="447546"/>
                  <a:pt x="7488821" y="429204"/>
                </a:cubicBezTo>
                <a:cubicBezTo>
                  <a:pt x="7481104" y="421487"/>
                  <a:pt x="7472488" y="414576"/>
                  <a:pt x="7465671" y="406054"/>
                </a:cubicBezTo>
                <a:cubicBezTo>
                  <a:pt x="7447978" y="383938"/>
                  <a:pt x="7443330" y="364153"/>
                  <a:pt x="7419372" y="348181"/>
                </a:cubicBezTo>
                <a:cubicBezTo>
                  <a:pt x="7272357" y="250172"/>
                  <a:pt x="7442803" y="381493"/>
                  <a:pt x="7349924" y="301882"/>
                </a:cubicBezTo>
                <a:cubicBezTo>
                  <a:pt x="7343564" y="296431"/>
                  <a:pt x="7277483" y="241392"/>
                  <a:pt x="7257327" y="232434"/>
                </a:cubicBezTo>
                <a:cubicBezTo>
                  <a:pt x="7235029" y="222524"/>
                  <a:pt x="7187879" y="209285"/>
                  <a:pt x="7187879" y="209285"/>
                </a:cubicBezTo>
                <a:cubicBezTo>
                  <a:pt x="7088364" y="142940"/>
                  <a:pt x="7214274" y="222482"/>
                  <a:pt x="7118431" y="174561"/>
                </a:cubicBezTo>
                <a:cubicBezTo>
                  <a:pt x="7105988" y="168340"/>
                  <a:pt x="7096150" y="157632"/>
                  <a:pt x="7083707" y="151411"/>
                </a:cubicBezTo>
                <a:cubicBezTo>
                  <a:pt x="7057253" y="138184"/>
                  <a:pt x="7017516" y="134864"/>
                  <a:pt x="6991109" y="128262"/>
                </a:cubicBezTo>
                <a:cubicBezTo>
                  <a:pt x="6979272" y="125303"/>
                  <a:pt x="6968557" y="117526"/>
                  <a:pt x="6956385" y="116687"/>
                </a:cubicBezTo>
                <a:cubicBezTo>
                  <a:pt x="6856235" y="109780"/>
                  <a:pt x="6755757" y="108971"/>
                  <a:pt x="6655443" y="105113"/>
                </a:cubicBezTo>
                <a:cubicBezTo>
                  <a:pt x="6620719" y="97396"/>
                  <a:pt x="6585780" y="90590"/>
                  <a:pt x="6551271" y="81963"/>
                </a:cubicBezTo>
                <a:cubicBezTo>
                  <a:pt x="6496238" y="68205"/>
                  <a:pt x="6535186" y="69637"/>
                  <a:pt x="6470248" y="58814"/>
                </a:cubicBezTo>
                <a:cubicBezTo>
                  <a:pt x="6393901" y="46089"/>
                  <a:pt x="6301660" y="41393"/>
                  <a:pt x="6227180" y="35664"/>
                </a:cubicBezTo>
                <a:cubicBezTo>
                  <a:pt x="6188796" y="22870"/>
                  <a:pt x="6223322" y="4798"/>
                  <a:pt x="6180881" y="94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79858" y="3919886"/>
            <a:ext cx="220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000000"/>
                </a:solidFill>
                <a:latin typeface="Helvetica Neue"/>
              </a:rPr>
              <a:t>butterworth </a:t>
            </a:r>
            <a:r>
              <a:rPr lang="en-US" altLang="ko-KR" b="1">
                <a:solidFill>
                  <a:srgbClr val="000000"/>
                </a:solidFill>
                <a:latin typeface="Helvetica Neue"/>
              </a:rPr>
              <a:t>filter 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278025" y="5497814"/>
            <a:ext cx="201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Helvetica Neue"/>
              </a:rPr>
              <a:t>chebyshev filter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6787" y="2756740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05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5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660">
        <p:fade/>
      </p:transition>
    </mc:Choice>
    <mc:Fallback xmlns="">
      <p:transition spd="med" advTm="216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76168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4" name="직각 삼각형 23"/>
          <p:cNvSpPr/>
          <p:nvPr/>
        </p:nvSpPr>
        <p:spPr>
          <a:xfrm rot="5400000">
            <a:off x="712038" y="309176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787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454" y="100295"/>
            <a:ext cx="63187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9438" y="100295"/>
            <a:ext cx="20526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관련 기술 및 진행 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4905" y="91411"/>
            <a:ext cx="1581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코멘트 반영 내용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4639" y="89485"/>
            <a:ext cx="100670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결과 분석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49" y="23033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150454" y="979686"/>
            <a:ext cx="739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결론</a:t>
            </a:r>
            <a:endParaRPr lang="ko-KR" altLang="en-US" b="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549" y="27666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05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1467" y="1631018"/>
            <a:ext cx="77404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필터링을</a:t>
            </a:r>
            <a:r>
              <a:rPr lang="ko-KR" altLang="en-US" sz="1400" dirty="0" smtClean="0"/>
              <a:t> 하여 음성 데이터와 </a:t>
            </a:r>
            <a:r>
              <a:rPr lang="ko-KR" altLang="en-US" sz="1400" u="sng" dirty="0" smtClean="0"/>
              <a:t>다른 주파수 영역의 노이즈</a:t>
            </a:r>
            <a:r>
              <a:rPr lang="ko-KR" altLang="en-US" sz="1400" dirty="0" smtClean="0"/>
              <a:t>는 대부분 제거 할 수 있으나</a:t>
            </a:r>
            <a:r>
              <a:rPr lang="en-US" altLang="ko-KR" sz="1400" dirty="0" smtClean="0"/>
              <a:t>, </a:t>
            </a:r>
            <a:r>
              <a:rPr lang="ko-KR" altLang="en-US" sz="1400" u="sng" dirty="0" smtClean="0"/>
              <a:t>동일한 주파수 영역의 노이즈</a:t>
            </a:r>
            <a:r>
              <a:rPr lang="ko-KR" altLang="en-US" sz="1400" dirty="0" smtClean="0"/>
              <a:t>는 깔끔하게 제거 할 수 없다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사람의 음성 복원이 주된 목적이라면 </a:t>
            </a:r>
            <a:r>
              <a:rPr lang="en-US" altLang="ko-KR" sz="1400" dirty="0" smtClean="0"/>
              <a:t>noise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가 사람의 음성과 다른 주파수 영역을 가졌을 경우 복원력이 더 뛰어나다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090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660">
        <p:fade/>
      </p:transition>
    </mc:Choice>
    <mc:Fallback xmlns="">
      <p:transition spd="med" advTm="936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8" name="AutoShape 2" descr="컴퓨터 파일 일러스트, 각도 텍스트 기호, 문서, 서식 파일, 각도, 텍스트 png | PNGWi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컴퓨터 파일 일러스트, 각도 텍스트 기호, 문서, 서식 파일, 각도, 텍스트 png | PNGWin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8" descr="문서 - 무료 멀티미디어개 아이콘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0" descr="문서 - 무료 멀티미디어개 아이콘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150454" y="100295"/>
            <a:ext cx="631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주제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09438" y="100295"/>
            <a:ext cx="20526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관련 기술 및 진행 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54905" y="91411"/>
            <a:ext cx="1581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코멘트 반영 내용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4639" y="89485"/>
            <a:ext cx="1006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결과 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82176" y="851608"/>
            <a:ext cx="419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Helvetica Neue"/>
              </a:rPr>
              <a:t>filter </a:t>
            </a:r>
            <a:r>
              <a:rPr lang="ko-KR" altLang="en-US" b="1">
                <a:solidFill>
                  <a:srgbClr val="000000"/>
                </a:solidFill>
                <a:latin typeface="Helvetica Neue"/>
              </a:rPr>
              <a:t>를 </a:t>
            </a:r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통한 </a:t>
            </a:r>
            <a:r>
              <a:rPr lang="ko-KR" altLang="en-US" b="1">
                <a:solidFill>
                  <a:srgbClr val="000000"/>
                </a:solidFill>
                <a:latin typeface="Helvetica Neue"/>
              </a:rPr>
              <a:t>음성 데이터 노이즈 제거</a:t>
            </a:r>
            <a:endParaRPr lang="ko-KR" altLang="en-US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0454" y="15072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000000"/>
                </a:solidFill>
                <a:latin typeface="Helvetica Neue"/>
              </a:rPr>
              <a:t>진행 순서</a:t>
            </a:r>
            <a:endParaRPr lang="ko-KR" altLang="en-US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0750" y="2162969"/>
            <a:ext cx="763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남성</a:t>
            </a:r>
            <a:r>
              <a:rPr lang="en-US" altLang="ko-KR" sz="1200" smtClean="0"/>
              <a:t>(boy.wav) </a:t>
            </a:r>
            <a:r>
              <a:rPr lang="ko-KR" altLang="en-US" sz="1200" smtClean="0"/>
              <a:t>과 여성</a:t>
            </a:r>
            <a:r>
              <a:rPr lang="en-US" altLang="ko-KR" sz="1200"/>
              <a:t> </a:t>
            </a:r>
            <a:r>
              <a:rPr lang="en-US" altLang="ko-KR" sz="1200" smtClean="0"/>
              <a:t>(girl.wav</a:t>
            </a:r>
            <a:r>
              <a:rPr lang="en-US" altLang="ko-KR" sz="1200"/>
              <a:t>) </a:t>
            </a:r>
            <a:r>
              <a:rPr lang="ko-KR" altLang="en-US" sz="1200" smtClean="0"/>
              <a:t>의 음성 데이터를 준비한다</a:t>
            </a:r>
            <a:r>
              <a:rPr lang="en-US" altLang="ko-KR" sz="1200" smtClean="0"/>
              <a:t>. 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1250749" y="2835228"/>
            <a:ext cx="763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</a:t>
            </a:r>
            <a:r>
              <a:rPr lang="en-US" altLang="ko-KR" sz="1200" smtClean="0"/>
              <a:t>. </a:t>
            </a:r>
            <a:r>
              <a:rPr lang="ko-KR" altLang="en-US" sz="1200" smtClean="0"/>
              <a:t> 두 파일을 </a:t>
            </a:r>
            <a:r>
              <a:rPr lang="en-US" altLang="ko-KR" sz="1200" smtClean="0"/>
              <a:t>STFT </a:t>
            </a:r>
            <a:r>
              <a:rPr lang="ko-KR" altLang="en-US" sz="1200" smtClean="0"/>
              <a:t>변환 </a:t>
            </a:r>
            <a:r>
              <a:rPr lang="en-US" altLang="ko-KR" sz="1200" smtClean="0"/>
              <a:t>(parameter </a:t>
            </a:r>
            <a:r>
              <a:rPr lang="ko-KR" altLang="en-US" sz="1200" smtClean="0"/>
              <a:t>조정</a:t>
            </a:r>
            <a:r>
              <a:rPr lang="en-US" altLang="ko-KR" sz="1200" smtClean="0"/>
              <a:t>)</a:t>
            </a:r>
            <a:r>
              <a:rPr lang="ko-KR" altLang="en-US" sz="1200" smtClean="0"/>
              <a:t> 후 음성 확인을 위해 노이즈 최소화 등 간단한 분석 과정을 거친다</a:t>
            </a:r>
            <a:r>
              <a:rPr lang="en-US" altLang="ko-KR" sz="1200" smtClean="0"/>
              <a:t>. </a:t>
            </a:r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1252271" y="3507487"/>
            <a:ext cx="763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3. </a:t>
            </a:r>
            <a:r>
              <a:rPr lang="ko-KR" altLang="en-US" sz="1200" smtClean="0"/>
              <a:t>두 종류의 노이즈</a:t>
            </a:r>
            <a:r>
              <a:rPr lang="en-US" altLang="ko-KR" sz="1200"/>
              <a:t> </a:t>
            </a:r>
            <a:r>
              <a:rPr lang="ko-KR" altLang="en-US" sz="1200" smtClean="0"/>
              <a:t>데이터 </a:t>
            </a:r>
            <a:r>
              <a:rPr lang="en-US" altLang="ko-KR" sz="1200" smtClean="0"/>
              <a:t>noise1.wav(keyboard) , noise2.wav(car) </a:t>
            </a:r>
            <a:r>
              <a:rPr lang="ko-KR" altLang="en-US" sz="1200" smtClean="0"/>
              <a:t>를 준비한다</a:t>
            </a:r>
            <a:r>
              <a:rPr lang="en-US" altLang="ko-KR" sz="1200" smtClean="0"/>
              <a:t>. </a:t>
            </a:r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1250749" y="4179746"/>
            <a:ext cx="7637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4. 2</a:t>
            </a:r>
            <a:r>
              <a:rPr lang="ko-KR" altLang="en-US" sz="1200" smtClean="0"/>
              <a:t>개의 음성 데이터와 </a:t>
            </a:r>
            <a:r>
              <a:rPr lang="en-US" altLang="ko-KR" sz="1200" smtClean="0"/>
              <a:t>2</a:t>
            </a:r>
            <a:r>
              <a:rPr lang="ko-KR" altLang="en-US" sz="1200" smtClean="0"/>
              <a:t>개의 노이즈 데이터를 각 각 병합하여 </a:t>
            </a:r>
            <a:r>
              <a:rPr lang="en-US" altLang="ko-KR" sz="1200" smtClean="0"/>
              <a:t>girl+noise1 , girl+noise2, boy+noise1, boy+noise2 </a:t>
            </a:r>
          </a:p>
          <a:p>
            <a:r>
              <a:rPr lang="ko-KR" altLang="en-US" sz="1200" smtClean="0"/>
              <a:t>총  </a:t>
            </a:r>
            <a:r>
              <a:rPr lang="en-US" altLang="ko-KR" sz="1200" smtClean="0"/>
              <a:t>4</a:t>
            </a:r>
            <a:r>
              <a:rPr lang="ko-KR" altLang="en-US" sz="1200" smtClean="0"/>
              <a:t>개의 파일을 만든다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1250749" y="4947646"/>
            <a:ext cx="763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5. filter </a:t>
            </a:r>
            <a:r>
              <a:rPr lang="ko-KR" altLang="en-US" sz="1200" smtClean="0"/>
              <a:t>를 구현하고 생성된 위 </a:t>
            </a:r>
            <a:r>
              <a:rPr lang="en-US" altLang="ko-KR" sz="1200" smtClean="0"/>
              <a:t>4</a:t>
            </a:r>
            <a:r>
              <a:rPr lang="ko-KR" altLang="en-US" sz="1200" smtClean="0"/>
              <a:t>개의  파일를 해당 </a:t>
            </a:r>
            <a:r>
              <a:rPr lang="en-US" altLang="ko-KR" sz="1200" smtClean="0"/>
              <a:t>filter </a:t>
            </a:r>
            <a:r>
              <a:rPr lang="ko-KR" altLang="en-US" sz="1200"/>
              <a:t>에</a:t>
            </a:r>
            <a:r>
              <a:rPr lang="ko-KR" altLang="en-US" sz="1200" smtClean="0"/>
              <a:t> 통과 시킨다</a:t>
            </a:r>
            <a:r>
              <a:rPr lang="en-US" altLang="ko-KR" sz="1200" smtClean="0"/>
              <a:t>. </a:t>
            </a:r>
            <a:endParaRPr lang="ko-KR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1250749" y="5619905"/>
            <a:ext cx="7637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6.  Filter </a:t>
            </a:r>
            <a:r>
              <a:rPr lang="ko-KR" altLang="en-US" sz="1200" smtClean="0"/>
              <a:t>를 통과 시킨 </a:t>
            </a:r>
            <a:r>
              <a:rPr lang="en-US" altLang="ko-KR" sz="1200" smtClean="0"/>
              <a:t>4</a:t>
            </a:r>
            <a:r>
              <a:rPr lang="ko-KR" altLang="en-US" sz="1200" smtClean="0"/>
              <a:t>개의 파일을 각 원본 파일과 비교하여 분석한다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( </a:t>
            </a:r>
            <a:r>
              <a:rPr lang="ko-KR" altLang="en-US" sz="1200" smtClean="0"/>
              <a:t>노이즈가 잘 제거되었는지</a:t>
            </a:r>
            <a:r>
              <a:rPr lang="en-US" altLang="ko-KR" sz="1200" smtClean="0"/>
              <a:t>,  </a:t>
            </a:r>
            <a:r>
              <a:rPr lang="ko-KR" altLang="en-US" sz="1200" smtClean="0"/>
              <a:t>한계점이 무엇인지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7159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886">
        <p:fade/>
      </p:transition>
    </mc:Choice>
    <mc:Fallback xmlns="">
      <p:transition spd="med" advTm="198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0454" y="100295"/>
            <a:ext cx="63187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9438" y="100295"/>
            <a:ext cx="20526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관련 기술 및 진행 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4905" y="91411"/>
            <a:ext cx="15819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코멘트 반영 내용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4639" y="89485"/>
            <a:ext cx="1006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결과 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63" y="898401"/>
            <a:ext cx="7153275" cy="4581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57763" y="1666301"/>
            <a:ext cx="4974211" cy="255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76420" y="4719217"/>
            <a:ext cx="6233748" cy="255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6989" y="5717005"/>
            <a:ext cx="17706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잡음 없는 파일 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96989" y="6166051"/>
            <a:ext cx="1770674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잡음 파일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850" y="5808738"/>
            <a:ext cx="1181100" cy="200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83" y="5780163"/>
            <a:ext cx="11430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5568" y="6539676"/>
            <a:ext cx="2723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(</a:t>
            </a:r>
            <a:r>
              <a:rPr lang="ko-KR" altLang="en-US" sz="900" smtClean="0"/>
              <a:t>실제 파일은 </a:t>
            </a:r>
            <a:r>
              <a:rPr lang="en-US" altLang="ko-KR" sz="900" smtClean="0"/>
              <a:t>ZIP</a:t>
            </a:r>
            <a:r>
              <a:rPr lang="ko-KR" altLang="en-US" sz="900" smtClean="0"/>
              <a:t>파일에 첨부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083" y="6195575"/>
            <a:ext cx="1143000" cy="219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900" y="6186050"/>
            <a:ext cx="12192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624">
        <p:fade/>
      </p:transition>
    </mc:Choice>
    <mc:Fallback xmlns="">
      <p:transition spd="med" advTm="146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0454" y="100295"/>
            <a:ext cx="63187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9438" y="100295"/>
            <a:ext cx="20526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관련 기술 및 진행 사항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4905" y="91411"/>
            <a:ext cx="1581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코멘트 반영 내용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4639" y="89485"/>
            <a:ext cx="1006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결과 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19" name="Picture 4" descr="PYTHON] 파이썬_실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54" y="1995559"/>
            <a:ext cx="3319169" cy="207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50454" y="873292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관련 기술 </a:t>
            </a:r>
            <a:endParaRPr lang="ko-KR" altLang="en-US" b="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704" y="27666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85" y="4439915"/>
            <a:ext cx="45624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7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22">
        <p:fade/>
      </p:transition>
    </mc:Choice>
    <mc:Fallback xmlns="">
      <p:transition spd="med" advTm="84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순서도: 수동 연산 35"/>
          <p:cNvSpPr/>
          <p:nvPr/>
        </p:nvSpPr>
        <p:spPr>
          <a:xfrm rot="10800000">
            <a:off x="3432534" y="4073088"/>
            <a:ext cx="1542589" cy="3385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연산 7"/>
          <p:cNvSpPr/>
          <p:nvPr/>
        </p:nvSpPr>
        <p:spPr>
          <a:xfrm>
            <a:off x="2394934" y="1795812"/>
            <a:ext cx="1542589" cy="3385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0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직각 삼각형 32"/>
          <p:cNvSpPr/>
          <p:nvPr/>
        </p:nvSpPr>
        <p:spPr>
          <a:xfrm rot="5400000">
            <a:off x="712038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787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0454" y="100295"/>
            <a:ext cx="63187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9438" y="100295"/>
            <a:ext cx="20526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관련 기술 및 진행 사항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4905" y="91411"/>
            <a:ext cx="1581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코멘트 반영 내용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4639" y="89485"/>
            <a:ext cx="1006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결과 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86" y="1306513"/>
            <a:ext cx="1830352" cy="30997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19" y="1284372"/>
            <a:ext cx="1771310" cy="3542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61606" y="2067497"/>
            <a:ext cx="3713283" cy="204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0146" y="2159858"/>
            <a:ext cx="2940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</a:rPr>
              <a:t>STFT </a:t>
            </a:r>
            <a:r>
              <a:rPr lang="ko-KR" altLang="en-US" sz="1200" smtClean="0">
                <a:solidFill>
                  <a:schemeClr val="bg1"/>
                </a:solidFill>
              </a:rPr>
              <a:t>변환 후 그래프 그려주는 함수 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7829" y="2790264"/>
            <a:ext cx="2387294" cy="103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27086" y="2885765"/>
            <a:ext cx="254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임의로 노이즈 최소화 한 함수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448" y="3039529"/>
            <a:ext cx="2500615" cy="16542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639" y="4703116"/>
            <a:ext cx="2404439" cy="17119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17" y="5123080"/>
            <a:ext cx="2453440" cy="158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3505" y="5026991"/>
            <a:ext cx="2479063" cy="168473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686033" y="4708113"/>
            <a:ext cx="875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latin typeface="Helvetica Neue"/>
              </a:rPr>
              <a:t>b</a:t>
            </a:r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oy.wav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214846" y="2573197"/>
            <a:ext cx="849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girl.wav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46575" y="718286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진행 상황 </a:t>
            </a:r>
            <a:r>
              <a:rPr lang="en-US" altLang="ko-KR" b="1" smtClean="0">
                <a:solidFill>
                  <a:srgbClr val="000000"/>
                </a:solidFill>
                <a:latin typeface="Helvetica Neue"/>
              </a:rPr>
              <a:t>1, 2</a:t>
            </a:r>
            <a:endParaRPr lang="ko-KR" altLang="en-US" b="1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976" y="2462349"/>
            <a:ext cx="5715000" cy="171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262" y="3144176"/>
            <a:ext cx="1311923" cy="54936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23704" y="27666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342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088">
        <p:fade/>
      </p:transition>
    </mc:Choice>
    <mc:Fallback xmlns="">
      <p:transition spd="med" advTm="590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수동 연산 43"/>
          <p:cNvSpPr/>
          <p:nvPr/>
        </p:nvSpPr>
        <p:spPr>
          <a:xfrm rot="5400000">
            <a:off x="3576507" y="2467632"/>
            <a:ext cx="741556" cy="24513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2038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6787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0454" y="100295"/>
            <a:ext cx="63187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9438" y="100295"/>
            <a:ext cx="20526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관련 기술 및 진행 사항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4905" y="91411"/>
            <a:ext cx="1581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코멘트 반영 내용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4639" y="89485"/>
            <a:ext cx="1006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결과 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549" y="1801700"/>
            <a:ext cx="72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+mn-ea"/>
              </a:rPr>
              <a:t>03</a:t>
            </a:r>
            <a:endParaRPr lang="ko-KR" altLang="en-US" sz="16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46575" y="718286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진행 상황 </a:t>
            </a:r>
            <a:r>
              <a:rPr lang="en-US" altLang="ko-KR" b="1" smtClean="0">
                <a:solidFill>
                  <a:srgbClr val="000000"/>
                </a:solidFill>
                <a:latin typeface="Helvetica Neue"/>
              </a:rPr>
              <a:t>3</a:t>
            </a:r>
            <a:endParaRPr lang="ko-KR" altLang="en-US" b="1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37" y="1350293"/>
            <a:ext cx="1334024" cy="25568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70" y="1350293"/>
            <a:ext cx="1422959" cy="266805"/>
          </a:xfrm>
          <a:prstGeom prst="rect">
            <a:avLst/>
          </a:prstGeom>
        </p:spPr>
      </p:pic>
      <p:sp>
        <p:nvSpPr>
          <p:cNvPr id="41" name="순서도: 수동 연산 40"/>
          <p:cNvSpPr/>
          <p:nvPr/>
        </p:nvSpPr>
        <p:spPr>
          <a:xfrm>
            <a:off x="1867251" y="1801697"/>
            <a:ext cx="741556" cy="24513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536345" y="1939654"/>
            <a:ext cx="2336768" cy="101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59385" y="2046833"/>
            <a:ext cx="2103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bg1"/>
                </a:solidFill>
              </a:rPr>
              <a:t>STFT </a:t>
            </a:r>
            <a:r>
              <a:rPr lang="ko-KR" altLang="en-US" sz="1000" smtClean="0">
                <a:solidFill>
                  <a:schemeClr val="bg1"/>
                </a:solidFill>
              </a:rPr>
              <a:t>변환 후 그래프 그려주는 함수 </a:t>
            </a:r>
            <a:endParaRPr lang="ko-KR" altLang="en-US" sz="100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867" y="1889661"/>
            <a:ext cx="2150354" cy="14755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412" y="1855174"/>
            <a:ext cx="2139479" cy="150493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770805" y="1338971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noise1.wav</a:t>
            </a:r>
          </a:p>
          <a:p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(keyboard)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52138" y="1331954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noise2.wav</a:t>
            </a:r>
          </a:p>
          <a:p>
            <a:pPr algn="ctr"/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(car)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46575" y="3218714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진행 상황 </a:t>
            </a:r>
            <a:r>
              <a:rPr lang="en-US" altLang="ko-KR" b="1">
                <a:solidFill>
                  <a:srgbClr val="000000"/>
                </a:solidFill>
                <a:latin typeface="Helvetica Neue"/>
              </a:rPr>
              <a:t>4</a:t>
            </a:r>
            <a:endParaRPr lang="ko-KR" altLang="en-US" b="1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923" y="3955516"/>
            <a:ext cx="2120569" cy="143417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199" y="5399205"/>
            <a:ext cx="2114987" cy="141743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1346" y="3955516"/>
            <a:ext cx="2103827" cy="145091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444" y="5350130"/>
            <a:ext cx="2131729" cy="1489978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174846" y="4367649"/>
            <a:ext cx="13602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latin typeface="Helvetica Neue"/>
              </a:rPr>
              <a:t>g</a:t>
            </a:r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irl.wav</a:t>
            </a:r>
          </a:p>
          <a:p>
            <a:pPr algn="ctr"/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+</a:t>
            </a:r>
          </a:p>
          <a:p>
            <a:pPr algn="ctr"/>
            <a:r>
              <a:rPr lang="en-US" altLang="ko-KR" sz="1400" b="1">
                <a:solidFill>
                  <a:srgbClr val="000000"/>
                </a:solidFill>
                <a:latin typeface="Helvetica Neue"/>
              </a:rPr>
              <a:t>k</a:t>
            </a:r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eybaord.wav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244721" y="4297270"/>
            <a:ext cx="13602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boy.wav</a:t>
            </a:r>
          </a:p>
          <a:p>
            <a:pPr algn="ctr"/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+</a:t>
            </a:r>
          </a:p>
          <a:p>
            <a:pPr algn="ctr"/>
            <a:r>
              <a:rPr lang="en-US" altLang="ko-KR" sz="1400" b="1">
                <a:solidFill>
                  <a:srgbClr val="000000"/>
                </a:solidFill>
                <a:latin typeface="Helvetica Neue"/>
              </a:rPr>
              <a:t>k</a:t>
            </a:r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eybaord.wav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30011" y="5696962"/>
            <a:ext cx="84991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girl.wav</a:t>
            </a:r>
          </a:p>
          <a:p>
            <a:pPr algn="ctr"/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+</a:t>
            </a:r>
          </a:p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car.wav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80638" y="5683752"/>
            <a:ext cx="8758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latin typeface="Helvetica Neue"/>
              </a:rPr>
              <a:t>boy</a:t>
            </a:r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.wav</a:t>
            </a:r>
          </a:p>
          <a:p>
            <a:pPr algn="ctr"/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+</a:t>
            </a:r>
          </a:p>
          <a:p>
            <a:pPr algn="ctr"/>
            <a:r>
              <a:rPr lang="en-US" altLang="ko-KR" sz="1400" b="1">
                <a:solidFill>
                  <a:srgbClr val="000000"/>
                </a:solidFill>
                <a:latin typeface="Helvetica Neue"/>
              </a:rPr>
              <a:t>car</a:t>
            </a:r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7634" y="3351458"/>
            <a:ext cx="3095625" cy="200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7634" y="3800052"/>
            <a:ext cx="3733800" cy="161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0839" y="3588708"/>
            <a:ext cx="3248025" cy="17145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3704" y="27666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66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258">
        <p:fade/>
      </p:transition>
    </mc:Choice>
    <mc:Fallback xmlns="">
      <p:transition spd="med" advTm="6325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-3089" y="22983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33" name="직각 삼각형 32"/>
          <p:cNvSpPr/>
          <p:nvPr/>
        </p:nvSpPr>
        <p:spPr>
          <a:xfrm rot="5400000">
            <a:off x="708949" y="26284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6787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0454" y="100295"/>
            <a:ext cx="63187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9438" y="100295"/>
            <a:ext cx="20526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관련 기술 및 진행 사항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4905" y="91411"/>
            <a:ext cx="1581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코멘트 반영 내용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4639" y="89485"/>
            <a:ext cx="1006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결과 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549" y="1801700"/>
            <a:ext cx="4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03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46575" y="718286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진행 상황 </a:t>
            </a:r>
            <a:r>
              <a:rPr lang="en-US" altLang="ko-KR" b="1">
                <a:solidFill>
                  <a:srgbClr val="000000"/>
                </a:solidFill>
                <a:latin typeface="Helvetica Neue"/>
              </a:rPr>
              <a:t>5</a:t>
            </a:r>
            <a:endParaRPr lang="ko-KR" altLang="en-US" b="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575" y="2723003"/>
            <a:ext cx="501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b</a:t>
            </a:r>
            <a:r>
              <a:rPr lang="en-US" altLang="ko-KR" smtClean="0"/>
              <a:t>utterworth filter</a:t>
            </a:r>
          </a:p>
          <a:p>
            <a:endParaRPr lang="en-US" altLang="ko-KR" smtClean="0"/>
          </a:p>
          <a:p>
            <a:r>
              <a:rPr lang="ko-KR" altLang="en-US" sz="1200" smtClean="0"/>
              <a:t>통과 대역이 평평하다</a:t>
            </a:r>
            <a:r>
              <a:rPr lang="en-US" altLang="ko-KR" sz="1200" smtClean="0"/>
              <a:t>.   </a:t>
            </a:r>
            <a:r>
              <a:rPr lang="ko-KR" altLang="en-US" sz="1200" smtClean="0"/>
              <a:t>그래서 스커트 특성을 날카롭게 세우기 어렵다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1146575" y="1164352"/>
            <a:ext cx="7441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일상에서 남성의 음성은 </a:t>
            </a:r>
            <a:r>
              <a:rPr lang="en-US" altLang="ko-KR" sz="1100" smtClean="0"/>
              <a:t>100 ~ 150 Hz , </a:t>
            </a:r>
            <a:r>
              <a:rPr lang="ko-KR" altLang="en-US" sz="1100" smtClean="0"/>
              <a:t>여성의 음성은 </a:t>
            </a:r>
            <a:r>
              <a:rPr lang="en-US" altLang="ko-KR" sz="1100" smtClean="0"/>
              <a:t>200 ~ 250Hz </a:t>
            </a:r>
            <a:r>
              <a:rPr lang="ko-KR" altLang="en-US" sz="1100" smtClean="0"/>
              <a:t>주파수를 가진다</a:t>
            </a:r>
            <a:r>
              <a:rPr lang="en-US" altLang="ko-KR" sz="1100" smtClean="0"/>
              <a:t>. </a:t>
            </a:r>
            <a:r>
              <a:rPr lang="ko-KR" altLang="en-US" sz="1100" smtClean="0"/>
              <a:t>즉</a:t>
            </a:r>
            <a:r>
              <a:rPr lang="en-US" altLang="ko-KR" sz="1100" smtClean="0"/>
              <a:t>, Lowpass filter </a:t>
            </a:r>
            <a:r>
              <a:rPr lang="ko-KR" altLang="en-US" sz="1100" smtClean="0"/>
              <a:t>를 사용해야 한다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1146573" y="3838617"/>
            <a:ext cx="4860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chebyshev filter</a:t>
            </a:r>
          </a:p>
          <a:p>
            <a:endParaRPr lang="en-US" altLang="ko-KR"/>
          </a:p>
          <a:p>
            <a:r>
              <a:rPr lang="ko-KR" altLang="en-US" sz="1200" smtClean="0"/>
              <a:t>통과</a:t>
            </a:r>
            <a:r>
              <a:rPr lang="en-US" altLang="ko-KR" sz="1200" smtClean="0"/>
              <a:t> </a:t>
            </a:r>
            <a:r>
              <a:rPr lang="ko-KR" altLang="en-US" sz="1200" smtClean="0"/>
              <a:t>대역이 평평하지 않고 </a:t>
            </a:r>
            <a:r>
              <a:rPr lang="en-US" altLang="ko-KR" sz="1200" smtClean="0"/>
              <a:t>ripple </a:t>
            </a:r>
            <a:r>
              <a:rPr lang="ko-KR" altLang="en-US" sz="1200" smtClean="0"/>
              <a:t>들이 존재한다</a:t>
            </a:r>
            <a:r>
              <a:rPr lang="en-US" altLang="ko-KR" sz="1200" smtClean="0"/>
              <a:t>.  Ripple </a:t>
            </a:r>
            <a:r>
              <a:rPr lang="ko-KR" altLang="en-US" sz="1200" smtClean="0"/>
              <a:t>과 스커트 특성은 </a:t>
            </a:r>
            <a:r>
              <a:rPr lang="en-US" altLang="ko-KR" sz="1200" smtClean="0"/>
              <a:t>trade-off </a:t>
            </a:r>
            <a:r>
              <a:rPr lang="ko-KR" altLang="en-US" sz="1200" smtClean="0"/>
              <a:t>관계이기 때문에 스커트 특성이 날카로워 지게 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1026" name="Picture 2" descr="http://www.ktword.co.kr/img_data/4807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83" y="2964380"/>
            <a:ext cx="2930517" cy="201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146575" y="1679322"/>
            <a:ext cx="7441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</a:t>
            </a:r>
            <a:r>
              <a:rPr lang="en-US" altLang="ko-KR" smtClean="0"/>
              <a:t>ilter 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r>
              <a:rPr lang="ko-KR" altLang="en-US" sz="1200" smtClean="0"/>
              <a:t>특정 범위의 주파수</a:t>
            </a:r>
            <a:r>
              <a:rPr lang="en-US" altLang="ko-KR" sz="1200" smtClean="0"/>
              <a:t>(</a:t>
            </a:r>
            <a:r>
              <a:rPr lang="ko-KR" altLang="en-US" sz="1200" smtClean="0"/>
              <a:t>신호</a:t>
            </a:r>
            <a:r>
              <a:rPr lang="en-US" altLang="ko-KR" sz="1200" smtClean="0"/>
              <a:t>) </a:t>
            </a:r>
            <a:r>
              <a:rPr lang="ko-KR" altLang="en-US" sz="1200" smtClean="0"/>
              <a:t>를 차단하고 원하는 범위의 주파수</a:t>
            </a:r>
            <a:r>
              <a:rPr lang="en-US" altLang="ko-KR" sz="1200" smtClean="0"/>
              <a:t>(</a:t>
            </a:r>
            <a:r>
              <a:rPr lang="ko-KR" altLang="en-US" sz="1200" smtClean="0"/>
              <a:t>신호</a:t>
            </a:r>
            <a:r>
              <a:rPr lang="en-US" altLang="ko-KR" sz="1200" smtClean="0"/>
              <a:t>)</a:t>
            </a:r>
            <a:r>
              <a:rPr lang="ko-KR" altLang="en-US" sz="1200" smtClean="0"/>
              <a:t>를 추출하기 위한 장치   </a:t>
            </a:r>
            <a:endParaRPr lang="ko-KR" altLang="en-US" sz="1200"/>
          </a:p>
        </p:txBody>
      </p:sp>
      <p:sp>
        <p:nvSpPr>
          <p:cNvPr id="5" name="타원 4"/>
          <p:cNvSpPr/>
          <p:nvPr/>
        </p:nvSpPr>
        <p:spPr>
          <a:xfrm>
            <a:off x="7170951" y="3643623"/>
            <a:ext cx="370390" cy="4051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4"/>
          </p:cNvCxnSpPr>
          <p:nvPr/>
        </p:nvCxnSpPr>
        <p:spPr>
          <a:xfrm flipH="1">
            <a:off x="6736466" y="4048737"/>
            <a:ext cx="619680" cy="1610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21934" y="5659079"/>
            <a:ext cx="5393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스커트</a:t>
            </a:r>
            <a:r>
              <a:rPr lang="ko-KR" altLang="en-US" sz="1200" smtClean="0"/>
              <a:t> 란</a:t>
            </a:r>
            <a:r>
              <a:rPr lang="en-US" altLang="ko-KR" sz="1200" smtClean="0"/>
              <a:t>?</a:t>
            </a:r>
          </a:p>
          <a:p>
            <a:endParaRPr lang="en-US" altLang="ko-KR" sz="1200"/>
          </a:p>
          <a:p>
            <a:r>
              <a:rPr lang="ko-KR" altLang="en-US" sz="1200" smtClean="0"/>
              <a:t>주파수가 통과하는 부분에서 차단되야 하는 부분으로 바뀌는 지점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즉</a:t>
            </a:r>
            <a:r>
              <a:rPr lang="en-US" altLang="ko-KR" sz="1200" smtClean="0"/>
              <a:t>, </a:t>
            </a:r>
            <a:r>
              <a:rPr lang="ko-KR" altLang="en-US" sz="1200" smtClean="0"/>
              <a:t>날카로울 수록 얼마나 잘 특정 범위의 주파수를 선택 해 줄 수 있는가 </a:t>
            </a:r>
            <a:endParaRPr lang="ko-KR" altLang="en-US" sz="120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62060" y="4757195"/>
            <a:ext cx="1194086" cy="115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394329" y="4771491"/>
            <a:ext cx="1194086" cy="115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704" y="27666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05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02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5839">
        <p:fade/>
      </p:transition>
    </mc:Choice>
    <mc:Fallback xmlns="">
      <p:transition spd="med" advTm="1458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76168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4" name="직각 삼각형 23"/>
          <p:cNvSpPr/>
          <p:nvPr/>
        </p:nvSpPr>
        <p:spPr>
          <a:xfrm rot="5400000">
            <a:off x="712038" y="309176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787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454" y="100295"/>
            <a:ext cx="63187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9438" y="100295"/>
            <a:ext cx="20526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관련 기술 및 진행 사항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4905" y="91411"/>
            <a:ext cx="1581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코멘트 반영 내용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4639" y="89485"/>
            <a:ext cx="1006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결과 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49" y="23033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704" y="276663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05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46575" y="718286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진행 상황 </a:t>
            </a:r>
            <a:r>
              <a:rPr lang="en-US" altLang="ko-KR" b="1">
                <a:solidFill>
                  <a:srgbClr val="000000"/>
                </a:solidFill>
                <a:latin typeface="Helvetica Neue"/>
              </a:rPr>
              <a:t>5</a:t>
            </a:r>
            <a:endParaRPr lang="ko-KR" altLang="en-US" b="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92530" y="1220940"/>
            <a:ext cx="212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butterworth filter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92530" y="3559026"/>
            <a:ext cx="1960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chebyshev </a:t>
            </a:r>
            <a:r>
              <a:rPr lang="en-US" altLang="ko-KR"/>
              <a:t>filter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66" y="1707357"/>
            <a:ext cx="4162425" cy="1276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37" y="4142383"/>
            <a:ext cx="4657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8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04">
        <p:fade/>
      </p:transition>
    </mc:Choice>
    <mc:Fallback xmlns="">
      <p:transition spd="med" advTm="246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90698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4" name="직각 삼각형 23"/>
          <p:cNvSpPr/>
          <p:nvPr/>
        </p:nvSpPr>
        <p:spPr>
          <a:xfrm rot="5400000">
            <a:off x="712038" y="123706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01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787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454" y="100295"/>
            <a:ext cx="63187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4905" y="91411"/>
            <a:ext cx="1581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코멘트 반영 내용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49" y="23033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46575" y="718286"/>
            <a:ext cx="565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Helvetica Neue"/>
              </a:rPr>
              <a:t>진행 상황 </a:t>
            </a:r>
            <a:r>
              <a:rPr lang="en-US" altLang="ko-KR" b="1">
                <a:solidFill>
                  <a:srgbClr val="000000"/>
                </a:solidFill>
                <a:latin typeface="Helvetica Neue"/>
              </a:rPr>
              <a:t>6</a:t>
            </a:r>
            <a:r>
              <a:rPr lang="en-US" altLang="ko-KR" b="1" smtClean="0">
                <a:solidFill>
                  <a:srgbClr val="000000"/>
                </a:solidFill>
                <a:latin typeface="Helvetica Neue"/>
              </a:rPr>
              <a:t> : butterworth filter </a:t>
            </a:r>
            <a:endParaRPr lang="ko-KR" altLang="en-US" b="1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52" y="2190270"/>
            <a:ext cx="2998622" cy="1913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13" y="2190270"/>
            <a:ext cx="2956865" cy="19313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751" y="4105349"/>
            <a:ext cx="3073560" cy="19590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406" y="4054561"/>
            <a:ext cx="3089631" cy="201267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376615" y="1375428"/>
            <a:ext cx="13602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boy.wav</a:t>
            </a:r>
          </a:p>
          <a:p>
            <a:pPr algn="ctr"/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+</a:t>
            </a:r>
          </a:p>
          <a:p>
            <a:pPr algn="ctr"/>
            <a:r>
              <a:rPr lang="en-US" altLang="ko-KR" sz="1400" b="1">
                <a:solidFill>
                  <a:srgbClr val="000000"/>
                </a:solidFill>
                <a:latin typeface="Helvetica Neue"/>
              </a:rPr>
              <a:t>k</a:t>
            </a:r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eybaord.wav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87536" y="1341761"/>
            <a:ext cx="87581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boy.wav</a:t>
            </a:r>
          </a:p>
          <a:p>
            <a:pPr algn="ctr"/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+</a:t>
            </a:r>
          </a:p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car.wav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88141" y="6020309"/>
            <a:ext cx="13602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girl.wav</a:t>
            </a:r>
          </a:p>
          <a:p>
            <a:pPr algn="ctr"/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+</a:t>
            </a:r>
          </a:p>
          <a:p>
            <a:pPr algn="ctr"/>
            <a:r>
              <a:rPr lang="en-US" altLang="ko-KR" sz="1400" b="1">
                <a:solidFill>
                  <a:srgbClr val="000000"/>
                </a:solidFill>
                <a:latin typeface="Helvetica Neue"/>
              </a:rPr>
              <a:t>k</a:t>
            </a:r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eybaord.wav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45493" y="6020309"/>
            <a:ext cx="8499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girl.wav</a:t>
            </a:r>
          </a:p>
          <a:p>
            <a:pPr algn="ctr"/>
            <a:r>
              <a:rPr lang="en-US" altLang="ko-KR" sz="1400" b="1" i="0" smtClean="0">
                <a:solidFill>
                  <a:srgbClr val="000000"/>
                </a:solidFill>
                <a:effectLst/>
                <a:latin typeface="Helvetica Neue"/>
              </a:rPr>
              <a:t>+</a:t>
            </a:r>
          </a:p>
          <a:p>
            <a:pPr algn="ctr"/>
            <a:r>
              <a:rPr lang="en-US" altLang="ko-KR" sz="1400" b="1" smtClean="0">
                <a:solidFill>
                  <a:srgbClr val="000000"/>
                </a:solidFill>
                <a:latin typeface="Helvetica Neue"/>
              </a:rPr>
              <a:t>car.wav</a:t>
            </a:r>
            <a:endParaRPr lang="en-US" altLang="ko-KR" sz="1400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09438" y="100295"/>
            <a:ext cx="20526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관련 기술 및 진행 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4639" y="89485"/>
            <a:ext cx="100670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결과 분석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6787" y="2756740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05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8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219">
        <p:fade/>
      </p:transition>
    </mc:Choice>
    <mc:Fallback xmlns="">
      <p:transition spd="med" advTm="2121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637</Words>
  <Application>Microsoft Office PowerPoint</Application>
  <PresentationFormat>화면 슬라이드 쇼(4:3)</PresentationFormat>
  <Paragraphs>219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Helvetica Neue</vt:lpstr>
      <vt:lpstr>Yoon 윤고딕 520_TT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109</cp:revision>
  <dcterms:created xsi:type="dcterms:W3CDTF">2021-05-19T12:10:39Z</dcterms:created>
  <dcterms:modified xsi:type="dcterms:W3CDTF">2021-06-13T06:44:52Z</dcterms:modified>
</cp:coreProperties>
</file>