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05" d="100"/>
          <a:sy n="105" d="100"/>
        </p:scale>
        <p:origin x="730" y="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>
            <a:normAutofit/>
          </a:bodyPr>
          <a:lstStyle>
            <a:lvl1pPr algn="ctr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3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4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1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70039"/>
            <a:ext cx="7886700" cy="2377281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3054616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1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0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9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7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4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1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7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分析报告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 err="1"/>
              <a:t>张三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2020年3月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28650" y="1520825"/>
          <a:ext cx="7886700" cy="3627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  <a:tcPr marL="87630" marR="8763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中文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  <a:tcPr marL="87630" marR="8763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英文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  <a:tcPr marL="87630" marR="8763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/>
                  <a:t>行内公式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/>
                  <a:t> 。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7" t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/>
                  <a:t>行间公式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‾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7" t="-2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/>
          <a:lstStyle/>
          <a:p>
            <a:pPr marL="0" lvl="0" indent="0">
              <a:buNone/>
            </a:pPr>
            <a:r>
              <a:rPr/>
              <a:t>文件结构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/>
          <a:lstStyle/>
          <a:p>
            <a:pPr marL="0" lvl="0" indent="0">
              <a:buNone/>
            </a:pPr>
            <a:r>
              <a:rPr/>
              <a:t>使用方法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/>
          <a:lstStyle/>
          <a:p>
            <a:pPr marL="0" lvl="0" indent="0">
              <a:buNone/>
            </a:pPr>
            <a:r>
              <a:rPr/>
              <a:t>参考文献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TODO</a:t>
            </a:r>
          </a:p>
          <a:p>
            <a:pPr lvl="1"/>
            <a:r>
              <a:rPr/>
              <a:t>☒ 表格如何输出</a:t>
            </a:r>
          </a:p>
          <a:p>
            <a:pPr lvl="1"/>
            <a:r>
              <a:rPr/>
              <a:t>☐ Bib文件如何整理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代码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R代码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5</a:t>
            </a:r>
          </a:p>
          <a:p>
            <a:pPr marL="0" lvl="0" indent="0">
              <a:buNone/>
            </a:pPr>
            <a:r>
              <a:rPr/>
              <a:t>python代码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indent="0">
              <a:buNone/>
            </a:pPr>
            <a:r>
              <a:rPr>
                <a:latin typeface="Courier"/>
              </a:rPr>
              <a:t>## 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图形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python图形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matplotlib.pyplot as plt</a:t>
            </a:r>
            <a:r>
              <a:t/>
            </a:r>
            <a:br/>
            <a:r>
              <a:rPr>
                <a:latin typeface="Courier"/>
              </a:rPr>
              <a:t>plt.plot([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/Works/Learning/Tool/Rmd/rmd-to-pptx-template/pptx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333500"/>
            <a:ext cx="62611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/>
          <a:lstStyle/>
          <a:p>
            <a:pPr marL="0" lvl="0" indent="0">
              <a:buNone/>
            </a:pPr>
            <a:r>
              <a:rPr/>
              <a:t>使用说明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表格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R输出表格</a:t>
            </a:r>
          </a:p>
          <a:p>
            <a:pPr lvl="0" indent="0">
              <a:buNone/>
            </a:pPr>
            <a:r>
              <a:rPr>
                <a:latin typeface="Courier"/>
              </a:rPr>
              <a:t>knitr</a:t>
            </a:r>
            <a:r>
              <a:rPr>
                <a:solidFill>
                  <a:srgbClr val="666666"/>
                </a:solidFill>
                <a:latin typeface="Courier"/>
              </a:rPr>
              <a:t>::</a:t>
            </a:r>
            <a:r>
              <a:rPr b="1">
                <a:solidFill>
                  <a:srgbClr val="007020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(trees))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28650" y="1520825"/>
          <a:ext cx="7886700" cy="3627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Girth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Height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Volume</a:t>
                      </a:r>
                    </a:p>
                  </a:txBody>
                  <a:tcPr marL="87630" marR="8763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8.3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70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10.3</a:t>
                      </a:r>
                    </a:p>
                  </a:txBody>
                  <a:tcPr marL="87630" marR="8763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8.6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65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10.3</a:t>
                      </a:r>
                    </a:p>
                  </a:txBody>
                  <a:tcPr marL="87630" marR="8763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8.8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63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10.2</a:t>
                      </a:r>
                    </a:p>
                  </a:txBody>
                  <a:tcPr marL="87630" marR="8763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10.5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72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16.4</a:t>
                      </a:r>
                    </a:p>
                  </a:txBody>
                  <a:tcPr marL="87630" marR="8763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10.7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81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18.8</a:t>
                      </a:r>
                    </a:p>
                  </a:txBody>
                  <a:tcPr marL="87630" marR="8763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10.8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83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19.7</a:t>
                      </a:r>
                    </a:p>
                  </a:txBody>
                  <a:tcPr marL="87630" marR="8763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python 表格输出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pandas as pd</a:t>
            </a:r>
            <a:r>
              <a:t/>
            </a:r>
            <a:br/>
            <a:r>
              <a:rPr>
                <a:latin typeface="Courier"/>
              </a:rPr>
              <a:t>dat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pd.DataFrame([[</a:t>
            </a:r>
            <a:r>
              <a:rPr>
                <a:solidFill>
                  <a:srgbClr val="4070A0"/>
                </a:solidFill>
                <a:latin typeface="Courier"/>
              </a:rPr>
              <a:t>'中文'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],[</a:t>
            </a:r>
            <a:r>
              <a:rPr>
                <a:solidFill>
                  <a:srgbClr val="4070A0"/>
                </a:solidFill>
                <a:latin typeface="Courier"/>
              </a:rPr>
              <a:t>'英文'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]])</a:t>
            </a:r>
          </a:p>
          <a:p>
            <a:pPr lvl="0" indent="0">
              <a:buNone/>
            </a:pPr>
            <a:r>
              <a:rPr>
                <a:latin typeface="Courier"/>
              </a:rPr>
              <a:t>knitr</a:t>
            </a:r>
            <a:r>
              <a:rPr>
                <a:solidFill>
                  <a:srgbClr val="666666"/>
                </a:solidFill>
                <a:latin typeface="Courier"/>
              </a:rPr>
              <a:t>::</a:t>
            </a:r>
            <a:r>
              <a:rPr b="1">
                <a:solidFill>
                  <a:srgbClr val="007020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(py</a:t>
            </a:r>
            <a:r>
              <a:rPr>
                <a:solidFill>
                  <a:srgbClr val="666666"/>
                </a:solidFill>
                <a:latin typeface="Courier"/>
              </a:rPr>
              <a:t>$</a:t>
            </a:r>
            <a:r>
              <a:rPr>
                <a:latin typeface="Courier"/>
              </a:rPr>
              <a:t>dat)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86</Words>
  <Application>Microsoft Office PowerPoint</Application>
  <PresentationFormat>全屏显示(16:10)</PresentationFormat>
  <Paragraphs>61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Courier</vt:lpstr>
      <vt:lpstr>宋体</vt:lpstr>
      <vt:lpstr>微软雅黑</vt:lpstr>
      <vt:lpstr>Arial</vt:lpstr>
      <vt:lpstr>Calibri</vt:lpstr>
      <vt:lpstr>Cambria Math</vt:lpstr>
      <vt:lpstr>Office 主题</vt:lpstr>
      <vt:lpstr>分析报告</vt:lpstr>
      <vt:lpstr>PowerPoint 演示文稿</vt:lpstr>
      <vt:lpstr>代码</vt:lpstr>
      <vt:lpstr>图形</vt:lpstr>
      <vt:lpstr>PowerPoint 演示文稿</vt:lpstr>
      <vt:lpstr>使用说明</vt:lpstr>
      <vt:lpstr>表格</vt:lpstr>
      <vt:lpstr>PowerPoint 演示文稿</vt:lpstr>
      <vt:lpstr>PowerPoint 演示文稿</vt:lpstr>
      <vt:lpstr>PowerPoint 演示文稿</vt:lpstr>
      <vt:lpstr>公式</vt:lpstr>
      <vt:lpstr>PowerPoint 演示文稿</vt:lpstr>
      <vt:lpstr>文件结构</vt:lpstr>
      <vt:lpstr>使用方法</vt:lpstr>
      <vt:lpstr>参考文献</vt:lpstr>
    </vt:vector>
  </TitlesOfParts>
  <LinksUpToDate>false</LinksUpToDate>
  <SharedDoc>false</SharedDoc>
  <HyperlinksChanged>false</HyperlinksChanged>
  <AppVersion>15.0000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</TotalTime>
  <Words>86</Words>
  <Application>Microsoft Office PowerPoint</Application>
  <PresentationFormat>全屏显示(16:10)</PresentationFormat>
  <Paragraphs>61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Courier</vt:lpstr>
      <vt:lpstr>Arial</vt:lpstr>
      <vt:lpstr>Calibri</vt:lpstr>
      <vt:lpstr>Cambria Math</vt:lpstr>
      <vt:lpstr>Office Theme</vt:lpstr>
      <vt:lpstr>分析报告</vt:lpstr>
      <vt:lpstr>PowerPoint 演示文稿</vt:lpstr>
      <vt:lpstr>代码</vt:lpstr>
      <vt:lpstr>图形</vt:lpstr>
      <vt:lpstr>PowerPoint 演示文稿</vt:lpstr>
      <vt:lpstr>使用说明</vt:lpstr>
      <vt:lpstr>表格</vt:lpstr>
      <vt:lpstr>PowerPoint 演示文稿</vt:lpstr>
      <vt:lpstr>PowerPoint 演示文稿</vt:lpstr>
      <vt:lpstr>PowerPoint 演示文稿</vt:lpstr>
      <vt:lpstr>公式</vt:lpstr>
      <vt:lpstr>PowerPoint 演示文稿</vt:lpstr>
      <vt:lpstr>文件结构</vt:lpstr>
      <vt:lpstr>使用方法</vt:lpstr>
      <vt:lpstr>参考文献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分析报告</dc:title>
  <dc:creator>张三</dc:creator>
  <cp:keywords/>
  <cp:lastModifiedBy>JinLin</cp:lastModifiedBy>
  <cp:revision>7</cp:revision>
  <dcterms:created xsi:type="dcterms:W3CDTF">2020-07-05T01:25:41Z</dcterms:created>
  <dcterms:modified xsi:type="dcterms:W3CDTF">2020-07-05T03:01:32Z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oEqnLabels">
    <vt:lpwstr>False</vt:lpwstr>
  </property>
  <property fmtid="{D5CDD505-2E9C-101B-9397-08002B2CF9AE}" pid="3" name="autoSectionLabels">
    <vt:lpwstr>False</vt:lpwstr>
  </property>
  <property fmtid="{D5CDD505-2E9C-101B-9397-08002B2CF9AE}" pid="4" name="bibliography">
    <vt:lpwstr/>
  </property>
  <property fmtid="{D5CDD505-2E9C-101B-9397-08002B2CF9AE}" pid="5" name="ccsDelim">
    <vt:lpwstr>, </vt:lpwstr>
  </property>
  <property fmtid="{D5CDD505-2E9C-101B-9397-08002B2CF9AE}" pid="6" name="ccsLabelSep">
    <vt:lpwstr> — </vt:lpwstr>
  </property>
  <property fmtid="{D5CDD505-2E9C-101B-9397-08002B2CF9AE}" pid="7" name="ccsTemplate">
    <vt:lpwstr>iccsLabelSept</vt:lpwstr>
  </property>
  <property fmtid="{D5CDD505-2E9C-101B-9397-08002B2CF9AE}" pid="8" name="chapDelim">
    <vt:lpwstr>.</vt:lpwstr>
  </property>
  <property fmtid="{D5CDD505-2E9C-101B-9397-08002B2CF9AE}" pid="9" name="chapters">
    <vt:lpwstr>True</vt:lpwstr>
  </property>
  <property fmtid="{D5CDD505-2E9C-101B-9397-08002B2CF9AE}" pid="10" name="chaptersDepth">
    <vt:lpwstr>1</vt:lpwstr>
  </property>
  <property fmtid="{D5CDD505-2E9C-101B-9397-08002B2CF9AE}" pid="11" name="classoption">
    <vt:lpwstr>aspectratio=1610</vt:lpwstr>
  </property>
  <property fmtid="{D5CDD505-2E9C-101B-9397-08002B2CF9AE}" pid="12" name="codeBlockCaptions">
    <vt:lpwstr>False</vt:lpwstr>
  </property>
  <property fmtid="{D5CDD505-2E9C-101B-9397-08002B2CF9AE}" pid="13" name="cref">
    <vt:lpwstr>False</vt:lpwstr>
  </property>
  <property fmtid="{D5CDD505-2E9C-101B-9397-08002B2CF9AE}" pid="14" name="crossrefYaml">
    <vt:lpwstr>pandoc-crossref.yaml</vt:lpwstr>
  </property>
  <property fmtid="{D5CDD505-2E9C-101B-9397-08002B2CF9AE}" pid="15" name="csl">
    <vt:lpwstr>./style/chinese-gb7714-2015-numeric.csl</vt:lpwstr>
  </property>
  <property fmtid="{D5CDD505-2E9C-101B-9397-08002B2CF9AE}" pid="16" name="css">
    <vt:lpwstr>./style/markdown.css</vt:lpwstr>
  </property>
  <property fmtid="{D5CDD505-2E9C-101B-9397-08002B2CF9AE}" pid="17" name="date">
    <vt:lpwstr>2020年3月</vt:lpwstr>
  </property>
  <property fmtid="{D5CDD505-2E9C-101B-9397-08002B2CF9AE}" pid="18" name="eqLabels">
    <vt:lpwstr>arabic</vt:lpwstr>
  </property>
  <property fmtid="{D5CDD505-2E9C-101B-9397-08002B2CF9AE}" pid="19" name="eqnPrefix">
    <vt:lpwstr/>
  </property>
  <property fmtid="{D5CDD505-2E9C-101B-9397-08002B2CF9AE}" pid="20" name="eqnPrefixTemplate">
    <vt:lpwstr>(i)</vt:lpwstr>
  </property>
  <property fmtid="{D5CDD505-2E9C-101B-9397-08002B2CF9AE}" pid="21" name="figLabels">
    <vt:lpwstr>arabic</vt:lpwstr>
  </property>
  <property fmtid="{D5CDD505-2E9C-101B-9397-08002B2CF9AE}" pid="22" name="figPrefix">
    <vt:lpwstr/>
  </property>
  <property fmtid="{D5CDD505-2E9C-101B-9397-08002B2CF9AE}" pid="23" name="figPrefixTemplate">
    <vt:lpwstr>p i</vt:lpwstr>
  </property>
  <property fmtid="{D5CDD505-2E9C-101B-9397-08002B2CF9AE}" pid="24" name="figureTemplate">
    <vt:lpwstr>figureTitle ititleDelim t</vt:lpwstr>
  </property>
  <property fmtid="{D5CDD505-2E9C-101B-9397-08002B2CF9AE}" pid="25" name="figureTitle">
    <vt:lpwstr>Figure</vt:lpwstr>
  </property>
  <property fmtid="{D5CDD505-2E9C-101B-9397-08002B2CF9AE}" pid="26" name="institute">
    <vt:lpwstr>中南财经政法大学统计与数学学院</vt:lpwstr>
  </property>
  <property fmtid="{D5CDD505-2E9C-101B-9397-08002B2CF9AE}" pid="27" name="lastDelim">
    <vt:lpwstr>, </vt:lpwstr>
  </property>
  <property fmtid="{D5CDD505-2E9C-101B-9397-08002B2CF9AE}" pid="28" name="link-citations">
    <vt:lpwstr>True</vt:lpwstr>
  </property>
  <property fmtid="{D5CDD505-2E9C-101B-9397-08002B2CF9AE}" pid="29" name="linkReferences">
    <vt:lpwstr>True</vt:lpwstr>
  </property>
  <property fmtid="{D5CDD505-2E9C-101B-9397-08002B2CF9AE}" pid="30" name="listingTemplate">
    <vt:lpwstr>listingTitle ititleDelim t</vt:lpwstr>
  </property>
  <property fmtid="{D5CDD505-2E9C-101B-9397-08002B2CF9AE}" pid="31" name="listingTitle">
    <vt:lpwstr>Listing</vt:lpwstr>
  </property>
  <property fmtid="{D5CDD505-2E9C-101B-9397-08002B2CF9AE}" pid="32" name="listings">
    <vt:lpwstr>False</vt:lpwstr>
  </property>
  <property fmtid="{D5CDD505-2E9C-101B-9397-08002B2CF9AE}" pid="33" name="lofTitle">
    <vt:lpwstr>List of Figures</vt:lpwstr>
  </property>
  <property fmtid="{D5CDD505-2E9C-101B-9397-08002B2CF9AE}" pid="34" name="lolTitle">
    <vt:lpwstr>List of Listings</vt:lpwstr>
  </property>
  <property fmtid="{D5CDD505-2E9C-101B-9397-08002B2CF9AE}" pid="35" name="lotTitle">
    <vt:lpwstr>List of Tables</vt:lpwstr>
  </property>
  <property fmtid="{D5CDD505-2E9C-101B-9397-08002B2CF9AE}" pid="36" name="lstLabels">
    <vt:lpwstr>arabic</vt:lpwstr>
  </property>
  <property fmtid="{D5CDD505-2E9C-101B-9397-08002B2CF9AE}" pid="37" name="lstPrefix">
    <vt:lpwstr/>
  </property>
  <property fmtid="{D5CDD505-2E9C-101B-9397-08002B2CF9AE}" pid="38" name="lstPrefixTemplate">
    <vt:lpwstr>p i</vt:lpwstr>
  </property>
  <property fmtid="{D5CDD505-2E9C-101B-9397-08002B2CF9AE}" pid="39" name="nameInLink">
    <vt:lpwstr>False</vt:lpwstr>
  </property>
  <property fmtid="{D5CDD505-2E9C-101B-9397-08002B2CF9AE}" pid="40" name="numberSections">
    <vt:lpwstr>False</vt:lpwstr>
  </property>
  <property fmtid="{D5CDD505-2E9C-101B-9397-08002B2CF9AE}" pid="41" name="pairDelim">
    <vt:lpwstr>, </vt:lpwstr>
  </property>
  <property fmtid="{D5CDD505-2E9C-101B-9397-08002B2CF9AE}" pid="42" name="rangeDelim">
    <vt:lpwstr>-</vt:lpwstr>
  </property>
  <property fmtid="{D5CDD505-2E9C-101B-9397-08002B2CF9AE}" pid="43" name="refDelim">
    <vt:lpwstr>, </vt:lpwstr>
  </property>
  <property fmtid="{D5CDD505-2E9C-101B-9397-08002B2CF9AE}" pid="44" name="refIndexTemplate">
    <vt:lpwstr>isuf</vt:lpwstr>
  </property>
  <property fmtid="{D5CDD505-2E9C-101B-9397-08002B2CF9AE}" pid="45" name="secHeaderDelim">
    <vt:lpwstr> </vt:lpwstr>
  </property>
  <property fmtid="{D5CDD505-2E9C-101B-9397-08002B2CF9AE}" pid="46" name="secHeaderTemplate">
    <vt:lpwstr>isecHeaderDelimt</vt:lpwstr>
  </property>
  <property fmtid="{D5CDD505-2E9C-101B-9397-08002B2CF9AE}" pid="47" name="secLabels">
    <vt:lpwstr>arabic</vt:lpwstr>
  </property>
  <property fmtid="{D5CDD505-2E9C-101B-9397-08002B2CF9AE}" pid="48" name="secPrefix">
    <vt:lpwstr/>
  </property>
  <property fmtid="{D5CDD505-2E9C-101B-9397-08002B2CF9AE}" pid="49" name="secPrefixTemplate">
    <vt:lpwstr>p i</vt:lpwstr>
  </property>
  <property fmtid="{D5CDD505-2E9C-101B-9397-08002B2CF9AE}" pid="50" name="sectionsDepth">
    <vt:lpwstr>0</vt:lpwstr>
  </property>
  <property fmtid="{D5CDD505-2E9C-101B-9397-08002B2CF9AE}" pid="51" name="subfigGrid">
    <vt:lpwstr>False</vt:lpwstr>
  </property>
  <property fmtid="{D5CDD505-2E9C-101B-9397-08002B2CF9AE}" pid="52" name="subfigLabels">
    <vt:lpwstr>alpha a</vt:lpwstr>
  </property>
  <property fmtid="{D5CDD505-2E9C-101B-9397-08002B2CF9AE}" pid="53" name="subfigureChildTemplate">
    <vt:lpwstr>i</vt:lpwstr>
  </property>
  <property fmtid="{D5CDD505-2E9C-101B-9397-08002B2CF9AE}" pid="54" name="subfigureRefIndexTemplate">
    <vt:lpwstr>isuf (s)</vt:lpwstr>
  </property>
  <property fmtid="{D5CDD505-2E9C-101B-9397-08002B2CF9AE}" pid="55" name="subfigureTemplate">
    <vt:lpwstr>figureTitle ititleDelim t. ccs</vt:lpwstr>
  </property>
  <property fmtid="{D5CDD505-2E9C-101B-9397-08002B2CF9AE}" pid="56" name="tableEqns">
    <vt:lpwstr>False</vt:lpwstr>
  </property>
  <property fmtid="{D5CDD505-2E9C-101B-9397-08002B2CF9AE}" pid="57" name="tableTemplate">
    <vt:lpwstr>tableTitle ititleDelim t</vt:lpwstr>
  </property>
  <property fmtid="{D5CDD505-2E9C-101B-9397-08002B2CF9AE}" pid="58" name="tableTitle">
    <vt:lpwstr>Table</vt:lpwstr>
  </property>
  <property fmtid="{D5CDD505-2E9C-101B-9397-08002B2CF9AE}" pid="59" name="tblLabels">
    <vt:lpwstr>arabic</vt:lpwstr>
  </property>
  <property fmtid="{D5CDD505-2E9C-101B-9397-08002B2CF9AE}" pid="60" name="tblPrefix">
    <vt:lpwstr/>
  </property>
  <property fmtid="{D5CDD505-2E9C-101B-9397-08002B2CF9AE}" pid="61" name="tblPrefixTemplate">
    <vt:lpwstr>p i</vt:lpwstr>
  </property>
  <property fmtid="{D5CDD505-2E9C-101B-9397-08002B2CF9AE}" pid="62" name="titleDelim">
    <vt:lpwstr>:</vt:lpwstr>
  </property>
</Properties>
</file>