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41a33fe6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41a33fe6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1a33fe6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1a33fe6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41a33fe6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41a33fe6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41a33fe6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41a33fe6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41a33fe6c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41a33fe6c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41a33fe6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41a33fe6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41a33fe6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41a33fe6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41a33fe6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41a33fe6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ology.com/world/fiji-satellite-image.shtml" TargetMode="External"/><Relationship Id="rId4" Type="http://schemas.openxmlformats.org/officeDocument/2006/relationships/hyperlink" Target="https://en.wikipedia.org/wiki/Coat_of_arms_of_Fiji" TargetMode="External"/><Relationship Id="rId5" Type="http://schemas.openxmlformats.org/officeDocument/2006/relationships/hyperlink" Target="https://commons.wikimedia.org/wiki/File:Flag_of_Fiji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Fiji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 Wen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9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Location of Fiji:</a:t>
            </a:r>
            <a:r>
              <a:rPr lang="en" sz="2100"/>
              <a:t> Oceania, the South Pacific Ocean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About two-thirds of the way between Hawaii and New Zealand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Made up of over 332 islands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110 permanently inhabited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Neighbours of Fiji: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Vanuatu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Samoa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Tonga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100" y="1017725"/>
            <a:ext cx="27700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Facts: Fiji Government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</a:t>
            </a:r>
            <a:r>
              <a:rPr lang="en" sz="1500"/>
              <a:t>epublic with a president as the Chief of State and a prime minister as the Head of the Government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President: Ratu Wiliame Katonivere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Prime Minister: Sitiveni Ligamamada Rabuka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Political System: parliamentary democracy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Election Cycle: 3 years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Highest level of judicial authority: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federal supreme court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judges work independently and follow the law in order to make decisions</a:t>
            </a:r>
            <a:endParaRPr sz="13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094" y="445025"/>
            <a:ext cx="2166925" cy="213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50" y="3174022"/>
            <a:ext cx="3073026" cy="1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Facts: Fiji Economy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7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</a:t>
            </a:r>
            <a:r>
              <a:rPr lang="en" sz="1900"/>
              <a:t>ne of the most developed countries in the Pacific region.</a:t>
            </a:r>
            <a:endParaRPr sz="19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Top industries : of Fiji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Tourism; sugar; clothing; copra (where coconut oil is extracted)</a:t>
            </a:r>
            <a:endParaRPr sz="15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Largest Trading Partners: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Australia; United States; New Zealand</a:t>
            </a:r>
            <a:endParaRPr sz="15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Fiji exports: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beverages; oil and mineral fuels; seafood</a:t>
            </a:r>
            <a:endParaRPr sz="1500"/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Trend of GDP:</a:t>
            </a:r>
            <a:endParaRPr sz="19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Increases gradually before 2000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Rise more sharp after 2000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Fluctuation included (e.g. Covid-19 in 2019 to 2020)</a:t>
            </a:r>
            <a:endParaRPr sz="15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00" y="1785250"/>
            <a:ext cx="3748500" cy="215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Facts: Fiji Population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3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opulation in 2024 is approximately 928,784.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age: 27.9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of Population: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steady increase over the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in 2020: over 800,000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in 1960: around 400,000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2288"/>
            <a:ext cx="4148701" cy="235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Facts: Fiji Tourism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popular tourist destination known for its beautiful beaches, tropical climate, and clean waters.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of Tourism: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from 2000 to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Sharp decrease in 2019 to 2021 (Covid-19)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visitors recovers quickly after 2021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475" y="1474300"/>
            <a:ext cx="4267199" cy="219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Projections of Population, GDP, and Visitors in the Next 10 Years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6650"/>
            <a:ext cx="2626051" cy="16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763" y="2116650"/>
            <a:ext cx="2664474" cy="163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825" y="2116651"/>
            <a:ext cx="2664477" cy="1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 Fiji VS Vanuatu, Samoa, Tonga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Fiji takes the lead in Population, GDP, and Tourism!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Vanuatu and Samoa have close population and GDP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Vanuatu has the lowest visitors compared to other islands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0" y="2650713"/>
            <a:ext cx="2722675" cy="17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276" y="2647410"/>
            <a:ext cx="2722674" cy="172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600" y="2650725"/>
            <a:ext cx="2594434" cy="1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of the Pictures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Second</a:t>
            </a:r>
            <a:r>
              <a:rPr b="1" lang="en"/>
              <a:t> Slide: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https://geology.com/world/fiji-satellite-image.shtml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Third Slide: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https://en.wikipedia.org/wiki/Coat_of_arms_of_Fiji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https://commons.wikimedia.org/wiki/File:Flag_of_Fiji.svg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