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D0DD3-9FB2-4404-97DA-5E1EEDE420DE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E1B6A-0FF7-4F71-BFDA-845BC44BE3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1/en/set-transaction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1/en/set-transaction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READ COMMITTED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isolation level, each consistent read within a transaction sets and reads its own fresh snapshot.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E1B6A-0FF7-4F71-BFDA-845BC44BE3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单行读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E1B6A-0FF7-4F71-BFDA-845BC44BE3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E1B6A-0FF7-4F71-BFDA-845BC44BE3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transaction isolation level is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REPEATABLE READ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(the default level), all consistent reads within the same transaction read the snapshot established by the first such read in that transaction. You can get a fresher snapshot for your queries by committing the current transaction and after that issuing new queries.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READ COMMITTED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isolation level, each consistent read within a transaction sets and reads its own fresh snapshot.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E1B6A-0FF7-4F71-BFDA-845BC44BE3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28B4852-7B4A-4DC1-835E-18021FB33D22}" type="datetimeFigureOut">
              <a:rPr lang="zh-CN" altLang="en-US" smtClean="0"/>
              <a:pPr/>
              <a:t>2014/1/24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8204565-CC8A-435C-9639-91B5A961FB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深入理解数据库事务隔离级别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/>
              <a:t>做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竹翁 </a:t>
            </a:r>
            <a:r>
              <a:rPr lang="en-US" altLang="zh-CN" dirty="0" smtClean="0"/>
              <a:t>&lt;zhuweng.yzf@alipay.com&gt;</a:t>
            </a:r>
          </a:p>
          <a:p>
            <a:r>
              <a:rPr lang="en-US" altLang="zh-CN" dirty="0" smtClean="0"/>
              <a:t>OceanBase</a:t>
            </a:r>
            <a:r>
              <a:rPr lang="zh-CN" altLang="en-US" dirty="0" smtClean="0"/>
              <a:t>项目组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REPEATABLE 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Repeatable read</a:t>
            </a:r>
            <a:r>
              <a:rPr lang="zh-CN" altLang="en-US" dirty="0" smtClean="0"/>
              <a:t>不允许</a:t>
            </a:r>
            <a:r>
              <a:rPr lang="en-US" altLang="zh-CN" dirty="0" smtClean="0"/>
              <a:t>Fuzzy read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2672" b="7997"/>
          <a:stretch>
            <a:fillRect/>
          </a:stretch>
        </p:blipFill>
        <p:spPr bwMode="auto">
          <a:xfrm>
            <a:off x="0" y="0"/>
            <a:ext cx="9144000" cy="653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0" y="0"/>
            <a:ext cx="95176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Repeatable read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Snapshot read</a:t>
            </a:r>
            <a:r>
              <a:rPr lang="zh-CN" altLang="en-US" dirty="0" smtClean="0"/>
              <a:t>实现时）允许某些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简单的讲，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现象包括第二次读读到了第一次没有的行数据。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1" y="1"/>
            <a:ext cx="9144000" cy="658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56176" y="2636912"/>
            <a:ext cx="158417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因基于快照读，本例无异常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0" y="-1"/>
            <a:ext cx="9143999" cy="658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00192" y="3789040"/>
            <a:ext cx="26132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事务有了修改后，原来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可见的</a:t>
            </a:r>
            <a:r>
              <a:rPr lang="en-US" altLang="zh-CN" dirty="0" smtClean="0"/>
              <a:t>333</a:t>
            </a:r>
            <a:r>
              <a:rPr lang="zh-CN" altLang="en-US" dirty="0" smtClean="0"/>
              <a:t>变的可见了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Repeatable read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Write </a:t>
            </a:r>
            <a:r>
              <a:rPr lang="en-US" altLang="zh-CN" dirty="0" smtClean="0"/>
              <a:t>Skew</a:t>
            </a:r>
          </a:p>
          <a:p>
            <a:pPr lvl="1"/>
            <a:r>
              <a:rPr lang="en-US" altLang="zh-CN" dirty="0" smtClean="0"/>
              <a:t>Write Skew</a:t>
            </a:r>
            <a:r>
              <a:rPr lang="zh-CN" altLang="en-US" dirty="0" smtClean="0"/>
              <a:t>异常针对多行事务。如果事务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读取了行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，修改了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，提交；同时事务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读取了行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，修改了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；最终结果可能违反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相关的某些约束。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1" y="0"/>
            <a:ext cx="9144000" cy="658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44208" y="4653136"/>
            <a:ext cx="224612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两个事务单独运行的结果本应该是这两行</a:t>
            </a:r>
            <a:r>
              <a:rPr lang="en-US" altLang="zh-CN" dirty="0" smtClean="0"/>
              <a:t>c2</a:t>
            </a:r>
            <a:r>
              <a:rPr lang="zh-CN" altLang="en-US" dirty="0" smtClean="0"/>
              <a:t>列最终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“相等”，但并发执行的结果违反了这个约束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Serializable</a:t>
            </a:r>
            <a:r>
              <a:rPr lang="zh-CN" altLang="en-US" dirty="0"/>
              <a:t>不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 Skew</a:t>
            </a:r>
            <a:r>
              <a:rPr lang="zh-CN" altLang="en-US" dirty="0" smtClean="0"/>
              <a:t>以及任何不可串行化的反常情况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0" y="0"/>
            <a:ext cx="9144000" cy="658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实验环境说明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建表语句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table </a:t>
            </a:r>
            <a:r>
              <a:rPr lang="en-US" altLang="zh-CN" dirty="0" err="1" smtClean="0"/>
              <a:t>yzf</a:t>
            </a:r>
            <a:r>
              <a:rPr lang="en-US" altLang="zh-CN" dirty="0" smtClean="0"/>
              <a:t> (c1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primary key, c1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c3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engine=</a:t>
            </a:r>
            <a:r>
              <a:rPr lang="en-US" altLang="zh-CN" dirty="0" err="1" smtClean="0">
                <a:solidFill>
                  <a:srgbClr val="FF0000"/>
                </a:solidFill>
              </a:rPr>
              <a:t>innodb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可以用下面语句修改隔离级别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session transaction isolation level repeatable read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可以用下面的语句插入初始化数据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</a:t>
            </a:r>
            <a:r>
              <a:rPr lang="en-US" altLang="zh-CN" dirty="0" err="1" smtClean="0"/>
              <a:t>yzf</a:t>
            </a:r>
            <a:r>
              <a:rPr lang="en-US" altLang="zh-CN" dirty="0" smtClean="0"/>
              <a:t> values (1, 2, 3);</a:t>
            </a:r>
          </a:p>
          <a:p>
            <a:r>
              <a:rPr lang="zh-CN" altLang="en-US" dirty="0" smtClean="0"/>
              <a:t>后续所有例子，都假设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处于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=0</a:t>
            </a:r>
            <a:r>
              <a:rPr lang="zh-CN" altLang="en-US" dirty="0" smtClean="0"/>
              <a:t>的状态；在这种状态下，</a:t>
            </a:r>
            <a:r>
              <a:rPr lang="en-US" altLang="zh-CN" dirty="0" smtClean="0"/>
              <a:t>commit/rollback</a:t>
            </a:r>
            <a:r>
              <a:rPr lang="zh-CN" altLang="en-US" dirty="0" smtClean="0"/>
              <a:t>后的一条语句会自动开启一个新事务。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=0;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0" y="0"/>
            <a:ext cx="95176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SNAPSHOT 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级别，其他三个级别的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语句都是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读，不上锁</a:t>
            </a:r>
            <a:endParaRPr lang="en-US" altLang="zh-CN" dirty="0" smtClean="0"/>
          </a:p>
          <a:p>
            <a:r>
              <a:rPr lang="zh-CN" altLang="en-US" dirty="0" smtClean="0"/>
              <a:t>当处于这些隔离级别时，为了避免反常现象，用户可以使用</a:t>
            </a:r>
            <a:r>
              <a:rPr lang="en-US" altLang="zh-CN" dirty="0" smtClean="0"/>
              <a:t>select … lock in share mode</a:t>
            </a:r>
            <a:r>
              <a:rPr lang="zh-CN" altLang="en-US" dirty="0" smtClean="0"/>
              <a:t>显式上读锁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0" y="0"/>
            <a:ext cx="9144000" cy="658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read committed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两个隔离级别</a:t>
            </a:r>
            <a:endParaRPr lang="en-US" altLang="zh-CN" dirty="0" smtClean="0"/>
          </a:p>
          <a:p>
            <a:r>
              <a:rPr lang="en-US" altLang="zh-CN" dirty="0" smtClean="0"/>
              <a:t>OceanBase</a:t>
            </a:r>
            <a:r>
              <a:rPr lang="zh-CN" altLang="en-US" dirty="0" smtClean="0"/>
              <a:t>目前只提供</a:t>
            </a:r>
            <a:r>
              <a:rPr lang="en-US" altLang="zh-CN" dirty="0" smtClean="0"/>
              <a:t>read committed</a:t>
            </a:r>
            <a:r>
              <a:rPr lang="zh-CN" altLang="en-US" dirty="0" smtClean="0"/>
              <a:t>隔离级别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UNCOMMITTED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uncommitted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Dirty </a:t>
            </a:r>
            <a:r>
              <a:rPr lang="en-US" altLang="zh-CN" dirty="0" smtClean="0"/>
              <a:t>read</a:t>
            </a:r>
          </a:p>
          <a:p>
            <a:pPr lvl="1"/>
            <a:r>
              <a:rPr lang="zh-CN" altLang="en-US" dirty="0" smtClean="0"/>
              <a:t>简单的说，</a:t>
            </a:r>
            <a:r>
              <a:rPr lang="en-US" altLang="zh-CN" dirty="0" smtClean="0"/>
              <a:t>Dirty read</a:t>
            </a:r>
            <a:r>
              <a:rPr lang="zh-CN" altLang="en-US" dirty="0" smtClean="0"/>
              <a:t>是说一个事务可以读到另一个事务尚未提交的数据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1" y="0"/>
            <a:ext cx="9155964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	COMMITTED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committed</a:t>
            </a:r>
            <a:r>
              <a:rPr lang="zh-CN" altLang="en-US" dirty="0" smtClean="0"/>
              <a:t>不允许</a:t>
            </a:r>
            <a:r>
              <a:rPr lang="en-US" altLang="zh-CN" dirty="0" smtClean="0"/>
              <a:t>Dirty read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934" b="7997"/>
          <a:stretch>
            <a:fillRect/>
          </a:stretch>
        </p:blipFill>
        <p:spPr bwMode="auto">
          <a:xfrm>
            <a:off x="0" y="0"/>
            <a:ext cx="9155963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Committed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Fuzzy </a:t>
            </a:r>
            <a:r>
              <a:rPr lang="en-US" altLang="zh-CN" dirty="0" smtClean="0"/>
              <a:t>Read</a:t>
            </a:r>
          </a:p>
          <a:p>
            <a:pPr lvl="1"/>
            <a:r>
              <a:rPr lang="en-US" altLang="zh-CN" dirty="0" smtClean="0"/>
              <a:t>Fuzzy read</a:t>
            </a:r>
            <a:r>
              <a:rPr lang="zh-CN" altLang="en-US" dirty="0" smtClean="0"/>
              <a:t>也叫</a:t>
            </a:r>
            <a:r>
              <a:rPr lang="en-US" altLang="zh-CN" dirty="0" smtClean="0"/>
              <a:t>non-repeatable read</a:t>
            </a:r>
            <a:r>
              <a:rPr lang="zh-CN" altLang="en-US" dirty="0" smtClean="0"/>
              <a:t>，简单的讲，指一个事务内的两次读同一行看到的数据不一样，“不可重复”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934" b="7997"/>
          <a:stretch>
            <a:fillRect/>
          </a:stretch>
        </p:blipFill>
        <p:spPr bwMode="auto">
          <a:xfrm>
            <a:off x="0" y="0"/>
            <a:ext cx="9144000" cy="658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1934" b="7997"/>
          <a:stretch>
            <a:fillRect/>
          </a:stretch>
        </p:blipFill>
        <p:spPr bwMode="auto">
          <a:xfrm>
            <a:off x="-1" y="0"/>
            <a:ext cx="9155963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366</TotalTime>
  <Words>408</Words>
  <Application>Microsoft Office PowerPoint</Application>
  <PresentationFormat>全屏显示(4:3)</PresentationFormat>
  <Paragraphs>45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沉稳</vt:lpstr>
      <vt:lpstr>深入理解数据库事务隔离级别 --使用MySQL做实验</vt:lpstr>
      <vt:lpstr>MySQL实验环境说明 </vt:lpstr>
      <vt:lpstr>READ UNCOMMITTED</vt:lpstr>
      <vt:lpstr>幻灯片 4</vt:lpstr>
      <vt:lpstr>READ  COMMITTED</vt:lpstr>
      <vt:lpstr>幻灯片 6</vt:lpstr>
      <vt:lpstr>幻灯片 7</vt:lpstr>
      <vt:lpstr>幻灯片 8</vt:lpstr>
      <vt:lpstr>幻灯片 9</vt:lpstr>
      <vt:lpstr>REPEATABLE READ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SERIALIZABLE</vt:lpstr>
      <vt:lpstr>幻灯片 19</vt:lpstr>
      <vt:lpstr>幻灯片 20</vt:lpstr>
      <vt:lpstr>SNAPSHOT READ</vt:lpstr>
      <vt:lpstr>幻灯片 22</vt:lpstr>
      <vt:lpstr>幻灯片 23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 Zhifeng</dc:creator>
  <cp:lastModifiedBy>Yang Zhifeng</cp:lastModifiedBy>
  <cp:revision>47</cp:revision>
  <dcterms:created xsi:type="dcterms:W3CDTF">2014-01-18T07:22:27Z</dcterms:created>
  <dcterms:modified xsi:type="dcterms:W3CDTF">2014-01-24T10:25:36Z</dcterms:modified>
</cp:coreProperties>
</file>