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33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4" r:id="rId22"/>
    <p:sldId id="311" r:id="rId23"/>
    <p:sldId id="303" r:id="rId24"/>
    <p:sldId id="304" r:id="rId25"/>
    <p:sldId id="305" r:id="rId26"/>
    <p:sldId id="302" r:id="rId27"/>
    <p:sldId id="287" r:id="rId28"/>
    <p:sldId id="281" r:id="rId29"/>
    <p:sldId id="312" r:id="rId30"/>
    <p:sldId id="313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03"/>
            <p14:sldId id="304"/>
            <p14:sldId id="305"/>
            <p14:sldId id="302"/>
            <p14:sldId id="287"/>
            <p14:sldId id="281"/>
            <p14:sldId id="312"/>
            <p14:sldId id="31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19"/>
  </p:normalViewPr>
  <p:slideViewPr>
    <p:cSldViewPr snapToGrid="0">
      <p:cViewPr varScale="1">
        <p:scale>
          <a:sx n="114" d="100"/>
          <a:sy n="114" d="100"/>
        </p:scale>
        <p:origin x="6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7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Hyeongu</a:t>
            </a:r>
            <a:r>
              <a:rPr lang="en-US" sz="1800" dirty="0"/>
              <a:t> Kang</a:t>
            </a:r>
          </a:p>
          <a:p>
            <a:r>
              <a:rPr lang="en-US" sz="1800" dirty="0" err="1"/>
              <a:t>Suyeon</a:t>
            </a:r>
            <a:r>
              <a:rPr lang="en-US" sz="1800" dirty="0"/>
              <a:t> Lee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#0-1: 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and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-au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yy+p</a:t>
            </a:r>
            <a:r>
              <a:rPr lang="en-US" altLang="ko-KR" dirty="0"/>
              <a:t>: copy and paste line, /: search, x: delete character, dd: delete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</a:t>
            </a:r>
            <a:r>
              <a:rPr lang="en-US" altLang="ko-KR" dirty="0" err="1"/>
              <a:t>wq</a:t>
            </a:r>
            <a:r>
              <a:rPr lang="en-US" altLang="ko-KR" dirty="0"/>
              <a:t>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: Kernel Threads, User Programs, Virtual Memory, File Systems.</a:t>
            </a:r>
            <a:br>
              <a:rPr lang="en-US" altLang="ko-KR" strike="sngStrike" dirty="0"/>
            </a:br>
            <a:r>
              <a:rPr lang="en-US" altLang="ko-KR" b="1" dirty="0">
                <a:solidFill>
                  <a:srgbClr val="0070C0"/>
                </a:solidFill>
              </a:rPr>
              <a:t>(All projects except File Systems will be covered in this class.)</a:t>
            </a:r>
            <a:endParaRPr lang="en-US" altLang="ko-KR" b="1" strike="sngStrike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Features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Add the following line at the end of the file: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chemeClr val="accent1"/>
                </a:solidFill>
              </a:rPr>
              <a:t>export PATH=/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sogang</a:t>
            </a:r>
            <a:r>
              <a:rPr lang="en-US" altLang="ko-KR" sz="1600" b="1" dirty="0">
                <a:solidFill>
                  <a:schemeClr val="accent1"/>
                </a:solidFill>
              </a:rPr>
              <a:t>/under/&lt;YOUR_ACCOUNT&gt;/pintos/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src</a:t>
            </a:r>
            <a:r>
              <a:rPr lang="en-US" altLang="ko-KR" sz="1600" b="1" dirty="0">
                <a:solidFill>
                  <a:schemeClr val="accent1"/>
                </a:solidFill>
              </a:rPr>
              <a:t>/utils:$PATH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Run 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085166" y="3004936"/>
            <a:ext cx="7929534" cy="3220291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'-v', '--' and '-q')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23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3" y="4376294"/>
            <a:ext cx="5367867" cy="1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7" y="2667419"/>
            <a:ext cx="10988865" cy="143420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24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681758" y="2715242"/>
            <a:ext cx="1351308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681757" y="3646763"/>
            <a:ext cx="1651309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</a:t>
            </a:r>
            <a:r>
              <a:rPr lang="en-US" altLang="ko-KR" sz="2000" b="0" dirty="0"/>
              <a:t> </a:t>
            </a:r>
            <a:r>
              <a:rPr lang="en-US" altLang="ko-KR" sz="2000" b="1" dirty="0"/>
              <a:t>CSPRO9 or CSPRO10 (not CSPRO) </a:t>
            </a:r>
            <a:r>
              <a:rPr lang="en-US" altLang="ko-KR" sz="2000" b="0" dirty="0"/>
              <a:t>server, </a:t>
            </a:r>
            <a:r>
              <a:rPr lang="en-US" altLang="ko-KR" sz="2000" dirty="0"/>
              <a:t>r</a:t>
            </a:r>
            <a:r>
              <a:rPr lang="en-US" altLang="ko-KR" sz="2000" b="0" dirty="0"/>
              <a:t>un </a:t>
            </a:r>
            <a:r>
              <a:rPr lang="en-US" altLang="ko-KR" sz="20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2000" b="0" dirty="0"/>
              <a:t>and </a:t>
            </a:r>
            <a:r>
              <a:rPr lang="en-US" altLang="ko-KR" sz="20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2000" b="0" dirty="0"/>
              <a:t>(you can just capture the last few lines of the result, </a:t>
            </a:r>
            <a:r>
              <a:rPr lang="en-US" altLang="ko-KR" sz="20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2000" dirty="0"/>
              <a:t>)</a:t>
            </a:r>
            <a:r>
              <a:rPr lang="en-US" altLang="ko-KR" sz="20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If your ID is not shown in the capture, deduct 10 points.</a:t>
            </a:r>
            <a:br>
              <a:rPr lang="en-US" altLang="ko-KR" sz="2000" b="1" dirty="0"/>
            </a:br>
            <a:r>
              <a:rPr lang="en-US" altLang="ko-KR" sz="2000" b="1" dirty="0"/>
              <a:t>If "Powering off..." is not shown in the capture, deduct 70 points.</a:t>
            </a:r>
            <a:br>
              <a:rPr lang="en-US" altLang="ko-KR" sz="2000" b="1" dirty="0"/>
            </a:br>
            <a:r>
              <a:rPr lang="en-US" altLang="ko-KR" sz="20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C00000"/>
                </a:solidFill>
              </a:rPr>
              <a:t>Due Date: 9/20  23:59</a:t>
            </a:r>
            <a:br>
              <a:rPr lang="en-US" altLang="ko-KR" sz="2000" b="1" dirty="0">
                <a:solidFill>
                  <a:srgbClr val="C00000"/>
                </a:solidFill>
              </a:rPr>
            </a:br>
            <a:r>
              <a:rPr lang="en-US" altLang="ko-KR" sz="2000" dirty="0"/>
              <a:t>Late submission is allowed up to 3 days (~9/23) and </a:t>
            </a:r>
            <a:r>
              <a:rPr lang="en-US" altLang="ko-KR" sz="2000" b="1" dirty="0">
                <a:solidFill>
                  <a:srgbClr val="C00000"/>
                </a:solidFill>
              </a:rPr>
              <a:t>10% of point will be deducted per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Submit the capture file on e-class website</a:t>
            </a:r>
            <a:br>
              <a:rPr lang="en-US" altLang="ko-KR" sz="2000" b="0" dirty="0"/>
            </a:br>
            <a:r>
              <a:rPr lang="en-US" altLang="ko-KR" sz="2000" b="0" dirty="0"/>
              <a:t>(Please use .jpg or .</a:t>
            </a:r>
            <a:r>
              <a:rPr lang="en-US" altLang="ko-KR" sz="2000" b="0" dirty="0" err="1"/>
              <a:t>png</a:t>
            </a:r>
            <a:r>
              <a:rPr lang="en-US" altLang="ko-KR" sz="20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File name should be the following form:</a:t>
            </a:r>
            <a:br>
              <a:rPr lang="en-US" altLang="ko-KR" sz="2000" dirty="0"/>
            </a:br>
            <a:r>
              <a:rPr lang="en-US" altLang="ko-KR" sz="2000" dirty="0"/>
              <a:t>os#0_1_ID#.jpg or os#0_1_ID#.png</a:t>
            </a:r>
            <a:br>
              <a:rPr lang="en-US" altLang="ko-KR" sz="2000" dirty="0"/>
            </a:br>
            <a:r>
              <a:rPr lang="en-US" altLang="ko-KR" sz="2000" dirty="0"/>
              <a:t>e.g.) os#0_1_20171234.jpg or os#0_1_20175678.png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b="0" dirty="0"/>
              <a:t>No </a:t>
            </a:r>
            <a:r>
              <a:rPr lang="en-US" altLang="ko-KR" sz="2000" dirty="0"/>
              <a:t>hardcopy.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0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1727</Words>
  <Application>Microsoft Office PowerPoint</Application>
  <PresentationFormat>와이드스크린</PresentationFormat>
  <Paragraphs>309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Tahoma</vt:lpstr>
      <vt:lpstr>Wingdings</vt:lpstr>
      <vt:lpstr>1_2. Body</vt:lpstr>
      <vt:lpstr>2_2. Body</vt:lpstr>
      <vt:lpstr>1_3. Blank</vt:lpstr>
      <vt:lpstr>Project #0-1: Installing Pintos</vt:lpstr>
      <vt:lpstr>PowerPoint 프레젠테이션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프레젠테이션</vt:lpstr>
      <vt:lpstr>Caution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프레젠테이션</vt:lpstr>
      <vt:lpstr>Project#0-1</vt:lpstr>
      <vt:lpstr>Project#0-1</vt:lpstr>
      <vt:lpstr>Reference Homepages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강 현구</cp:lastModifiedBy>
  <cp:revision>425</cp:revision>
  <dcterms:created xsi:type="dcterms:W3CDTF">2018-08-21T08:38:57Z</dcterms:created>
  <dcterms:modified xsi:type="dcterms:W3CDTF">2020-09-18T04:09:54Z</dcterms:modified>
  <cp:category/>
</cp:coreProperties>
</file>