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624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3C49-B0DA-DF41-8C33-3A42FECED36D}" type="datetimeFigureOut">
              <a:rPr kumimoji="1" lang="zh-CN" altLang="en-US" smtClean="0"/>
              <a:t>15/6/11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DFF-B906-B04B-853D-FD99FE7BD8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803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3C49-B0DA-DF41-8C33-3A42FECED36D}" type="datetimeFigureOut">
              <a:rPr kumimoji="1" lang="zh-CN" altLang="en-US" smtClean="0"/>
              <a:t>15/6/12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DFF-B906-B04B-853D-FD99FE7BD8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494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3C49-B0DA-DF41-8C33-3A42FECED36D}" type="datetimeFigureOut">
              <a:rPr kumimoji="1" lang="zh-CN" altLang="en-US" smtClean="0"/>
              <a:t>15/6/12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DFF-B906-B04B-853D-FD99FE7BD8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851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3C49-B0DA-DF41-8C33-3A42FECED36D}" type="datetimeFigureOut">
              <a:rPr kumimoji="1" lang="zh-CN" altLang="en-US" smtClean="0"/>
              <a:t>15/6/12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DFF-B906-B04B-853D-FD99FE7BD8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13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3C49-B0DA-DF41-8C33-3A42FECED36D}" type="datetimeFigureOut">
              <a:rPr kumimoji="1" lang="zh-CN" altLang="en-US" smtClean="0"/>
              <a:t>15/6/12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DFF-B906-B04B-853D-FD99FE7BD8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009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3C49-B0DA-DF41-8C33-3A42FECED36D}" type="datetimeFigureOut">
              <a:rPr kumimoji="1" lang="zh-CN" altLang="en-US" smtClean="0"/>
              <a:t>15/6/12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DFF-B906-B04B-853D-FD99FE7BD8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85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3C49-B0DA-DF41-8C33-3A42FECED36D}" type="datetimeFigureOut">
              <a:rPr kumimoji="1" lang="zh-CN" altLang="en-US" smtClean="0"/>
              <a:t>15/6/12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DFF-B906-B04B-853D-FD99FE7BD8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2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3C49-B0DA-DF41-8C33-3A42FECED36D}" type="datetimeFigureOut">
              <a:rPr kumimoji="1" lang="zh-CN" altLang="en-US" smtClean="0"/>
              <a:t>15/6/12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DFF-B906-B04B-853D-FD99FE7BD8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304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3C49-B0DA-DF41-8C33-3A42FECED36D}" type="datetimeFigureOut">
              <a:rPr kumimoji="1" lang="zh-CN" altLang="en-US" smtClean="0"/>
              <a:t>15/6/12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DFF-B906-B04B-853D-FD99FE7BD8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967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3C49-B0DA-DF41-8C33-3A42FECED36D}" type="datetimeFigureOut">
              <a:rPr kumimoji="1" lang="zh-CN" altLang="en-US" smtClean="0"/>
              <a:t>15/6/12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DFF-B906-B04B-853D-FD99FE7BD8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543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3C49-B0DA-DF41-8C33-3A42FECED36D}" type="datetimeFigureOut">
              <a:rPr kumimoji="1" lang="zh-CN" altLang="en-US" smtClean="0"/>
              <a:t>15/6/12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DFF-B906-B04B-853D-FD99FE7BD8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836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23C49-B0DA-DF41-8C33-3A42FECED36D}" type="datetimeFigureOut">
              <a:rPr kumimoji="1" lang="zh-CN" altLang="en-US" smtClean="0"/>
              <a:t>15/6/11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FBDFF-B906-B04B-853D-FD99FE7BD8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304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987824" y="116632"/>
            <a:ext cx="780091" cy="2744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 smtClean="0"/>
              <a:t>订咖啡</a:t>
            </a:r>
            <a:endParaRPr kumimoji="1" lang="zh-CN" altLang="en-US" sz="800" dirty="0"/>
          </a:p>
        </p:txBody>
      </p:sp>
      <p:sp>
        <p:nvSpPr>
          <p:cNvPr id="5" name="菱形 4"/>
          <p:cNvSpPr/>
          <p:nvPr/>
        </p:nvSpPr>
        <p:spPr>
          <a:xfrm>
            <a:off x="2247570" y="665941"/>
            <a:ext cx="2260599" cy="47706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800" dirty="0" err="1" smtClean="0"/>
              <a:t>从url中取参数address</a:t>
            </a:r>
            <a:r>
              <a:rPr kumimoji="1" lang="en-US" altLang="en-US" sz="800" dirty="0" smtClean="0"/>
              <a:t> , </a:t>
            </a:r>
            <a:r>
              <a:rPr kumimoji="1" lang="zh-CN" altLang="en-US" sz="800" dirty="0" smtClean="0"/>
              <a:t>咖啡店</a:t>
            </a:r>
            <a:endParaRPr kumimoji="1" lang="en-US" altLang="en-US" sz="800" dirty="0" smtClean="0"/>
          </a:p>
        </p:txBody>
      </p:sp>
      <p:cxnSp>
        <p:nvCxnSpPr>
          <p:cNvPr id="7" name="直线箭头连接符 6"/>
          <p:cNvCxnSpPr>
            <a:stCxn id="4" idx="2"/>
            <a:endCxn id="5" idx="0"/>
          </p:cNvCxnSpPr>
          <p:nvPr/>
        </p:nvCxnSpPr>
        <p:spPr>
          <a:xfrm>
            <a:off x="3377870" y="391068"/>
            <a:ext cx="0" cy="2748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2998085" y="1665287"/>
            <a:ext cx="754840" cy="2444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 smtClean="0"/>
              <a:t>微信定位</a:t>
            </a:r>
            <a:endParaRPr kumimoji="1" lang="zh-CN" altLang="en-US" sz="800" dirty="0"/>
          </a:p>
        </p:txBody>
      </p:sp>
      <p:cxnSp>
        <p:nvCxnSpPr>
          <p:cNvPr id="32" name="直线箭头连接符 31"/>
          <p:cNvCxnSpPr>
            <a:stCxn id="5" idx="2"/>
            <a:endCxn id="30" idx="0"/>
          </p:cNvCxnSpPr>
          <p:nvPr/>
        </p:nvCxnSpPr>
        <p:spPr>
          <a:xfrm flipH="1">
            <a:off x="3375505" y="1143001"/>
            <a:ext cx="2365" cy="522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341528" y="127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" dirty="0" smtClean="0"/>
              <a:t>无参数</a:t>
            </a:r>
            <a:endParaRPr kumimoji="1" lang="zh-CN" altLang="en-US" sz="800" dirty="0"/>
          </a:p>
        </p:txBody>
      </p:sp>
      <p:sp>
        <p:nvSpPr>
          <p:cNvPr id="38" name="圆角矩形 37"/>
          <p:cNvSpPr/>
          <p:nvPr/>
        </p:nvSpPr>
        <p:spPr>
          <a:xfrm>
            <a:off x="2139870" y="2762250"/>
            <a:ext cx="679610" cy="1905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 smtClean="0"/>
              <a:t>显示地址</a:t>
            </a:r>
            <a:endParaRPr kumimoji="1" lang="zh-CN" altLang="en-US" sz="800" dirty="0"/>
          </a:p>
        </p:txBody>
      </p:sp>
      <p:sp>
        <p:nvSpPr>
          <p:cNvPr id="39" name="圆角矩形 38"/>
          <p:cNvSpPr/>
          <p:nvPr/>
        </p:nvSpPr>
        <p:spPr>
          <a:xfrm>
            <a:off x="2151025" y="2262187"/>
            <a:ext cx="657300" cy="2127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 smtClean="0"/>
              <a:t>获取地址</a:t>
            </a:r>
            <a:endParaRPr kumimoji="1" lang="zh-CN" altLang="en-US" sz="800" dirty="0"/>
          </a:p>
        </p:txBody>
      </p:sp>
      <p:cxnSp>
        <p:nvCxnSpPr>
          <p:cNvPr id="41" name="直线箭头连接符 40"/>
          <p:cNvCxnSpPr>
            <a:stCxn id="30" idx="2"/>
            <a:endCxn id="39" idx="0"/>
          </p:cNvCxnSpPr>
          <p:nvPr/>
        </p:nvCxnSpPr>
        <p:spPr>
          <a:xfrm flipH="1">
            <a:off x="2479675" y="1909762"/>
            <a:ext cx="895830" cy="352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30" idx="2"/>
            <a:endCxn id="69" idx="0"/>
          </p:cNvCxnSpPr>
          <p:nvPr/>
        </p:nvCxnSpPr>
        <p:spPr>
          <a:xfrm>
            <a:off x="3375505" y="1909762"/>
            <a:ext cx="666111" cy="352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69" idx="2"/>
            <a:endCxn id="76" idx="0"/>
          </p:cNvCxnSpPr>
          <p:nvPr/>
        </p:nvCxnSpPr>
        <p:spPr>
          <a:xfrm>
            <a:off x="4041616" y="2662237"/>
            <a:ext cx="0" cy="436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39" idx="2"/>
            <a:endCxn id="38" idx="0"/>
          </p:cNvCxnSpPr>
          <p:nvPr/>
        </p:nvCxnSpPr>
        <p:spPr>
          <a:xfrm>
            <a:off x="2479675" y="2474912"/>
            <a:ext cx="0" cy="287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菱形 68"/>
          <p:cNvSpPr/>
          <p:nvPr/>
        </p:nvSpPr>
        <p:spPr>
          <a:xfrm>
            <a:off x="3313470" y="2262187"/>
            <a:ext cx="1456292" cy="40005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 smtClean="0"/>
              <a:t>获取咖啡</a:t>
            </a:r>
            <a:r>
              <a:rPr kumimoji="1" lang="zh-CN" altLang="en-US" sz="800" dirty="0" smtClean="0"/>
              <a:t>店</a:t>
            </a:r>
            <a:endParaRPr kumimoji="1" lang="zh-CN" altLang="en-US" sz="800" dirty="0"/>
          </a:p>
        </p:txBody>
      </p:sp>
      <p:sp>
        <p:nvSpPr>
          <p:cNvPr id="76" name="圆角矩形 75"/>
          <p:cNvSpPr/>
          <p:nvPr/>
        </p:nvSpPr>
        <p:spPr>
          <a:xfrm>
            <a:off x="3739586" y="3098800"/>
            <a:ext cx="604060" cy="203200"/>
          </a:xfrm>
          <a:prstGeom prst="roundRect">
            <a:avLst/>
          </a:prstGeom>
          <a:solidFill>
            <a:srgbClr val="77933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 smtClean="0"/>
              <a:t>显示</a:t>
            </a:r>
            <a:endParaRPr kumimoji="1" lang="zh-CN" altLang="en-US" sz="800" dirty="0"/>
          </a:p>
        </p:txBody>
      </p:sp>
      <p:sp>
        <p:nvSpPr>
          <p:cNvPr id="77" name="文本框 76"/>
          <p:cNvSpPr txBox="1"/>
          <p:nvPr/>
        </p:nvSpPr>
        <p:spPr>
          <a:xfrm>
            <a:off x="4012995" y="269920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" dirty="0" smtClean="0"/>
              <a:t>成功</a:t>
            </a:r>
            <a:endParaRPr kumimoji="1" lang="zh-CN" altLang="en-US" sz="800" dirty="0"/>
          </a:p>
        </p:txBody>
      </p:sp>
      <p:sp>
        <p:nvSpPr>
          <p:cNvPr id="78" name="圆角矩形 77"/>
          <p:cNvSpPr/>
          <p:nvPr/>
        </p:nvSpPr>
        <p:spPr>
          <a:xfrm>
            <a:off x="4603750" y="3095625"/>
            <a:ext cx="955675" cy="2063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 smtClean="0"/>
              <a:t>显示定失败</a:t>
            </a:r>
            <a:endParaRPr kumimoji="1" lang="zh-CN" altLang="en-US" sz="800" dirty="0"/>
          </a:p>
        </p:txBody>
      </p:sp>
      <p:sp>
        <p:nvSpPr>
          <p:cNvPr id="102" name="圆角矩形 101"/>
          <p:cNvSpPr/>
          <p:nvPr/>
        </p:nvSpPr>
        <p:spPr>
          <a:xfrm>
            <a:off x="3124449" y="3975100"/>
            <a:ext cx="643466" cy="279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 smtClean="0"/>
              <a:t>直接显示</a:t>
            </a:r>
            <a:endParaRPr kumimoji="1" lang="zh-CN" altLang="en-US" sz="800" dirty="0"/>
          </a:p>
        </p:txBody>
      </p:sp>
      <p:cxnSp>
        <p:nvCxnSpPr>
          <p:cNvPr id="104" name="直线连接符 103"/>
          <p:cNvCxnSpPr>
            <a:stCxn id="5" idx="3"/>
          </p:cNvCxnSpPr>
          <p:nvPr/>
        </p:nvCxnSpPr>
        <p:spPr>
          <a:xfrm>
            <a:off x="4508169" y="904471"/>
            <a:ext cx="1689431" cy="1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/>
          <p:cNvCxnSpPr/>
          <p:nvPr/>
        </p:nvCxnSpPr>
        <p:spPr>
          <a:xfrm>
            <a:off x="6197600" y="904471"/>
            <a:ext cx="0" cy="3210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/>
          <p:cNvCxnSpPr/>
          <p:nvPr/>
        </p:nvCxnSpPr>
        <p:spPr>
          <a:xfrm flipH="1">
            <a:off x="3833971" y="4114800"/>
            <a:ext cx="2363629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/>
          <p:cNvCxnSpPr>
            <a:stCxn id="102" idx="0"/>
          </p:cNvCxnSpPr>
          <p:nvPr/>
        </p:nvCxnSpPr>
        <p:spPr>
          <a:xfrm flipH="1" flipV="1">
            <a:off x="2479675" y="3054430"/>
            <a:ext cx="966507" cy="920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/>
          <p:cNvCxnSpPr>
            <a:stCxn id="102" idx="0"/>
          </p:cNvCxnSpPr>
          <p:nvPr/>
        </p:nvCxnSpPr>
        <p:spPr>
          <a:xfrm flipV="1">
            <a:off x="3446182" y="3420533"/>
            <a:ext cx="595434" cy="5545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4976574" y="103527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" dirty="0" smtClean="0"/>
              <a:t>有参数</a:t>
            </a:r>
            <a:endParaRPr kumimoji="1" lang="zh-CN" altLang="en-US" sz="800" dirty="0"/>
          </a:p>
        </p:txBody>
      </p:sp>
      <p:cxnSp>
        <p:nvCxnSpPr>
          <p:cNvPr id="130" name="直线连接符 129"/>
          <p:cNvCxnSpPr>
            <a:stCxn id="69" idx="3"/>
          </p:cNvCxnSpPr>
          <p:nvPr/>
        </p:nvCxnSpPr>
        <p:spPr>
          <a:xfrm>
            <a:off x="4769762" y="2462212"/>
            <a:ext cx="320398" cy="12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线箭头连接符 133"/>
          <p:cNvCxnSpPr>
            <a:endCxn id="78" idx="0"/>
          </p:cNvCxnSpPr>
          <p:nvPr/>
        </p:nvCxnSpPr>
        <p:spPr>
          <a:xfrm flipH="1">
            <a:off x="5081588" y="2462212"/>
            <a:ext cx="8572" cy="633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91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611120" y="335280"/>
            <a:ext cx="1473200" cy="497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换地置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4" idx="2"/>
          </p:cNvCxnSpPr>
          <p:nvPr/>
        </p:nvCxnSpPr>
        <p:spPr>
          <a:xfrm flipH="1">
            <a:off x="3342640" y="833120"/>
            <a:ext cx="5080" cy="1432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347720" y="1085334"/>
            <a:ext cx="238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选城市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输入详细地址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437989" y="14546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确认</a:t>
            </a:r>
            <a:endParaRPr kumimoji="1" lang="zh-CN" altLang="en-US" dirty="0"/>
          </a:p>
        </p:txBody>
      </p:sp>
      <p:sp>
        <p:nvSpPr>
          <p:cNvPr id="11" name="菱形 10"/>
          <p:cNvSpPr/>
          <p:nvPr/>
        </p:nvSpPr>
        <p:spPr>
          <a:xfrm>
            <a:off x="1879600" y="2265680"/>
            <a:ext cx="2926080" cy="65024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获取</a:t>
            </a:r>
            <a:r>
              <a:rPr kumimoji="1" lang="en-US" altLang="zh-CN" dirty="0" err="1" smtClean="0"/>
              <a:t>latlng</a:t>
            </a:r>
            <a:endParaRPr kumimoji="1" lang="zh-CN" altLang="en-US" dirty="0" smtClean="0"/>
          </a:p>
        </p:txBody>
      </p:sp>
      <p:sp>
        <p:nvSpPr>
          <p:cNvPr id="12" name="菱形 11"/>
          <p:cNvSpPr/>
          <p:nvPr/>
        </p:nvSpPr>
        <p:spPr>
          <a:xfrm>
            <a:off x="1955800" y="3667760"/>
            <a:ext cx="2773680" cy="74168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获取餐馆</a:t>
            </a:r>
            <a:endParaRPr kumimoji="1" lang="zh-CN" altLang="en-US" dirty="0"/>
          </a:p>
        </p:txBody>
      </p:sp>
      <p:cxnSp>
        <p:nvCxnSpPr>
          <p:cNvPr id="14" name="直线箭头连接符 13"/>
          <p:cNvCxnSpPr>
            <a:stCxn id="11" idx="2"/>
            <a:endCxn id="12" idx="0"/>
          </p:cNvCxnSpPr>
          <p:nvPr/>
        </p:nvCxnSpPr>
        <p:spPr>
          <a:xfrm>
            <a:off x="3342640" y="2915920"/>
            <a:ext cx="0" cy="751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347720" y="30055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成功</a:t>
            </a:r>
            <a:endParaRPr kumimoji="1" lang="zh-CN" altLang="en-US" dirty="0"/>
          </a:p>
        </p:txBody>
      </p:sp>
      <p:cxnSp>
        <p:nvCxnSpPr>
          <p:cNvPr id="18" name="直线箭头连接符 17"/>
          <p:cNvCxnSpPr>
            <a:stCxn id="12" idx="2"/>
          </p:cNvCxnSpPr>
          <p:nvPr/>
        </p:nvCxnSpPr>
        <p:spPr>
          <a:xfrm>
            <a:off x="3342640" y="4409440"/>
            <a:ext cx="5080" cy="1046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1788160" y="5455920"/>
            <a:ext cx="3119120" cy="497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带参数跳转到订咖啡页面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342640" y="47345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成功</a:t>
            </a:r>
            <a:endParaRPr kumimoji="1" lang="zh-CN" altLang="en-US" dirty="0"/>
          </a:p>
        </p:txBody>
      </p:sp>
      <p:cxnSp>
        <p:nvCxnSpPr>
          <p:cNvPr id="23" name="直线连接符 22"/>
          <p:cNvCxnSpPr>
            <a:stCxn id="11" idx="3"/>
          </p:cNvCxnSpPr>
          <p:nvPr/>
        </p:nvCxnSpPr>
        <p:spPr>
          <a:xfrm>
            <a:off x="4805680" y="2590800"/>
            <a:ext cx="18084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>
            <a:stCxn id="12" idx="3"/>
          </p:cNvCxnSpPr>
          <p:nvPr/>
        </p:nvCxnSpPr>
        <p:spPr>
          <a:xfrm flipV="1">
            <a:off x="4729480" y="4033520"/>
            <a:ext cx="1884680" cy="5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614160" y="282090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失败重新输入位置</a:t>
            </a:r>
            <a:endParaRPr kumimoji="1" lang="zh-CN" altLang="en-US" dirty="0"/>
          </a:p>
        </p:txBody>
      </p:sp>
      <p:cxnSp>
        <p:nvCxnSpPr>
          <p:cNvPr id="36" name="直线连接符 35"/>
          <p:cNvCxnSpPr/>
          <p:nvPr/>
        </p:nvCxnSpPr>
        <p:spPr>
          <a:xfrm flipV="1">
            <a:off x="6614160" y="1645920"/>
            <a:ext cx="0" cy="2387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H="1" flipV="1">
            <a:off x="4318000" y="660400"/>
            <a:ext cx="2296160" cy="985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587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40</Words>
  <Application>Microsoft Macintosh PowerPoint</Application>
  <PresentationFormat>全屏显示(4:3)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Ken Gao</dc:creator>
  <cp:lastModifiedBy>Ken Gao</cp:lastModifiedBy>
  <cp:revision>7</cp:revision>
  <dcterms:created xsi:type="dcterms:W3CDTF">2015-06-11T08:30:57Z</dcterms:created>
  <dcterms:modified xsi:type="dcterms:W3CDTF">2015-06-12T00:32:56Z</dcterms:modified>
</cp:coreProperties>
</file>