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8" y="-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393737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393737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393737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1859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2957" y="2928022"/>
            <a:ext cx="5146085" cy="65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393737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7999">
            <a:solidFill>
              <a:srgbClr val="FF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1644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1429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86999" y="2712141"/>
            <a:ext cx="2805430" cy="0"/>
          </a:xfrm>
          <a:custGeom>
            <a:avLst/>
            <a:gdLst/>
            <a:ahLst/>
            <a:cxnLst/>
            <a:rect l="l" t="t" r="r" b="b"/>
            <a:pathLst>
              <a:path w="2805429">
                <a:moveTo>
                  <a:pt x="0" y="0"/>
                </a:moveTo>
                <a:lnTo>
                  <a:pt x="2804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712141"/>
            <a:ext cx="2805430" cy="0"/>
          </a:xfrm>
          <a:custGeom>
            <a:avLst/>
            <a:gdLst/>
            <a:ahLst/>
            <a:cxnLst/>
            <a:rect l="l" t="t" r="r" b="b"/>
            <a:pathLst>
              <a:path w="2805430">
                <a:moveTo>
                  <a:pt x="0" y="0"/>
                </a:moveTo>
                <a:lnTo>
                  <a:pt x="2804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86999" y="3409987"/>
            <a:ext cx="2805430" cy="0"/>
          </a:xfrm>
          <a:custGeom>
            <a:avLst/>
            <a:gdLst/>
            <a:ahLst/>
            <a:cxnLst/>
            <a:rect l="l" t="t" r="r" b="b"/>
            <a:pathLst>
              <a:path w="2805429">
                <a:moveTo>
                  <a:pt x="0" y="0"/>
                </a:moveTo>
                <a:lnTo>
                  <a:pt x="2804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409987"/>
            <a:ext cx="2805430" cy="0"/>
          </a:xfrm>
          <a:custGeom>
            <a:avLst/>
            <a:gdLst/>
            <a:ahLst/>
            <a:cxnLst/>
            <a:rect l="l" t="t" r="r" b="b"/>
            <a:pathLst>
              <a:path w="2805430">
                <a:moveTo>
                  <a:pt x="0" y="0"/>
                </a:moveTo>
                <a:lnTo>
                  <a:pt x="2804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86999" y="4107834"/>
            <a:ext cx="2805430" cy="0"/>
          </a:xfrm>
          <a:custGeom>
            <a:avLst/>
            <a:gdLst/>
            <a:ahLst/>
            <a:cxnLst/>
            <a:rect l="l" t="t" r="r" b="b"/>
            <a:pathLst>
              <a:path w="2805429">
                <a:moveTo>
                  <a:pt x="0" y="0"/>
                </a:moveTo>
                <a:lnTo>
                  <a:pt x="2804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107834"/>
            <a:ext cx="2805430" cy="0"/>
          </a:xfrm>
          <a:custGeom>
            <a:avLst/>
            <a:gdLst/>
            <a:ahLst/>
            <a:cxnLst/>
            <a:rect l="l" t="t" r="r" b="b"/>
            <a:pathLst>
              <a:path w="2805430">
                <a:moveTo>
                  <a:pt x="0" y="0"/>
                </a:moveTo>
                <a:lnTo>
                  <a:pt x="2804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33087" y="4805681"/>
            <a:ext cx="2759075" cy="0"/>
          </a:xfrm>
          <a:custGeom>
            <a:avLst/>
            <a:gdLst/>
            <a:ahLst/>
            <a:cxnLst/>
            <a:rect l="l" t="t" r="r" b="b"/>
            <a:pathLst>
              <a:path w="2759075">
                <a:moveTo>
                  <a:pt x="0" y="0"/>
                </a:moveTo>
                <a:lnTo>
                  <a:pt x="2758912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4805681"/>
            <a:ext cx="7713980" cy="0"/>
          </a:xfrm>
          <a:custGeom>
            <a:avLst/>
            <a:gdLst/>
            <a:ahLst/>
            <a:cxnLst/>
            <a:rect l="l" t="t" r="r" b="b"/>
            <a:pathLst>
              <a:path w="7713980">
                <a:moveTo>
                  <a:pt x="0" y="0"/>
                </a:moveTo>
                <a:lnTo>
                  <a:pt x="7713512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50352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2013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04999" y="2400400"/>
            <a:ext cx="6582409" cy="1960880"/>
          </a:xfrm>
          <a:custGeom>
            <a:avLst/>
            <a:gdLst/>
            <a:ahLst/>
            <a:cxnLst/>
            <a:rect l="l" t="t" r="r" b="b"/>
            <a:pathLst>
              <a:path w="6582409" h="1960879">
                <a:moveTo>
                  <a:pt x="0" y="0"/>
                </a:moveTo>
                <a:lnTo>
                  <a:pt x="6581999" y="0"/>
                </a:lnTo>
                <a:lnTo>
                  <a:pt x="6581999" y="1960500"/>
                </a:lnTo>
                <a:lnTo>
                  <a:pt x="0" y="196050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pc="75" dirty="0" smtClean="0"/>
              <a:t>편의점</a:t>
            </a:r>
            <a:r>
              <a:rPr lang="en-US" altLang="ko-KR" spc="75" dirty="0" smtClean="0"/>
              <a:t>IN</a:t>
            </a:r>
            <a:endParaRPr spc="75" dirty="0"/>
          </a:p>
        </p:txBody>
      </p:sp>
      <p:sp>
        <p:nvSpPr>
          <p:cNvPr id="17" name="object 17"/>
          <p:cNvSpPr/>
          <p:nvPr/>
        </p:nvSpPr>
        <p:spPr>
          <a:xfrm>
            <a:off x="3621825" y="3627175"/>
            <a:ext cx="4960620" cy="36195"/>
          </a:xfrm>
          <a:custGeom>
            <a:avLst/>
            <a:gdLst/>
            <a:ahLst/>
            <a:cxnLst/>
            <a:rect l="l" t="t" r="r" b="b"/>
            <a:pathLst>
              <a:path w="4960620" h="36195">
                <a:moveTo>
                  <a:pt x="0" y="0"/>
                </a:moveTo>
                <a:lnTo>
                  <a:pt x="4960499" y="35999"/>
                </a:lnTo>
              </a:path>
            </a:pathLst>
          </a:custGeom>
          <a:ln w="9207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44133" y="4547218"/>
            <a:ext cx="1697989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93737"/>
                </a:solidFill>
                <a:latin typeface="Gulim"/>
                <a:cs typeface="Gulim"/>
              </a:rPr>
              <a:t>모바일</a:t>
            </a:r>
            <a:r>
              <a:rPr sz="1600" spc="-265" dirty="0">
                <a:solidFill>
                  <a:srgbClr val="393737"/>
                </a:solidFill>
                <a:latin typeface="Gulim"/>
                <a:cs typeface="Gulim"/>
              </a:rPr>
              <a:t> </a:t>
            </a:r>
            <a:r>
              <a:rPr sz="1600" dirty="0">
                <a:solidFill>
                  <a:srgbClr val="393737"/>
                </a:solidFill>
                <a:latin typeface="Gulim"/>
                <a:cs typeface="Gulim"/>
              </a:rPr>
              <a:t>프로그래밍</a:t>
            </a:r>
            <a:endParaRPr sz="1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Gulim"/>
              <a:cs typeface="Gulim"/>
            </a:endParaRPr>
          </a:p>
          <a:p>
            <a:pPr marL="108585">
              <a:lnSpc>
                <a:spcPct val="100000"/>
              </a:lnSpc>
            </a:pPr>
            <a:r>
              <a:rPr sz="1600" spc="-5" dirty="0">
                <a:solidFill>
                  <a:srgbClr val="393737"/>
                </a:solidFill>
                <a:latin typeface="Arial"/>
                <a:cs typeface="Arial"/>
              </a:rPr>
              <a:t>20163155</a:t>
            </a:r>
            <a:r>
              <a:rPr sz="1600" spc="-9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93737"/>
                </a:solidFill>
                <a:latin typeface="Gulim"/>
                <a:cs typeface="Gulim"/>
              </a:rPr>
              <a:t>정재욱</a:t>
            </a:r>
            <a:endParaRPr sz="1600">
              <a:latin typeface="Gulim"/>
              <a:cs typeface="Gulim"/>
            </a:endParaRPr>
          </a:p>
          <a:p>
            <a:pPr marL="10858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393737"/>
                </a:solidFill>
                <a:latin typeface="Arial"/>
                <a:cs typeface="Arial"/>
              </a:rPr>
              <a:t>20171694</a:t>
            </a:r>
            <a:r>
              <a:rPr sz="1600" spc="-9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93737"/>
                </a:solidFill>
                <a:latin typeface="Gulim"/>
                <a:cs typeface="Gulim"/>
              </a:rPr>
              <a:t>장진우</a:t>
            </a:r>
            <a:endParaRPr sz="1600">
              <a:latin typeface="Gulim"/>
              <a:cs typeface="Gulim"/>
            </a:endParaRPr>
          </a:p>
          <a:p>
            <a:pPr marL="10858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393737"/>
                </a:solidFill>
                <a:latin typeface="Arial"/>
                <a:cs typeface="Arial"/>
              </a:rPr>
              <a:t>20185286</a:t>
            </a:r>
            <a:r>
              <a:rPr sz="1600" spc="-95" dirty="0">
                <a:solidFill>
                  <a:srgbClr val="39373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93737"/>
                </a:solidFill>
                <a:latin typeface="Gulim"/>
                <a:cs typeface="Gulim"/>
              </a:rPr>
              <a:t>박보서</a:t>
            </a:r>
            <a:endParaRPr sz="1600">
              <a:latin typeface="Gulim"/>
              <a:cs typeface="Guli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02145" y="2208741"/>
            <a:ext cx="1292225" cy="380365"/>
          </a:xfrm>
          <a:custGeom>
            <a:avLst/>
            <a:gdLst/>
            <a:ahLst/>
            <a:cxnLst/>
            <a:rect l="l" t="t" r="r" b="b"/>
            <a:pathLst>
              <a:path w="1292225" h="380364">
                <a:moveTo>
                  <a:pt x="28051" y="184118"/>
                </a:moveTo>
                <a:lnTo>
                  <a:pt x="85105" y="126047"/>
                </a:lnTo>
                <a:lnTo>
                  <a:pt x="19288" y="114807"/>
                </a:lnTo>
                <a:lnTo>
                  <a:pt x="55959" y="85439"/>
                </a:lnTo>
                <a:lnTo>
                  <a:pt x="0" y="52895"/>
                </a:lnTo>
                <a:lnTo>
                  <a:pt x="1292161" y="0"/>
                </a:lnTo>
                <a:lnTo>
                  <a:pt x="1234773" y="51117"/>
                </a:lnTo>
                <a:lnTo>
                  <a:pt x="1281256" y="51117"/>
                </a:lnTo>
                <a:lnTo>
                  <a:pt x="1257490" y="71088"/>
                </a:lnTo>
                <a:lnTo>
                  <a:pt x="1201102" y="143065"/>
                </a:lnTo>
                <a:lnTo>
                  <a:pt x="1252620" y="143065"/>
                </a:lnTo>
                <a:lnTo>
                  <a:pt x="1218724" y="170211"/>
                </a:lnTo>
                <a:lnTo>
                  <a:pt x="1223426" y="174497"/>
                </a:lnTo>
                <a:lnTo>
                  <a:pt x="92868" y="174497"/>
                </a:lnTo>
                <a:lnTo>
                  <a:pt x="28051" y="184118"/>
                </a:lnTo>
                <a:close/>
              </a:path>
              <a:path w="1292225" h="380364">
                <a:moveTo>
                  <a:pt x="1281256" y="51117"/>
                </a:moveTo>
                <a:lnTo>
                  <a:pt x="1234773" y="51117"/>
                </a:lnTo>
                <a:lnTo>
                  <a:pt x="1283636" y="49117"/>
                </a:lnTo>
                <a:lnTo>
                  <a:pt x="1281256" y="51117"/>
                </a:lnTo>
                <a:close/>
              </a:path>
              <a:path w="1292225" h="380364">
                <a:moveTo>
                  <a:pt x="1252620" y="143065"/>
                </a:moveTo>
                <a:lnTo>
                  <a:pt x="1201102" y="143065"/>
                </a:lnTo>
                <a:lnTo>
                  <a:pt x="1255395" y="140842"/>
                </a:lnTo>
                <a:lnTo>
                  <a:pt x="1252620" y="143065"/>
                </a:lnTo>
                <a:close/>
              </a:path>
              <a:path w="1292225" h="380364">
                <a:moveTo>
                  <a:pt x="19775" y="380065"/>
                </a:moveTo>
                <a:lnTo>
                  <a:pt x="67627" y="328802"/>
                </a:lnTo>
                <a:lnTo>
                  <a:pt x="13248" y="293605"/>
                </a:lnTo>
                <a:lnTo>
                  <a:pt x="101632" y="243808"/>
                </a:lnTo>
                <a:lnTo>
                  <a:pt x="35814" y="232568"/>
                </a:lnTo>
                <a:lnTo>
                  <a:pt x="92868" y="174497"/>
                </a:lnTo>
                <a:lnTo>
                  <a:pt x="1223426" y="174497"/>
                </a:lnTo>
                <a:lnTo>
                  <a:pt x="1269921" y="216884"/>
                </a:lnTo>
                <a:lnTo>
                  <a:pt x="1207103" y="268223"/>
                </a:lnTo>
                <a:lnTo>
                  <a:pt x="1275254" y="328136"/>
                </a:lnTo>
                <a:lnTo>
                  <a:pt x="19775" y="380065"/>
                </a:lnTo>
                <a:close/>
              </a:path>
            </a:pathLst>
          </a:custGeom>
          <a:solidFill>
            <a:srgbClr val="FFF1CC">
              <a:alpha val="8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02145" y="2208741"/>
            <a:ext cx="1292225" cy="380365"/>
          </a:xfrm>
          <a:custGeom>
            <a:avLst/>
            <a:gdLst/>
            <a:ahLst/>
            <a:cxnLst/>
            <a:rect l="l" t="t" r="r" b="b"/>
            <a:pathLst>
              <a:path w="1292225" h="380364">
                <a:moveTo>
                  <a:pt x="103213" y="376873"/>
                </a:moveTo>
                <a:lnTo>
                  <a:pt x="124091" y="375924"/>
                </a:lnTo>
                <a:lnTo>
                  <a:pt x="144970" y="374974"/>
                </a:lnTo>
                <a:lnTo>
                  <a:pt x="165848" y="374024"/>
                </a:lnTo>
                <a:lnTo>
                  <a:pt x="186726" y="373075"/>
                </a:lnTo>
                <a:lnTo>
                  <a:pt x="216764" y="371608"/>
                </a:lnTo>
                <a:lnTo>
                  <a:pt x="268220" y="369683"/>
                </a:lnTo>
                <a:lnTo>
                  <a:pt x="319677" y="367758"/>
                </a:lnTo>
                <a:lnTo>
                  <a:pt x="407328" y="363605"/>
                </a:lnTo>
                <a:lnTo>
                  <a:pt x="462756" y="361119"/>
                </a:lnTo>
                <a:lnTo>
                  <a:pt x="516270" y="358808"/>
                </a:lnTo>
                <a:lnTo>
                  <a:pt x="568144" y="356647"/>
                </a:lnTo>
                <a:lnTo>
                  <a:pt x="618652" y="354610"/>
                </a:lnTo>
                <a:lnTo>
                  <a:pt x="668067" y="352673"/>
                </a:lnTo>
                <a:lnTo>
                  <a:pt x="716661" y="350812"/>
                </a:lnTo>
                <a:lnTo>
                  <a:pt x="764709" y="349000"/>
                </a:lnTo>
                <a:lnTo>
                  <a:pt x="812484" y="347213"/>
                </a:lnTo>
                <a:lnTo>
                  <a:pt x="860259" y="345427"/>
                </a:lnTo>
                <a:lnTo>
                  <a:pt x="908307" y="343615"/>
                </a:lnTo>
                <a:lnTo>
                  <a:pt x="956902" y="341753"/>
                </a:lnTo>
                <a:lnTo>
                  <a:pt x="1006316" y="339817"/>
                </a:lnTo>
                <a:lnTo>
                  <a:pt x="1056824" y="337780"/>
                </a:lnTo>
                <a:lnTo>
                  <a:pt x="1108698" y="335619"/>
                </a:lnTo>
                <a:lnTo>
                  <a:pt x="1162213" y="333308"/>
                </a:lnTo>
                <a:lnTo>
                  <a:pt x="1217640" y="330821"/>
                </a:lnTo>
                <a:lnTo>
                  <a:pt x="1275254" y="328136"/>
                </a:lnTo>
                <a:lnTo>
                  <a:pt x="1207103" y="268223"/>
                </a:lnTo>
                <a:lnTo>
                  <a:pt x="1269921" y="216884"/>
                </a:lnTo>
                <a:lnTo>
                  <a:pt x="1218724" y="170211"/>
                </a:lnTo>
                <a:lnTo>
                  <a:pt x="1255395" y="140842"/>
                </a:lnTo>
                <a:lnTo>
                  <a:pt x="1201102" y="143065"/>
                </a:lnTo>
                <a:lnTo>
                  <a:pt x="1257490" y="71088"/>
                </a:lnTo>
                <a:lnTo>
                  <a:pt x="1283636" y="49117"/>
                </a:lnTo>
                <a:lnTo>
                  <a:pt x="1234773" y="51117"/>
                </a:lnTo>
                <a:lnTo>
                  <a:pt x="1292161" y="0"/>
                </a:lnTo>
                <a:lnTo>
                  <a:pt x="0" y="52895"/>
                </a:lnTo>
                <a:lnTo>
                  <a:pt x="55959" y="85439"/>
                </a:lnTo>
                <a:lnTo>
                  <a:pt x="19288" y="114807"/>
                </a:lnTo>
                <a:lnTo>
                  <a:pt x="85105" y="126047"/>
                </a:lnTo>
                <a:lnTo>
                  <a:pt x="28051" y="184118"/>
                </a:lnTo>
                <a:lnTo>
                  <a:pt x="92868" y="174497"/>
                </a:lnTo>
                <a:lnTo>
                  <a:pt x="35814" y="232568"/>
                </a:lnTo>
                <a:lnTo>
                  <a:pt x="101632" y="243808"/>
                </a:lnTo>
                <a:lnTo>
                  <a:pt x="13248" y="293605"/>
                </a:lnTo>
                <a:lnTo>
                  <a:pt x="67627" y="328802"/>
                </a:lnTo>
                <a:lnTo>
                  <a:pt x="19775" y="380065"/>
                </a:lnTo>
                <a:lnTo>
                  <a:pt x="103213" y="376873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59549" y="4841924"/>
            <a:ext cx="1627505" cy="3810"/>
          </a:xfrm>
          <a:custGeom>
            <a:avLst/>
            <a:gdLst/>
            <a:ahLst/>
            <a:cxnLst/>
            <a:rect l="l" t="t" r="r" b="b"/>
            <a:pathLst>
              <a:path w="1627504" h="3810">
                <a:moveTo>
                  <a:pt x="0" y="0"/>
                </a:moveTo>
                <a:lnTo>
                  <a:pt x="1627499" y="3599"/>
                </a:lnTo>
              </a:path>
            </a:pathLst>
          </a:custGeom>
          <a:ln w="9207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7999">
            <a:solidFill>
              <a:srgbClr val="FF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1644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86274" y="2014293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flipV="1">
            <a:off x="0" y="1968574"/>
            <a:ext cx="114300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6274" y="271214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712140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86274" y="3409987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409986"/>
            <a:ext cx="11125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86274" y="4107834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 flipV="1">
            <a:off x="0" y="4038600"/>
            <a:ext cx="11125200" cy="69234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86274" y="480568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 flipV="1">
            <a:off x="0" y="4759962"/>
            <a:ext cx="112776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50352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2013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6701" y="575774"/>
            <a:ext cx="3924300" cy="0"/>
          </a:xfrm>
          <a:custGeom>
            <a:avLst/>
            <a:gdLst/>
            <a:ahLst/>
            <a:cxnLst/>
            <a:rect l="l" t="t" r="r" b="b"/>
            <a:pathLst>
              <a:path w="3924300">
                <a:moveTo>
                  <a:pt x="0" y="0"/>
                </a:moveTo>
                <a:lnTo>
                  <a:pt x="3924000" y="0"/>
                </a:lnTo>
              </a:path>
            </a:pathLst>
          </a:custGeom>
          <a:ln w="9207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87254" y="104173"/>
            <a:ext cx="3684746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smtClean="0">
                <a:latin typeface="Arial"/>
                <a:cs typeface="Arial"/>
              </a:rPr>
              <a:t>0</a:t>
            </a:r>
            <a:r>
              <a:rPr lang="en-US" sz="3300" spc="-5" dirty="0" smtClean="0">
                <a:latin typeface="Arial"/>
                <a:cs typeface="Arial"/>
              </a:rPr>
              <a:t>4</a:t>
            </a:r>
            <a:r>
              <a:rPr sz="3300" spc="-5" smtClean="0">
                <a:latin typeface="Arial"/>
                <a:cs typeface="Arial"/>
              </a:rPr>
              <a:t> </a:t>
            </a:r>
            <a:r>
              <a:rPr lang="ko-KR" altLang="en-US" sz="3300" spc="-5" dirty="0" smtClean="0">
                <a:latin typeface="Arial"/>
                <a:cs typeface="Arial"/>
              </a:rPr>
              <a:t>개발 시 문제점</a:t>
            </a:r>
            <a:endParaRPr sz="3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52800" y="3200400"/>
            <a:ext cx="5317594" cy="948041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93594" y="3538842"/>
            <a:ext cx="4403194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지나치게 불친절한 </a:t>
            </a:r>
            <a:r>
              <a:rPr lang="ko-KR" altLang="en-US" sz="2300" dirty="0" err="1" smtClean="0">
                <a:latin typeface="Gulim"/>
                <a:cs typeface="Gulim"/>
              </a:rPr>
              <a:t>카카오맵</a:t>
            </a:r>
            <a:r>
              <a:rPr lang="ko-KR" altLang="en-US" sz="2300" dirty="0" smtClean="0">
                <a:latin typeface="Gulim"/>
                <a:cs typeface="Gulim"/>
              </a:rPr>
              <a:t> </a:t>
            </a:r>
            <a:r>
              <a:rPr lang="en-US" altLang="ko-KR" sz="2300" dirty="0" smtClean="0">
                <a:latin typeface="Gulim"/>
                <a:cs typeface="Gulim"/>
              </a:rPr>
              <a:t>API</a:t>
            </a:r>
            <a:endParaRPr sz="2300">
              <a:latin typeface="Gulim"/>
              <a:cs typeface="Gulim"/>
            </a:endParaRPr>
          </a:p>
        </p:txBody>
      </p:sp>
      <p:sp>
        <p:nvSpPr>
          <p:cNvPr id="20" name="object 20"/>
          <p:cNvSpPr/>
          <p:nvPr/>
        </p:nvSpPr>
        <p:spPr>
          <a:xfrm rot="21106439">
            <a:off x="4952999" y="2971803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 rot="21106439">
            <a:off x="4952999" y="2971803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63224" y="618599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4">
                <a:moveTo>
                  <a:pt x="0" y="0"/>
                </a:moveTo>
                <a:lnTo>
                  <a:pt x="2528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8599"/>
            <a:ext cx="2240915" cy="0"/>
          </a:xfrm>
          <a:custGeom>
            <a:avLst/>
            <a:gdLst/>
            <a:ahLst/>
            <a:cxnLst/>
            <a:rect l="l" t="t" r="r" b="b"/>
            <a:pathLst>
              <a:path w="2240915">
                <a:moveTo>
                  <a:pt x="0" y="0"/>
                </a:moveTo>
                <a:lnTo>
                  <a:pt x="2240625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7999">
            <a:solidFill>
              <a:srgbClr val="FF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63224" y="1316446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4">
                <a:moveTo>
                  <a:pt x="0" y="0"/>
                </a:moveTo>
                <a:lnTo>
                  <a:pt x="2528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316446"/>
            <a:ext cx="2240915" cy="0"/>
          </a:xfrm>
          <a:custGeom>
            <a:avLst/>
            <a:gdLst/>
            <a:ahLst/>
            <a:cxnLst/>
            <a:rect l="l" t="t" r="r" b="b"/>
            <a:pathLst>
              <a:path w="2240915">
                <a:moveTo>
                  <a:pt x="0" y="0"/>
                </a:moveTo>
                <a:lnTo>
                  <a:pt x="2240625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63224" y="2014293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4">
                <a:moveTo>
                  <a:pt x="0" y="0"/>
                </a:moveTo>
                <a:lnTo>
                  <a:pt x="2528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014293"/>
            <a:ext cx="2240915" cy="0"/>
          </a:xfrm>
          <a:custGeom>
            <a:avLst/>
            <a:gdLst/>
            <a:ahLst/>
            <a:cxnLst/>
            <a:rect l="l" t="t" r="r" b="b"/>
            <a:pathLst>
              <a:path w="2240915">
                <a:moveTo>
                  <a:pt x="0" y="0"/>
                </a:moveTo>
                <a:lnTo>
                  <a:pt x="2240625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63224" y="2712141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4">
                <a:moveTo>
                  <a:pt x="0" y="0"/>
                </a:moveTo>
                <a:lnTo>
                  <a:pt x="2528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12141"/>
            <a:ext cx="2240915" cy="0"/>
          </a:xfrm>
          <a:custGeom>
            <a:avLst/>
            <a:gdLst/>
            <a:ahLst/>
            <a:cxnLst/>
            <a:rect l="l" t="t" r="r" b="b"/>
            <a:pathLst>
              <a:path w="2240915">
                <a:moveTo>
                  <a:pt x="0" y="0"/>
                </a:moveTo>
                <a:lnTo>
                  <a:pt x="2240625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63224" y="3409987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4">
                <a:moveTo>
                  <a:pt x="0" y="0"/>
                </a:moveTo>
                <a:lnTo>
                  <a:pt x="2528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409987"/>
            <a:ext cx="2240915" cy="0"/>
          </a:xfrm>
          <a:custGeom>
            <a:avLst/>
            <a:gdLst/>
            <a:ahLst/>
            <a:cxnLst/>
            <a:rect l="l" t="t" r="r" b="b"/>
            <a:pathLst>
              <a:path w="2240915">
                <a:moveTo>
                  <a:pt x="0" y="0"/>
                </a:moveTo>
                <a:lnTo>
                  <a:pt x="2240625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63224" y="4107834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4">
                <a:moveTo>
                  <a:pt x="0" y="0"/>
                </a:moveTo>
                <a:lnTo>
                  <a:pt x="2528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107834"/>
            <a:ext cx="2240915" cy="0"/>
          </a:xfrm>
          <a:custGeom>
            <a:avLst/>
            <a:gdLst/>
            <a:ahLst/>
            <a:cxnLst/>
            <a:rect l="l" t="t" r="r" b="b"/>
            <a:pathLst>
              <a:path w="2240915">
                <a:moveTo>
                  <a:pt x="0" y="0"/>
                </a:moveTo>
                <a:lnTo>
                  <a:pt x="2240625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63224" y="4805681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4">
                <a:moveTo>
                  <a:pt x="0" y="0"/>
                </a:moveTo>
                <a:lnTo>
                  <a:pt x="2528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805681"/>
            <a:ext cx="2240915" cy="0"/>
          </a:xfrm>
          <a:custGeom>
            <a:avLst/>
            <a:gdLst/>
            <a:ahLst/>
            <a:cxnLst/>
            <a:rect l="l" t="t" r="r" b="b"/>
            <a:pathLst>
              <a:path w="2240915">
                <a:moveTo>
                  <a:pt x="0" y="0"/>
                </a:moveTo>
                <a:lnTo>
                  <a:pt x="2240625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63224" y="5503528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4">
                <a:moveTo>
                  <a:pt x="0" y="0"/>
                </a:moveTo>
                <a:lnTo>
                  <a:pt x="2528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503528"/>
            <a:ext cx="2240915" cy="0"/>
          </a:xfrm>
          <a:custGeom>
            <a:avLst/>
            <a:gdLst/>
            <a:ahLst/>
            <a:cxnLst/>
            <a:rect l="l" t="t" r="r" b="b"/>
            <a:pathLst>
              <a:path w="2240915">
                <a:moveTo>
                  <a:pt x="0" y="0"/>
                </a:moveTo>
                <a:lnTo>
                  <a:pt x="2240625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2013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40625" y="552474"/>
            <a:ext cx="7423150" cy="5224780"/>
          </a:xfrm>
          <a:custGeom>
            <a:avLst/>
            <a:gdLst/>
            <a:ahLst/>
            <a:cxnLst/>
            <a:rect l="l" t="t" r="r" b="b"/>
            <a:pathLst>
              <a:path w="7423150" h="5224780">
                <a:moveTo>
                  <a:pt x="0" y="0"/>
                </a:moveTo>
                <a:lnTo>
                  <a:pt x="7422599" y="0"/>
                </a:lnTo>
                <a:lnTo>
                  <a:pt x="7422599" y="5224499"/>
                </a:lnTo>
                <a:lnTo>
                  <a:pt x="0" y="52244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34610" y="267453"/>
            <a:ext cx="1290320" cy="476884"/>
          </a:xfrm>
          <a:custGeom>
            <a:avLst/>
            <a:gdLst/>
            <a:ahLst/>
            <a:cxnLst/>
            <a:rect l="l" t="t" r="r" b="b"/>
            <a:pathLst>
              <a:path w="1290320" h="476884">
                <a:moveTo>
                  <a:pt x="35528" y="266858"/>
                </a:moveTo>
                <a:lnTo>
                  <a:pt x="89233" y="201739"/>
                </a:lnTo>
                <a:lnTo>
                  <a:pt x="22811" y="193420"/>
                </a:lnTo>
                <a:lnTo>
                  <a:pt x="57784" y="160051"/>
                </a:lnTo>
                <a:lnTo>
                  <a:pt x="0" y="128460"/>
                </a:lnTo>
                <a:lnTo>
                  <a:pt x="1288383" y="0"/>
                </a:lnTo>
                <a:lnTo>
                  <a:pt x="1233947" y="57721"/>
                </a:lnTo>
                <a:lnTo>
                  <a:pt x="1277813" y="57721"/>
                </a:lnTo>
                <a:lnTo>
                  <a:pt x="1257791" y="77755"/>
                </a:lnTo>
                <a:lnTo>
                  <a:pt x="1205546" y="157670"/>
                </a:lnTo>
                <a:lnTo>
                  <a:pt x="1254024" y="157670"/>
                </a:lnTo>
                <a:lnTo>
                  <a:pt x="1224708" y="185642"/>
                </a:lnTo>
                <a:lnTo>
                  <a:pt x="1278540" y="232568"/>
                </a:lnTo>
                <a:lnTo>
                  <a:pt x="1257569" y="252983"/>
                </a:lnTo>
                <a:lnTo>
                  <a:pt x="99758" y="252983"/>
                </a:lnTo>
                <a:lnTo>
                  <a:pt x="35528" y="266858"/>
                </a:lnTo>
                <a:close/>
              </a:path>
              <a:path w="1290320" h="476884">
                <a:moveTo>
                  <a:pt x="1277813" y="57721"/>
                </a:moveTo>
                <a:lnTo>
                  <a:pt x="1233947" y="57721"/>
                </a:lnTo>
                <a:lnTo>
                  <a:pt x="1282668" y="52863"/>
                </a:lnTo>
                <a:lnTo>
                  <a:pt x="1277813" y="57721"/>
                </a:lnTo>
                <a:close/>
              </a:path>
              <a:path w="1290320" h="476884">
                <a:moveTo>
                  <a:pt x="1254024" y="157670"/>
                </a:moveTo>
                <a:lnTo>
                  <a:pt x="1205546" y="157670"/>
                </a:lnTo>
                <a:lnTo>
                  <a:pt x="1259680" y="152272"/>
                </a:lnTo>
                <a:lnTo>
                  <a:pt x="1254024" y="157670"/>
                </a:lnTo>
                <a:close/>
              </a:path>
              <a:path w="1290320" h="476884">
                <a:moveTo>
                  <a:pt x="38446" y="476317"/>
                </a:moveTo>
                <a:lnTo>
                  <a:pt x="83343" y="418972"/>
                </a:lnTo>
                <a:lnTo>
                  <a:pt x="26986" y="384462"/>
                </a:lnTo>
                <a:lnTo>
                  <a:pt x="112474" y="326421"/>
                </a:lnTo>
                <a:lnTo>
                  <a:pt x="46053" y="318103"/>
                </a:lnTo>
                <a:lnTo>
                  <a:pt x="99758" y="252983"/>
                </a:lnTo>
                <a:lnTo>
                  <a:pt x="1257569" y="252983"/>
                </a:lnTo>
                <a:lnTo>
                  <a:pt x="1218691" y="290829"/>
                </a:lnTo>
                <a:lnTo>
                  <a:pt x="1290224" y="350932"/>
                </a:lnTo>
                <a:lnTo>
                  <a:pt x="38446" y="476317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34610" y="267453"/>
            <a:ext cx="1290320" cy="476884"/>
          </a:xfrm>
          <a:custGeom>
            <a:avLst/>
            <a:gdLst/>
            <a:ahLst/>
            <a:cxnLst/>
            <a:rect l="l" t="t" r="r" b="b"/>
            <a:pathLst>
              <a:path w="1290320" h="476884">
                <a:moveTo>
                  <a:pt x="121653" y="468261"/>
                </a:moveTo>
                <a:lnTo>
                  <a:pt x="142465" y="466084"/>
                </a:lnTo>
                <a:lnTo>
                  <a:pt x="163277" y="463907"/>
                </a:lnTo>
                <a:lnTo>
                  <a:pt x="184089" y="461730"/>
                </a:lnTo>
                <a:lnTo>
                  <a:pt x="204901" y="459553"/>
                </a:lnTo>
                <a:lnTo>
                  <a:pt x="234837" y="456314"/>
                </a:lnTo>
                <a:lnTo>
                  <a:pt x="286153" y="451392"/>
                </a:lnTo>
                <a:lnTo>
                  <a:pt x="337470" y="446470"/>
                </a:lnTo>
                <a:lnTo>
                  <a:pt x="424833" y="437154"/>
                </a:lnTo>
                <a:lnTo>
                  <a:pt x="480086" y="431412"/>
                </a:lnTo>
                <a:lnTo>
                  <a:pt x="533436" y="425963"/>
                </a:lnTo>
                <a:lnTo>
                  <a:pt x="585157" y="420766"/>
                </a:lnTo>
                <a:lnTo>
                  <a:pt x="635519" y="415777"/>
                </a:lnTo>
                <a:lnTo>
                  <a:pt x="684794" y="410957"/>
                </a:lnTo>
                <a:lnTo>
                  <a:pt x="733254" y="406262"/>
                </a:lnTo>
                <a:lnTo>
                  <a:pt x="781170" y="401651"/>
                </a:lnTo>
                <a:lnTo>
                  <a:pt x="828815" y="397081"/>
                </a:lnTo>
                <a:lnTo>
                  <a:pt x="876460" y="392512"/>
                </a:lnTo>
                <a:lnTo>
                  <a:pt x="924376" y="387901"/>
                </a:lnTo>
                <a:lnTo>
                  <a:pt x="972836" y="383206"/>
                </a:lnTo>
                <a:lnTo>
                  <a:pt x="1022111" y="378385"/>
                </a:lnTo>
                <a:lnTo>
                  <a:pt x="1072473" y="373397"/>
                </a:lnTo>
                <a:lnTo>
                  <a:pt x="1124193" y="368200"/>
                </a:lnTo>
                <a:lnTo>
                  <a:pt x="1177544" y="362751"/>
                </a:lnTo>
                <a:lnTo>
                  <a:pt x="1232797" y="357009"/>
                </a:lnTo>
                <a:lnTo>
                  <a:pt x="1290224" y="350932"/>
                </a:lnTo>
                <a:lnTo>
                  <a:pt x="1218691" y="290829"/>
                </a:lnTo>
                <a:lnTo>
                  <a:pt x="1278540" y="232568"/>
                </a:lnTo>
                <a:lnTo>
                  <a:pt x="1224708" y="185642"/>
                </a:lnTo>
                <a:lnTo>
                  <a:pt x="1259680" y="152272"/>
                </a:lnTo>
                <a:lnTo>
                  <a:pt x="1205546" y="157670"/>
                </a:lnTo>
                <a:lnTo>
                  <a:pt x="1257791" y="77755"/>
                </a:lnTo>
                <a:lnTo>
                  <a:pt x="1282668" y="52863"/>
                </a:lnTo>
                <a:lnTo>
                  <a:pt x="1233947" y="57721"/>
                </a:lnTo>
                <a:lnTo>
                  <a:pt x="1288383" y="0"/>
                </a:lnTo>
                <a:lnTo>
                  <a:pt x="0" y="128460"/>
                </a:lnTo>
                <a:lnTo>
                  <a:pt x="57784" y="160051"/>
                </a:lnTo>
                <a:lnTo>
                  <a:pt x="22811" y="193420"/>
                </a:lnTo>
                <a:lnTo>
                  <a:pt x="89233" y="201739"/>
                </a:lnTo>
                <a:lnTo>
                  <a:pt x="35528" y="266858"/>
                </a:lnTo>
                <a:lnTo>
                  <a:pt x="99758" y="252983"/>
                </a:lnTo>
                <a:lnTo>
                  <a:pt x="46053" y="318103"/>
                </a:lnTo>
                <a:lnTo>
                  <a:pt x="112474" y="326421"/>
                </a:lnTo>
                <a:lnTo>
                  <a:pt x="26986" y="384462"/>
                </a:lnTo>
                <a:lnTo>
                  <a:pt x="83343" y="418972"/>
                </a:lnTo>
                <a:lnTo>
                  <a:pt x="38446" y="476317"/>
                </a:lnTo>
                <a:lnTo>
                  <a:pt x="121653" y="468261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2667000"/>
            <a:ext cx="1482725" cy="1382395"/>
          </a:xfrm>
          <a:custGeom>
            <a:avLst/>
            <a:gdLst/>
            <a:ahLst/>
            <a:cxnLst/>
            <a:rect l="l" t="t" r="r" b="b"/>
            <a:pathLst>
              <a:path w="1482725" h="1382395">
                <a:moveTo>
                  <a:pt x="0" y="0"/>
                </a:moveTo>
                <a:lnTo>
                  <a:pt x="1482599" y="0"/>
                </a:lnTo>
                <a:lnTo>
                  <a:pt x="1482599" y="1382099"/>
                </a:lnTo>
                <a:lnTo>
                  <a:pt x="0" y="1382099"/>
                </a:lnTo>
                <a:lnTo>
                  <a:pt x="0" y="0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5659" y="2667364"/>
            <a:ext cx="1482725" cy="1382395"/>
          </a:xfrm>
          <a:custGeom>
            <a:avLst/>
            <a:gdLst/>
            <a:ahLst/>
            <a:cxnLst/>
            <a:rect l="l" t="t" r="r" b="b"/>
            <a:pathLst>
              <a:path w="1482725" h="1382395">
                <a:moveTo>
                  <a:pt x="0" y="0"/>
                </a:moveTo>
                <a:lnTo>
                  <a:pt x="1482599" y="0"/>
                </a:lnTo>
                <a:lnTo>
                  <a:pt x="1482599" y="1382099"/>
                </a:lnTo>
                <a:lnTo>
                  <a:pt x="0" y="1382099"/>
                </a:lnTo>
                <a:lnTo>
                  <a:pt x="0" y="0"/>
                </a:lnTo>
                <a:close/>
              </a:path>
            </a:pathLst>
          </a:custGeom>
          <a:solidFill>
            <a:srgbClr val="6FA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43224" y="3193377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164999" y="329999"/>
                </a:moveTo>
                <a:lnTo>
                  <a:pt x="0" y="164999"/>
                </a:lnTo>
                <a:lnTo>
                  <a:pt x="164999" y="0"/>
                </a:lnTo>
                <a:lnTo>
                  <a:pt x="329999" y="164999"/>
                </a:lnTo>
                <a:lnTo>
                  <a:pt x="164999" y="329999"/>
                </a:lnTo>
                <a:close/>
              </a:path>
            </a:pathLst>
          </a:custGeom>
          <a:solidFill>
            <a:srgbClr val="6FA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095659" y="3019979"/>
            <a:ext cx="1482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434343"/>
                </a:solidFill>
                <a:latin typeface="Arial"/>
                <a:cs typeface="Arial"/>
              </a:rPr>
              <a:t>01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36954" y="2108873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5">
                <a:moveTo>
                  <a:pt x="0" y="395566"/>
                </a:moveTo>
                <a:lnTo>
                  <a:pt x="0" y="0"/>
                </a:lnTo>
              </a:path>
            </a:pathLst>
          </a:custGeom>
          <a:ln w="1269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16063" y="206708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91" y="41782"/>
                </a:moveTo>
                <a:lnTo>
                  <a:pt x="12759" y="40141"/>
                </a:lnTo>
                <a:lnTo>
                  <a:pt x="6118" y="35663"/>
                </a:lnTo>
                <a:lnTo>
                  <a:pt x="1641" y="29023"/>
                </a:lnTo>
                <a:lnTo>
                  <a:pt x="0" y="20891"/>
                </a:lnTo>
                <a:lnTo>
                  <a:pt x="1641" y="12759"/>
                </a:lnTo>
                <a:lnTo>
                  <a:pt x="6118" y="6118"/>
                </a:lnTo>
                <a:lnTo>
                  <a:pt x="12759" y="1641"/>
                </a:lnTo>
                <a:lnTo>
                  <a:pt x="20891" y="0"/>
                </a:lnTo>
                <a:lnTo>
                  <a:pt x="29023" y="1641"/>
                </a:lnTo>
                <a:lnTo>
                  <a:pt x="35663" y="6118"/>
                </a:lnTo>
                <a:lnTo>
                  <a:pt x="40140" y="12759"/>
                </a:lnTo>
                <a:lnTo>
                  <a:pt x="41782" y="20891"/>
                </a:lnTo>
                <a:lnTo>
                  <a:pt x="40140" y="29023"/>
                </a:lnTo>
                <a:lnTo>
                  <a:pt x="35663" y="35663"/>
                </a:lnTo>
                <a:lnTo>
                  <a:pt x="29023" y="40141"/>
                </a:lnTo>
                <a:lnTo>
                  <a:pt x="20891" y="41782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6063" y="206708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91" y="0"/>
                </a:moveTo>
                <a:lnTo>
                  <a:pt x="29023" y="1641"/>
                </a:lnTo>
                <a:lnTo>
                  <a:pt x="35663" y="6118"/>
                </a:lnTo>
                <a:lnTo>
                  <a:pt x="40140" y="12759"/>
                </a:lnTo>
                <a:lnTo>
                  <a:pt x="41782" y="20891"/>
                </a:lnTo>
                <a:lnTo>
                  <a:pt x="40140" y="29023"/>
                </a:lnTo>
                <a:lnTo>
                  <a:pt x="35663" y="35663"/>
                </a:lnTo>
                <a:lnTo>
                  <a:pt x="29023" y="40141"/>
                </a:lnTo>
                <a:lnTo>
                  <a:pt x="20891" y="41782"/>
                </a:lnTo>
                <a:lnTo>
                  <a:pt x="12759" y="40141"/>
                </a:lnTo>
                <a:lnTo>
                  <a:pt x="6118" y="35663"/>
                </a:lnTo>
                <a:lnTo>
                  <a:pt x="1641" y="29023"/>
                </a:lnTo>
                <a:lnTo>
                  <a:pt x="0" y="20891"/>
                </a:lnTo>
                <a:lnTo>
                  <a:pt x="1641" y="12759"/>
                </a:lnTo>
                <a:lnTo>
                  <a:pt x="6118" y="6118"/>
                </a:lnTo>
                <a:lnTo>
                  <a:pt x="12759" y="1641"/>
                </a:lnTo>
                <a:lnTo>
                  <a:pt x="20891" y="0"/>
                </a:lnTo>
                <a:close/>
              </a:path>
            </a:pathLst>
          </a:custGeom>
          <a:ln w="1269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515852" y="4920345"/>
            <a:ext cx="16014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1" spc="25" dirty="0" smtClean="0">
                <a:solidFill>
                  <a:srgbClr val="434343"/>
                </a:solidFill>
                <a:latin typeface="Gulim"/>
                <a:cs typeface="Gulim"/>
              </a:rPr>
              <a:t>지도 기능</a:t>
            </a:r>
            <a:endParaRPr sz="1600">
              <a:latin typeface="Gulim"/>
              <a:cs typeface="Gulim"/>
            </a:endParaRPr>
          </a:p>
        </p:txBody>
      </p:sp>
      <p:sp>
        <p:nvSpPr>
          <p:cNvPr id="42" name="object 30"/>
          <p:cNvSpPr/>
          <p:nvPr/>
        </p:nvSpPr>
        <p:spPr>
          <a:xfrm>
            <a:off x="6761095" y="2108509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5">
                <a:moveTo>
                  <a:pt x="0" y="395566"/>
                </a:moveTo>
                <a:lnTo>
                  <a:pt x="0" y="0"/>
                </a:lnTo>
              </a:path>
            </a:pathLst>
          </a:custGeom>
          <a:ln w="1269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1"/>
          <p:cNvSpPr/>
          <p:nvPr/>
        </p:nvSpPr>
        <p:spPr>
          <a:xfrm>
            <a:off x="6740204" y="206672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91" y="41782"/>
                </a:moveTo>
                <a:lnTo>
                  <a:pt x="12759" y="40141"/>
                </a:lnTo>
                <a:lnTo>
                  <a:pt x="6118" y="35663"/>
                </a:lnTo>
                <a:lnTo>
                  <a:pt x="1641" y="29023"/>
                </a:lnTo>
                <a:lnTo>
                  <a:pt x="0" y="20891"/>
                </a:lnTo>
                <a:lnTo>
                  <a:pt x="1641" y="12759"/>
                </a:lnTo>
                <a:lnTo>
                  <a:pt x="6118" y="6118"/>
                </a:lnTo>
                <a:lnTo>
                  <a:pt x="12759" y="1641"/>
                </a:lnTo>
                <a:lnTo>
                  <a:pt x="20891" y="0"/>
                </a:lnTo>
                <a:lnTo>
                  <a:pt x="29023" y="1641"/>
                </a:lnTo>
                <a:lnTo>
                  <a:pt x="35663" y="6118"/>
                </a:lnTo>
                <a:lnTo>
                  <a:pt x="40140" y="12759"/>
                </a:lnTo>
                <a:lnTo>
                  <a:pt x="41782" y="20891"/>
                </a:lnTo>
                <a:lnTo>
                  <a:pt x="40140" y="29023"/>
                </a:lnTo>
                <a:lnTo>
                  <a:pt x="35663" y="35663"/>
                </a:lnTo>
                <a:lnTo>
                  <a:pt x="29023" y="40141"/>
                </a:lnTo>
                <a:lnTo>
                  <a:pt x="20891" y="41782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6"/>
          <p:cNvSpPr/>
          <p:nvPr/>
        </p:nvSpPr>
        <p:spPr>
          <a:xfrm>
            <a:off x="6019800" y="2667000"/>
            <a:ext cx="1482725" cy="1382395"/>
          </a:xfrm>
          <a:custGeom>
            <a:avLst/>
            <a:gdLst/>
            <a:ahLst/>
            <a:cxnLst/>
            <a:rect l="l" t="t" r="r" b="b"/>
            <a:pathLst>
              <a:path w="1482725" h="1382395">
                <a:moveTo>
                  <a:pt x="0" y="0"/>
                </a:moveTo>
                <a:lnTo>
                  <a:pt x="1482599" y="0"/>
                </a:lnTo>
                <a:lnTo>
                  <a:pt x="1482599" y="1382099"/>
                </a:lnTo>
                <a:lnTo>
                  <a:pt x="0" y="1382099"/>
                </a:lnTo>
                <a:lnTo>
                  <a:pt x="0" y="0"/>
                </a:lnTo>
                <a:close/>
              </a:path>
            </a:pathLst>
          </a:custGeom>
          <a:solidFill>
            <a:srgbClr val="6FA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2"/>
          <p:cNvSpPr/>
          <p:nvPr/>
        </p:nvSpPr>
        <p:spPr>
          <a:xfrm>
            <a:off x="6740204" y="206672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891" y="0"/>
                </a:moveTo>
                <a:lnTo>
                  <a:pt x="29023" y="1641"/>
                </a:lnTo>
                <a:lnTo>
                  <a:pt x="35663" y="6118"/>
                </a:lnTo>
                <a:lnTo>
                  <a:pt x="40140" y="12759"/>
                </a:lnTo>
                <a:lnTo>
                  <a:pt x="41782" y="20891"/>
                </a:lnTo>
                <a:lnTo>
                  <a:pt x="40140" y="29023"/>
                </a:lnTo>
                <a:lnTo>
                  <a:pt x="35663" y="35663"/>
                </a:lnTo>
                <a:lnTo>
                  <a:pt x="29023" y="40141"/>
                </a:lnTo>
                <a:lnTo>
                  <a:pt x="20891" y="41782"/>
                </a:lnTo>
                <a:lnTo>
                  <a:pt x="12759" y="40141"/>
                </a:lnTo>
                <a:lnTo>
                  <a:pt x="6118" y="35663"/>
                </a:lnTo>
                <a:lnTo>
                  <a:pt x="1641" y="29023"/>
                </a:lnTo>
                <a:lnTo>
                  <a:pt x="0" y="20891"/>
                </a:lnTo>
                <a:lnTo>
                  <a:pt x="1641" y="12759"/>
                </a:lnTo>
                <a:lnTo>
                  <a:pt x="6118" y="6118"/>
                </a:lnTo>
                <a:lnTo>
                  <a:pt x="12759" y="1641"/>
                </a:lnTo>
                <a:lnTo>
                  <a:pt x="20891" y="0"/>
                </a:lnTo>
                <a:close/>
              </a:path>
            </a:pathLst>
          </a:custGeom>
          <a:ln w="1269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9"/>
          <p:cNvSpPr txBox="1">
            <a:spLocks/>
          </p:cNvSpPr>
          <p:nvPr/>
        </p:nvSpPr>
        <p:spPr>
          <a:xfrm>
            <a:off x="6019800" y="3019615"/>
            <a:ext cx="1482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6409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-5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03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rgbClr val="393737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24134" y="3193377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164999" y="329999"/>
                </a:moveTo>
                <a:lnTo>
                  <a:pt x="0" y="164999"/>
                </a:lnTo>
                <a:lnTo>
                  <a:pt x="164999" y="0"/>
                </a:lnTo>
                <a:lnTo>
                  <a:pt x="329999" y="164999"/>
                </a:lnTo>
                <a:lnTo>
                  <a:pt x="164999" y="329999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091917" y="3029195"/>
            <a:ext cx="53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34343"/>
                </a:solidFill>
                <a:latin typeface="Arial"/>
                <a:cs typeface="Arial"/>
              </a:rPr>
              <a:t>02</a:t>
            </a:r>
            <a:endParaRPr sz="3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14001" y="4203005"/>
            <a:ext cx="1905" cy="414655"/>
          </a:xfrm>
          <a:custGeom>
            <a:avLst/>
            <a:gdLst/>
            <a:ahLst/>
            <a:cxnLst/>
            <a:rect l="l" t="t" r="r" b="b"/>
            <a:pathLst>
              <a:path w="1904" h="414654">
                <a:moveTo>
                  <a:pt x="1881" y="414467"/>
                </a:moveTo>
                <a:lnTo>
                  <a:pt x="0" y="0"/>
                </a:lnTo>
              </a:path>
            </a:pathLst>
          </a:custGeom>
          <a:ln w="1269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95086" y="461747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985" y="41782"/>
                </a:moveTo>
                <a:lnTo>
                  <a:pt x="12846" y="40177"/>
                </a:lnTo>
                <a:lnTo>
                  <a:pt x="6186" y="35730"/>
                </a:lnTo>
                <a:lnTo>
                  <a:pt x="1678" y="29110"/>
                </a:lnTo>
                <a:lnTo>
                  <a:pt x="0" y="20985"/>
                </a:lnTo>
                <a:lnTo>
                  <a:pt x="1604" y="12846"/>
                </a:lnTo>
                <a:lnTo>
                  <a:pt x="6052" y="6185"/>
                </a:lnTo>
                <a:lnTo>
                  <a:pt x="12672" y="1678"/>
                </a:lnTo>
                <a:lnTo>
                  <a:pt x="20796" y="0"/>
                </a:lnTo>
                <a:lnTo>
                  <a:pt x="28935" y="1604"/>
                </a:lnTo>
                <a:lnTo>
                  <a:pt x="35596" y="6051"/>
                </a:lnTo>
                <a:lnTo>
                  <a:pt x="40103" y="12672"/>
                </a:lnTo>
                <a:lnTo>
                  <a:pt x="41782" y="20796"/>
                </a:lnTo>
                <a:lnTo>
                  <a:pt x="40177" y="28935"/>
                </a:lnTo>
                <a:lnTo>
                  <a:pt x="35730" y="35596"/>
                </a:lnTo>
                <a:lnTo>
                  <a:pt x="29110" y="40103"/>
                </a:lnTo>
                <a:lnTo>
                  <a:pt x="20985" y="41782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95086" y="461747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985" y="41782"/>
                </a:moveTo>
                <a:lnTo>
                  <a:pt x="12846" y="40177"/>
                </a:lnTo>
                <a:lnTo>
                  <a:pt x="6186" y="35730"/>
                </a:lnTo>
                <a:lnTo>
                  <a:pt x="1678" y="29110"/>
                </a:lnTo>
                <a:lnTo>
                  <a:pt x="0" y="20985"/>
                </a:lnTo>
                <a:lnTo>
                  <a:pt x="1604" y="12846"/>
                </a:lnTo>
                <a:lnTo>
                  <a:pt x="6052" y="6185"/>
                </a:lnTo>
                <a:lnTo>
                  <a:pt x="12672" y="1678"/>
                </a:lnTo>
                <a:lnTo>
                  <a:pt x="20796" y="0"/>
                </a:lnTo>
                <a:lnTo>
                  <a:pt x="28935" y="1604"/>
                </a:lnTo>
                <a:lnTo>
                  <a:pt x="35596" y="6051"/>
                </a:lnTo>
                <a:lnTo>
                  <a:pt x="40103" y="12672"/>
                </a:lnTo>
                <a:lnTo>
                  <a:pt x="41782" y="20796"/>
                </a:lnTo>
                <a:lnTo>
                  <a:pt x="40177" y="28935"/>
                </a:lnTo>
                <a:lnTo>
                  <a:pt x="35730" y="35596"/>
                </a:lnTo>
                <a:lnTo>
                  <a:pt x="29110" y="40103"/>
                </a:lnTo>
                <a:lnTo>
                  <a:pt x="20985" y="41782"/>
                </a:lnTo>
                <a:close/>
              </a:path>
            </a:pathLst>
          </a:custGeom>
          <a:ln w="1269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4"/>
          <p:cNvSpPr/>
          <p:nvPr/>
        </p:nvSpPr>
        <p:spPr>
          <a:xfrm>
            <a:off x="7467600" y="2667000"/>
            <a:ext cx="1482725" cy="1382395"/>
          </a:xfrm>
          <a:custGeom>
            <a:avLst/>
            <a:gdLst/>
            <a:ahLst/>
            <a:cxnLst/>
            <a:rect l="l" t="t" r="r" b="b"/>
            <a:pathLst>
              <a:path w="1482725" h="1382395">
                <a:moveTo>
                  <a:pt x="0" y="0"/>
                </a:moveTo>
                <a:lnTo>
                  <a:pt x="1482599" y="0"/>
                </a:lnTo>
                <a:lnTo>
                  <a:pt x="1482599" y="1382099"/>
                </a:lnTo>
                <a:lnTo>
                  <a:pt x="0" y="1382099"/>
                </a:lnTo>
                <a:lnTo>
                  <a:pt x="0" y="0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7"/>
          <p:cNvSpPr txBox="1"/>
          <p:nvPr/>
        </p:nvSpPr>
        <p:spPr>
          <a:xfrm>
            <a:off x="7411452" y="4920345"/>
            <a:ext cx="16014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1" spc="25" dirty="0" smtClean="0">
                <a:solidFill>
                  <a:srgbClr val="434343"/>
                </a:solidFill>
                <a:latin typeface="+mn-ea"/>
                <a:cs typeface="Gulim"/>
              </a:rPr>
              <a:t>개발 시 문제점</a:t>
            </a:r>
            <a:endParaRPr sz="1600">
              <a:latin typeface="+mn-ea"/>
              <a:cs typeface="Gulim"/>
            </a:endParaRPr>
          </a:p>
        </p:txBody>
      </p:sp>
      <p:sp>
        <p:nvSpPr>
          <p:cNvPr id="47" name="object 25"/>
          <p:cNvSpPr/>
          <p:nvPr/>
        </p:nvSpPr>
        <p:spPr>
          <a:xfrm>
            <a:off x="8719734" y="3193377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164999" y="329999"/>
                </a:moveTo>
                <a:lnTo>
                  <a:pt x="0" y="164999"/>
                </a:lnTo>
                <a:lnTo>
                  <a:pt x="164999" y="0"/>
                </a:lnTo>
                <a:lnTo>
                  <a:pt x="329999" y="164999"/>
                </a:lnTo>
                <a:lnTo>
                  <a:pt x="164999" y="329999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3"/>
          <p:cNvSpPr txBox="1"/>
          <p:nvPr/>
        </p:nvSpPr>
        <p:spPr>
          <a:xfrm>
            <a:off x="7987517" y="3029195"/>
            <a:ext cx="53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smtClean="0">
                <a:solidFill>
                  <a:srgbClr val="434343"/>
                </a:solidFill>
                <a:latin typeface="Arial"/>
                <a:cs typeface="Arial"/>
              </a:rPr>
              <a:t>0</a:t>
            </a:r>
            <a:r>
              <a:rPr lang="en-US" sz="3600" spc="-5" dirty="0" smtClean="0">
                <a:solidFill>
                  <a:srgbClr val="434343"/>
                </a:solidFill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49" name="object 34"/>
          <p:cNvSpPr/>
          <p:nvPr/>
        </p:nvSpPr>
        <p:spPr>
          <a:xfrm>
            <a:off x="8209601" y="4203005"/>
            <a:ext cx="1905" cy="414655"/>
          </a:xfrm>
          <a:custGeom>
            <a:avLst/>
            <a:gdLst/>
            <a:ahLst/>
            <a:cxnLst/>
            <a:rect l="l" t="t" r="r" b="b"/>
            <a:pathLst>
              <a:path w="1904" h="414654">
                <a:moveTo>
                  <a:pt x="1881" y="414467"/>
                </a:moveTo>
                <a:lnTo>
                  <a:pt x="0" y="0"/>
                </a:lnTo>
              </a:path>
            </a:pathLst>
          </a:custGeom>
          <a:ln w="1269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5"/>
          <p:cNvSpPr/>
          <p:nvPr/>
        </p:nvSpPr>
        <p:spPr>
          <a:xfrm>
            <a:off x="8190686" y="461747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985" y="41782"/>
                </a:moveTo>
                <a:lnTo>
                  <a:pt x="12846" y="40177"/>
                </a:lnTo>
                <a:lnTo>
                  <a:pt x="6186" y="35730"/>
                </a:lnTo>
                <a:lnTo>
                  <a:pt x="1678" y="29110"/>
                </a:lnTo>
                <a:lnTo>
                  <a:pt x="0" y="20985"/>
                </a:lnTo>
                <a:lnTo>
                  <a:pt x="1604" y="12846"/>
                </a:lnTo>
                <a:lnTo>
                  <a:pt x="6052" y="6185"/>
                </a:lnTo>
                <a:lnTo>
                  <a:pt x="12672" y="1678"/>
                </a:lnTo>
                <a:lnTo>
                  <a:pt x="20796" y="0"/>
                </a:lnTo>
                <a:lnTo>
                  <a:pt x="28935" y="1604"/>
                </a:lnTo>
                <a:lnTo>
                  <a:pt x="35596" y="6051"/>
                </a:lnTo>
                <a:lnTo>
                  <a:pt x="40103" y="12672"/>
                </a:lnTo>
                <a:lnTo>
                  <a:pt x="41782" y="20796"/>
                </a:lnTo>
                <a:lnTo>
                  <a:pt x="40177" y="28935"/>
                </a:lnTo>
                <a:lnTo>
                  <a:pt x="35730" y="35596"/>
                </a:lnTo>
                <a:lnTo>
                  <a:pt x="29110" y="40103"/>
                </a:lnTo>
                <a:lnTo>
                  <a:pt x="20985" y="41782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6"/>
          <p:cNvSpPr/>
          <p:nvPr/>
        </p:nvSpPr>
        <p:spPr>
          <a:xfrm>
            <a:off x="8190686" y="461747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0985" y="41782"/>
                </a:moveTo>
                <a:lnTo>
                  <a:pt x="12846" y="40177"/>
                </a:lnTo>
                <a:lnTo>
                  <a:pt x="6186" y="35730"/>
                </a:lnTo>
                <a:lnTo>
                  <a:pt x="1678" y="29110"/>
                </a:lnTo>
                <a:lnTo>
                  <a:pt x="0" y="20985"/>
                </a:lnTo>
                <a:lnTo>
                  <a:pt x="1604" y="12846"/>
                </a:lnTo>
                <a:lnTo>
                  <a:pt x="6052" y="6185"/>
                </a:lnTo>
                <a:lnTo>
                  <a:pt x="12672" y="1678"/>
                </a:lnTo>
                <a:lnTo>
                  <a:pt x="20796" y="0"/>
                </a:lnTo>
                <a:lnTo>
                  <a:pt x="28935" y="1604"/>
                </a:lnTo>
                <a:lnTo>
                  <a:pt x="35596" y="6051"/>
                </a:lnTo>
                <a:lnTo>
                  <a:pt x="40103" y="12672"/>
                </a:lnTo>
                <a:lnTo>
                  <a:pt x="41782" y="20796"/>
                </a:lnTo>
                <a:lnTo>
                  <a:pt x="40177" y="28935"/>
                </a:lnTo>
                <a:lnTo>
                  <a:pt x="35730" y="35596"/>
                </a:lnTo>
                <a:lnTo>
                  <a:pt x="29110" y="40103"/>
                </a:lnTo>
                <a:lnTo>
                  <a:pt x="20985" y="41782"/>
                </a:lnTo>
                <a:close/>
              </a:path>
            </a:pathLst>
          </a:custGeom>
          <a:ln w="1269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7"/>
          <p:cNvSpPr/>
          <p:nvPr/>
        </p:nvSpPr>
        <p:spPr>
          <a:xfrm>
            <a:off x="7267365" y="3193013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164999" y="329999"/>
                </a:moveTo>
                <a:lnTo>
                  <a:pt x="0" y="164999"/>
                </a:lnTo>
                <a:lnTo>
                  <a:pt x="164999" y="0"/>
                </a:lnTo>
                <a:lnTo>
                  <a:pt x="329999" y="164999"/>
                </a:lnTo>
                <a:lnTo>
                  <a:pt x="164999" y="329999"/>
                </a:lnTo>
                <a:close/>
              </a:path>
            </a:pathLst>
          </a:custGeom>
          <a:solidFill>
            <a:srgbClr val="6FA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37"/>
          <p:cNvSpPr txBox="1"/>
          <p:nvPr/>
        </p:nvSpPr>
        <p:spPr>
          <a:xfrm>
            <a:off x="5943600" y="1676400"/>
            <a:ext cx="16014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1" dirty="0" err="1" smtClean="0">
                <a:latin typeface="Gulim"/>
                <a:cs typeface="Gulim"/>
              </a:rPr>
              <a:t>앱의</a:t>
            </a:r>
            <a:r>
              <a:rPr lang="ko-KR" altLang="en-US" sz="1600" b="1" dirty="0" smtClean="0">
                <a:latin typeface="Gulim"/>
                <a:cs typeface="Gulim"/>
              </a:rPr>
              <a:t> 발전방향</a:t>
            </a:r>
            <a:endParaRPr sz="1600" b="1">
              <a:latin typeface="Gulim"/>
              <a:cs typeface="Gulim"/>
            </a:endParaRPr>
          </a:p>
        </p:txBody>
      </p:sp>
      <p:sp>
        <p:nvSpPr>
          <p:cNvPr id="53" name="object 37"/>
          <p:cNvSpPr txBox="1"/>
          <p:nvPr/>
        </p:nvSpPr>
        <p:spPr>
          <a:xfrm>
            <a:off x="2971800" y="1676400"/>
            <a:ext cx="16014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1" spc="25" dirty="0" err="1" smtClean="0">
                <a:solidFill>
                  <a:srgbClr val="434343"/>
                </a:solidFill>
                <a:latin typeface="Gulim"/>
                <a:cs typeface="Gulim"/>
              </a:rPr>
              <a:t>앱의</a:t>
            </a:r>
            <a:r>
              <a:rPr lang="ko-KR" altLang="en-US" sz="1600" b="1" spc="25" dirty="0" smtClean="0">
                <a:solidFill>
                  <a:srgbClr val="434343"/>
                </a:solidFill>
                <a:latin typeface="Gulim"/>
                <a:cs typeface="Gulim"/>
              </a:rPr>
              <a:t> 개요</a:t>
            </a:r>
            <a:endParaRPr sz="16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7999">
            <a:solidFill>
              <a:srgbClr val="FF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1644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4149" y="2014293"/>
            <a:ext cx="5338445" cy="0"/>
          </a:xfrm>
          <a:custGeom>
            <a:avLst/>
            <a:gdLst/>
            <a:ahLst/>
            <a:cxnLst/>
            <a:rect l="l" t="t" r="r" b="b"/>
            <a:pathLst>
              <a:path w="5338445">
                <a:moveTo>
                  <a:pt x="0" y="0"/>
                </a:moveTo>
                <a:lnTo>
                  <a:pt x="533784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014293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64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4149" y="2712141"/>
            <a:ext cx="5338445" cy="0"/>
          </a:xfrm>
          <a:custGeom>
            <a:avLst/>
            <a:gdLst/>
            <a:ahLst/>
            <a:cxnLst/>
            <a:rect l="l" t="t" r="r" b="b"/>
            <a:pathLst>
              <a:path w="5338445">
                <a:moveTo>
                  <a:pt x="0" y="0"/>
                </a:moveTo>
                <a:lnTo>
                  <a:pt x="533784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712141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64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75599" y="3409987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59">
                <a:moveTo>
                  <a:pt x="0" y="0"/>
                </a:moveTo>
                <a:lnTo>
                  <a:pt x="12163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409987"/>
            <a:ext cx="1593850" cy="0"/>
          </a:xfrm>
          <a:custGeom>
            <a:avLst/>
            <a:gdLst/>
            <a:ahLst/>
            <a:cxnLst/>
            <a:rect l="l" t="t" r="r" b="b"/>
            <a:pathLst>
              <a:path w="1593850">
                <a:moveTo>
                  <a:pt x="0" y="0"/>
                </a:moveTo>
                <a:lnTo>
                  <a:pt x="159364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75599" y="4107834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59">
                <a:moveTo>
                  <a:pt x="0" y="0"/>
                </a:moveTo>
                <a:lnTo>
                  <a:pt x="12163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107834"/>
            <a:ext cx="5715635" cy="0"/>
          </a:xfrm>
          <a:custGeom>
            <a:avLst/>
            <a:gdLst/>
            <a:ahLst/>
            <a:cxnLst/>
            <a:rect l="l" t="t" r="r" b="b"/>
            <a:pathLst>
              <a:path w="5715635">
                <a:moveTo>
                  <a:pt x="0" y="0"/>
                </a:moveTo>
                <a:lnTo>
                  <a:pt x="57150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75599" y="4805681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59">
                <a:moveTo>
                  <a:pt x="0" y="0"/>
                </a:moveTo>
                <a:lnTo>
                  <a:pt x="12163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805681"/>
            <a:ext cx="5715635" cy="0"/>
          </a:xfrm>
          <a:custGeom>
            <a:avLst/>
            <a:gdLst/>
            <a:ahLst/>
            <a:cxnLst/>
            <a:rect l="l" t="t" r="r" b="b"/>
            <a:pathLst>
              <a:path w="5715635">
                <a:moveTo>
                  <a:pt x="0" y="0"/>
                </a:moveTo>
                <a:lnTo>
                  <a:pt x="57150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75599" y="5503528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59">
                <a:moveTo>
                  <a:pt x="0" y="0"/>
                </a:moveTo>
                <a:lnTo>
                  <a:pt x="12163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503528"/>
            <a:ext cx="5715635" cy="0"/>
          </a:xfrm>
          <a:custGeom>
            <a:avLst/>
            <a:gdLst/>
            <a:ahLst/>
            <a:cxnLst/>
            <a:rect l="l" t="t" r="r" b="b"/>
            <a:pathLst>
              <a:path w="5715635">
                <a:moveTo>
                  <a:pt x="0" y="0"/>
                </a:moveTo>
                <a:lnTo>
                  <a:pt x="57150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2013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93650" y="1574175"/>
            <a:ext cx="5260975" cy="2234565"/>
          </a:xfrm>
          <a:custGeom>
            <a:avLst/>
            <a:gdLst/>
            <a:ahLst/>
            <a:cxnLst/>
            <a:rect l="l" t="t" r="r" b="b"/>
            <a:pathLst>
              <a:path w="5260975" h="2234565">
                <a:moveTo>
                  <a:pt x="0" y="0"/>
                </a:moveTo>
                <a:lnTo>
                  <a:pt x="5260499" y="0"/>
                </a:lnTo>
                <a:lnTo>
                  <a:pt x="5260499" y="2234099"/>
                </a:lnTo>
                <a:lnTo>
                  <a:pt x="0" y="22340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6701" y="575774"/>
            <a:ext cx="3924300" cy="0"/>
          </a:xfrm>
          <a:custGeom>
            <a:avLst/>
            <a:gdLst/>
            <a:ahLst/>
            <a:cxnLst/>
            <a:rect l="l" t="t" r="r" b="b"/>
            <a:pathLst>
              <a:path w="3924300">
                <a:moveTo>
                  <a:pt x="0" y="0"/>
                </a:moveTo>
                <a:lnTo>
                  <a:pt x="3923999" y="0"/>
                </a:lnTo>
              </a:path>
            </a:pathLst>
          </a:custGeom>
          <a:ln w="9207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49728" y="104173"/>
            <a:ext cx="14465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Arial"/>
                <a:cs typeface="Arial"/>
              </a:rPr>
              <a:t>01</a:t>
            </a:r>
            <a:r>
              <a:rPr sz="3300" spc="-85" dirty="0">
                <a:latin typeface="Arial"/>
                <a:cs typeface="Arial"/>
              </a:rPr>
              <a:t> </a:t>
            </a:r>
            <a:r>
              <a:rPr sz="3300" spc="60" dirty="0"/>
              <a:t>개요</a:t>
            </a:r>
            <a:endParaRPr sz="33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58089" y="1266888"/>
            <a:ext cx="1327785" cy="550545"/>
          </a:xfrm>
          <a:custGeom>
            <a:avLst/>
            <a:gdLst/>
            <a:ahLst/>
            <a:cxnLst/>
            <a:rect l="l" t="t" r="r" b="b"/>
            <a:pathLst>
              <a:path w="1327785" h="550544">
                <a:moveTo>
                  <a:pt x="1273269" y="550211"/>
                </a:moveTo>
                <a:lnTo>
                  <a:pt x="0" y="338629"/>
                </a:lnTo>
                <a:lnTo>
                  <a:pt x="67516" y="297179"/>
                </a:lnTo>
                <a:lnTo>
                  <a:pt x="19367" y="289178"/>
                </a:lnTo>
                <a:lnTo>
                  <a:pt x="49831" y="271668"/>
                </a:lnTo>
                <a:lnTo>
                  <a:pt x="121062" y="208263"/>
                </a:lnTo>
                <a:lnTo>
                  <a:pt x="67563" y="199374"/>
                </a:lnTo>
                <a:lnTo>
                  <a:pt x="109965" y="176323"/>
                </a:lnTo>
                <a:lnTo>
                  <a:pt x="70484" y="117093"/>
                </a:lnTo>
                <a:lnTo>
                  <a:pt x="143350" y="76533"/>
                </a:lnTo>
                <a:lnTo>
                  <a:pt x="90296" y="0"/>
                </a:lnTo>
                <a:lnTo>
                  <a:pt x="1327541" y="205017"/>
                </a:lnTo>
                <a:lnTo>
                  <a:pt x="1269301" y="248586"/>
                </a:lnTo>
                <a:lnTo>
                  <a:pt x="1314469" y="296509"/>
                </a:lnTo>
                <a:lnTo>
                  <a:pt x="1216993" y="330183"/>
                </a:lnTo>
                <a:lnTo>
                  <a:pt x="1278714" y="355488"/>
                </a:lnTo>
                <a:lnTo>
                  <a:pt x="1209960" y="404256"/>
                </a:lnTo>
                <a:lnTo>
                  <a:pt x="1275397" y="407606"/>
                </a:lnTo>
                <a:lnTo>
                  <a:pt x="1206642" y="456374"/>
                </a:lnTo>
                <a:lnTo>
                  <a:pt x="1268364" y="481679"/>
                </a:lnTo>
                <a:lnTo>
                  <a:pt x="1225962" y="504729"/>
                </a:lnTo>
                <a:lnTo>
                  <a:pt x="1273269" y="550211"/>
                </a:lnTo>
                <a:close/>
              </a:path>
            </a:pathLst>
          </a:custGeom>
          <a:solidFill>
            <a:srgbClr val="FFF1CC">
              <a:alpha val="8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58089" y="1266888"/>
            <a:ext cx="1327785" cy="550545"/>
          </a:xfrm>
          <a:custGeom>
            <a:avLst/>
            <a:gdLst/>
            <a:ahLst/>
            <a:cxnLst/>
            <a:rect l="l" t="t" r="r" b="b"/>
            <a:pathLst>
              <a:path w="1327785" h="550544">
                <a:moveTo>
                  <a:pt x="1245373" y="191121"/>
                </a:moveTo>
                <a:lnTo>
                  <a:pt x="1224779" y="187801"/>
                </a:lnTo>
                <a:lnTo>
                  <a:pt x="1204184" y="184482"/>
                </a:lnTo>
                <a:lnTo>
                  <a:pt x="1183590" y="181162"/>
                </a:lnTo>
                <a:lnTo>
                  <a:pt x="1162995" y="177842"/>
                </a:lnTo>
                <a:lnTo>
                  <a:pt x="1133344" y="173171"/>
                </a:lnTo>
                <a:lnTo>
                  <a:pt x="1082680" y="164556"/>
                </a:lnTo>
                <a:lnTo>
                  <a:pt x="1032017" y="155942"/>
                </a:lnTo>
                <a:lnTo>
                  <a:pt x="1002365" y="151271"/>
                </a:lnTo>
                <a:lnTo>
                  <a:pt x="945520" y="142178"/>
                </a:lnTo>
                <a:lnTo>
                  <a:pt x="890854" y="133329"/>
                </a:lnTo>
                <a:lnTo>
                  <a:pt x="838095" y="124692"/>
                </a:lnTo>
                <a:lnTo>
                  <a:pt x="786970" y="116237"/>
                </a:lnTo>
                <a:lnTo>
                  <a:pt x="737208" y="107935"/>
                </a:lnTo>
                <a:lnTo>
                  <a:pt x="688535" y="99753"/>
                </a:lnTo>
                <a:lnTo>
                  <a:pt x="640680" y="91663"/>
                </a:lnTo>
                <a:lnTo>
                  <a:pt x="593369" y="83634"/>
                </a:lnTo>
                <a:lnTo>
                  <a:pt x="546331" y="75635"/>
                </a:lnTo>
                <a:lnTo>
                  <a:pt x="499293" y="67636"/>
                </a:lnTo>
                <a:lnTo>
                  <a:pt x="451982" y="59607"/>
                </a:lnTo>
                <a:lnTo>
                  <a:pt x="404126" y="51517"/>
                </a:lnTo>
                <a:lnTo>
                  <a:pt x="355454" y="43336"/>
                </a:lnTo>
                <a:lnTo>
                  <a:pt x="305691" y="35033"/>
                </a:lnTo>
                <a:lnTo>
                  <a:pt x="254567" y="26578"/>
                </a:lnTo>
                <a:lnTo>
                  <a:pt x="201808" y="17942"/>
                </a:lnTo>
                <a:lnTo>
                  <a:pt x="147142" y="9092"/>
                </a:lnTo>
                <a:lnTo>
                  <a:pt x="90296" y="0"/>
                </a:lnTo>
                <a:lnTo>
                  <a:pt x="143350" y="76533"/>
                </a:lnTo>
                <a:lnTo>
                  <a:pt x="70484" y="117093"/>
                </a:lnTo>
                <a:lnTo>
                  <a:pt x="109965" y="176323"/>
                </a:lnTo>
                <a:lnTo>
                  <a:pt x="67563" y="199374"/>
                </a:lnTo>
                <a:lnTo>
                  <a:pt x="121062" y="208263"/>
                </a:lnTo>
                <a:lnTo>
                  <a:pt x="49831" y="271668"/>
                </a:lnTo>
                <a:lnTo>
                  <a:pt x="19367" y="289178"/>
                </a:lnTo>
                <a:lnTo>
                  <a:pt x="67516" y="297179"/>
                </a:lnTo>
                <a:lnTo>
                  <a:pt x="0" y="338629"/>
                </a:lnTo>
                <a:lnTo>
                  <a:pt x="1273269" y="550211"/>
                </a:lnTo>
                <a:lnTo>
                  <a:pt x="1225962" y="504729"/>
                </a:lnTo>
                <a:lnTo>
                  <a:pt x="1268364" y="481679"/>
                </a:lnTo>
                <a:lnTo>
                  <a:pt x="1206642" y="456374"/>
                </a:lnTo>
                <a:lnTo>
                  <a:pt x="1275397" y="407606"/>
                </a:lnTo>
                <a:lnTo>
                  <a:pt x="1209960" y="404256"/>
                </a:lnTo>
                <a:lnTo>
                  <a:pt x="1278714" y="355488"/>
                </a:lnTo>
                <a:lnTo>
                  <a:pt x="1216993" y="330183"/>
                </a:lnTo>
                <a:lnTo>
                  <a:pt x="1314469" y="296509"/>
                </a:lnTo>
                <a:lnTo>
                  <a:pt x="1269301" y="248586"/>
                </a:lnTo>
                <a:lnTo>
                  <a:pt x="1327541" y="205017"/>
                </a:lnTo>
                <a:lnTo>
                  <a:pt x="1245373" y="191121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63025" y="2305515"/>
            <a:ext cx="4065270" cy="728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300" dirty="0">
                <a:latin typeface="Gulim"/>
                <a:cs typeface="Gulim"/>
              </a:rPr>
              <a:t>평소에 편의점 어플 사용 시  느꼈던 개선 필요점을</a:t>
            </a:r>
            <a:r>
              <a:rPr sz="2300" spc="-495" dirty="0">
                <a:latin typeface="Gulim"/>
                <a:cs typeface="Gulim"/>
              </a:rPr>
              <a:t> </a:t>
            </a:r>
            <a:r>
              <a:rPr sz="2300" dirty="0">
                <a:latin typeface="Gulim"/>
                <a:cs typeface="Gulim"/>
              </a:rPr>
              <a:t>바탕으로</a:t>
            </a:r>
            <a:endParaRPr sz="2300">
              <a:latin typeface="Gulim"/>
              <a:cs typeface="Guli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15099" y="3395950"/>
            <a:ext cx="5260975" cy="2234565"/>
          </a:xfrm>
          <a:custGeom>
            <a:avLst/>
            <a:gdLst/>
            <a:ahLst/>
            <a:cxnLst/>
            <a:rect l="l" t="t" r="r" b="b"/>
            <a:pathLst>
              <a:path w="5260975" h="2234565">
                <a:moveTo>
                  <a:pt x="0" y="0"/>
                </a:moveTo>
                <a:lnTo>
                  <a:pt x="5260499" y="0"/>
                </a:lnTo>
                <a:lnTo>
                  <a:pt x="5260499" y="2234099"/>
                </a:lnTo>
                <a:lnTo>
                  <a:pt x="0" y="2234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15099" y="3395950"/>
            <a:ext cx="5260975" cy="2234565"/>
          </a:xfrm>
          <a:custGeom>
            <a:avLst/>
            <a:gdLst/>
            <a:ahLst/>
            <a:cxnLst/>
            <a:rect l="l" t="t" r="r" b="b"/>
            <a:pathLst>
              <a:path w="5260975" h="2234565">
                <a:moveTo>
                  <a:pt x="0" y="0"/>
                </a:moveTo>
                <a:lnTo>
                  <a:pt x="5260499" y="0"/>
                </a:lnTo>
                <a:lnTo>
                  <a:pt x="5260499" y="2234099"/>
                </a:lnTo>
                <a:lnTo>
                  <a:pt x="0" y="22340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18295" y="3147637"/>
            <a:ext cx="1288415" cy="432434"/>
          </a:xfrm>
          <a:custGeom>
            <a:avLst/>
            <a:gdLst/>
            <a:ahLst/>
            <a:cxnLst/>
            <a:rect l="l" t="t" r="r" b="b"/>
            <a:pathLst>
              <a:path w="1288415" h="432435">
                <a:moveTo>
                  <a:pt x="30099" y="222583"/>
                </a:moveTo>
                <a:lnTo>
                  <a:pt x="86089" y="159432"/>
                </a:lnTo>
                <a:lnTo>
                  <a:pt x="20240" y="148796"/>
                </a:lnTo>
                <a:lnTo>
                  <a:pt x="56356" y="116697"/>
                </a:lnTo>
                <a:lnTo>
                  <a:pt x="0" y="83121"/>
                </a:lnTo>
                <a:lnTo>
                  <a:pt x="1288382" y="0"/>
                </a:lnTo>
                <a:lnTo>
                  <a:pt x="1231947" y="55737"/>
                </a:lnTo>
                <a:lnTo>
                  <a:pt x="1277296" y="55737"/>
                </a:lnTo>
                <a:lnTo>
                  <a:pt x="1254934" y="76581"/>
                </a:lnTo>
                <a:lnTo>
                  <a:pt x="1199832" y="154559"/>
                </a:lnTo>
                <a:lnTo>
                  <a:pt x="1250036" y="154559"/>
                </a:lnTo>
                <a:lnTo>
                  <a:pt x="1217849" y="183165"/>
                </a:lnTo>
                <a:lnTo>
                  <a:pt x="1247420" y="210978"/>
                </a:lnTo>
                <a:lnTo>
                  <a:pt x="94614" y="210978"/>
                </a:lnTo>
                <a:lnTo>
                  <a:pt x="30099" y="222583"/>
                </a:lnTo>
                <a:close/>
              </a:path>
              <a:path w="1288415" h="432435">
                <a:moveTo>
                  <a:pt x="1277296" y="55737"/>
                </a:moveTo>
                <a:lnTo>
                  <a:pt x="1231947" y="55737"/>
                </a:lnTo>
                <a:lnTo>
                  <a:pt x="1280668" y="52593"/>
                </a:lnTo>
                <a:lnTo>
                  <a:pt x="1277296" y="55737"/>
                </a:lnTo>
                <a:close/>
              </a:path>
              <a:path w="1288415" h="432435">
                <a:moveTo>
                  <a:pt x="1250036" y="154559"/>
                </a:moveTo>
                <a:lnTo>
                  <a:pt x="1199832" y="154559"/>
                </a:lnTo>
                <a:lnTo>
                  <a:pt x="1253965" y="151066"/>
                </a:lnTo>
                <a:lnTo>
                  <a:pt x="1250036" y="154559"/>
                </a:lnTo>
                <a:close/>
              </a:path>
              <a:path w="1288415" h="432435">
                <a:moveTo>
                  <a:pt x="24994" y="431869"/>
                </a:moveTo>
                <a:lnTo>
                  <a:pt x="71913" y="376173"/>
                </a:lnTo>
                <a:lnTo>
                  <a:pt x="17091" y="339733"/>
                </a:lnTo>
                <a:lnTo>
                  <a:pt x="104473" y="284765"/>
                </a:lnTo>
                <a:lnTo>
                  <a:pt x="38623" y="274129"/>
                </a:lnTo>
                <a:lnTo>
                  <a:pt x="94614" y="210978"/>
                </a:lnTo>
                <a:lnTo>
                  <a:pt x="1247420" y="210978"/>
                </a:lnTo>
                <a:lnTo>
                  <a:pt x="1269682" y="231917"/>
                </a:lnTo>
                <a:lnTo>
                  <a:pt x="1207832" y="288004"/>
                </a:lnTo>
                <a:lnTo>
                  <a:pt x="1276794" y="350536"/>
                </a:lnTo>
                <a:lnTo>
                  <a:pt x="24994" y="431869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18295" y="3147637"/>
            <a:ext cx="1288415" cy="432434"/>
          </a:xfrm>
          <a:custGeom>
            <a:avLst/>
            <a:gdLst/>
            <a:ahLst/>
            <a:cxnLst/>
            <a:rect l="l" t="t" r="r" b="b"/>
            <a:pathLst>
              <a:path w="1288415" h="432435">
                <a:moveTo>
                  <a:pt x="108192" y="426740"/>
                </a:moveTo>
                <a:lnTo>
                  <a:pt x="129008" y="425296"/>
                </a:lnTo>
                <a:lnTo>
                  <a:pt x="149824" y="423852"/>
                </a:lnTo>
                <a:lnTo>
                  <a:pt x="170639" y="422407"/>
                </a:lnTo>
                <a:lnTo>
                  <a:pt x="191455" y="420963"/>
                </a:lnTo>
                <a:lnTo>
                  <a:pt x="221401" y="418778"/>
                </a:lnTo>
                <a:lnTo>
                  <a:pt x="272710" y="415661"/>
                </a:lnTo>
                <a:lnTo>
                  <a:pt x="324019" y="412544"/>
                </a:lnTo>
                <a:lnTo>
                  <a:pt x="411405" y="406303"/>
                </a:lnTo>
                <a:lnTo>
                  <a:pt x="466667" y="402506"/>
                </a:lnTo>
                <a:lnTo>
                  <a:pt x="520023" y="398935"/>
                </a:lnTo>
                <a:lnTo>
                  <a:pt x="571745" y="395558"/>
                </a:lnTo>
                <a:lnTo>
                  <a:pt x="622105" y="392342"/>
                </a:lnTo>
                <a:lnTo>
                  <a:pt x="671377" y="389255"/>
                </a:lnTo>
                <a:lnTo>
                  <a:pt x="719831" y="386265"/>
                </a:lnTo>
                <a:lnTo>
                  <a:pt x="767741" y="383340"/>
                </a:lnTo>
                <a:lnTo>
                  <a:pt x="815379" y="380447"/>
                </a:lnTo>
                <a:lnTo>
                  <a:pt x="863017" y="377554"/>
                </a:lnTo>
                <a:lnTo>
                  <a:pt x="910927" y="374629"/>
                </a:lnTo>
                <a:lnTo>
                  <a:pt x="959382" y="371639"/>
                </a:lnTo>
                <a:lnTo>
                  <a:pt x="1008653" y="368553"/>
                </a:lnTo>
                <a:lnTo>
                  <a:pt x="1059014" y="365337"/>
                </a:lnTo>
                <a:lnTo>
                  <a:pt x="1110736" y="361959"/>
                </a:lnTo>
                <a:lnTo>
                  <a:pt x="1164092" y="358388"/>
                </a:lnTo>
                <a:lnTo>
                  <a:pt x="1219354" y="354591"/>
                </a:lnTo>
                <a:lnTo>
                  <a:pt x="1276794" y="350536"/>
                </a:lnTo>
                <a:lnTo>
                  <a:pt x="1207832" y="288004"/>
                </a:lnTo>
                <a:lnTo>
                  <a:pt x="1269682" y="231917"/>
                </a:lnTo>
                <a:lnTo>
                  <a:pt x="1217849" y="183165"/>
                </a:lnTo>
                <a:lnTo>
                  <a:pt x="1253965" y="151066"/>
                </a:lnTo>
                <a:lnTo>
                  <a:pt x="1199832" y="154559"/>
                </a:lnTo>
                <a:lnTo>
                  <a:pt x="1254934" y="76581"/>
                </a:lnTo>
                <a:lnTo>
                  <a:pt x="1280668" y="52593"/>
                </a:lnTo>
                <a:lnTo>
                  <a:pt x="1231947" y="55737"/>
                </a:lnTo>
                <a:lnTo>
                  <a:pt x="1288382" y="0"/>
                </a:lnTo>
                <a:lnTo>
                  <a:pt x="0" y="83121"/>
                </a:lnTo>
                <a:lnTo>
                  <a:pt x="56356" y="116697"/>
                </a:lnTo>
                <a:lnTo>
                  <a:pt x="20240" y="148796"/>
                </a:lnTo>
                <a:lnTo>
                  <a:pt x="86089" y="159432"/>
                </a:lnTo>
                <a:lnTo>
                  <a:pt x="30099" y="222583"/>
                </a:lnTo>
                <a:lnTo>
                  <a:pt x="94614" y="210978"/>
                </a:lnTo>
                <a:lnTo>
                  <a:pt x="38623" y="274129"/>
                </a:lnTo>
                <a:lnTo>
                  <a:pt x="104473" y="284765"/>
                </a:lnTo>
                <a:lnTo>
                  <a:pt x="17091" y="339733"/>
                </a:lnTo>
                <a:lnTo>
                  <a:pt x="71913" y="376173"/>
                </a:lnTo>
                <a:lnTo>
                  <a:pt x="24994" y="431869"/>
                </a:lnTo>
                <a:lnTo>
                  <a:pt x="108192" y="42674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83925" y="4145716"/>
            <a:ext cx="4146550" cy="728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300" dirty="0">
                <a:latin typeface="Gulim"/>
                <a:cs typeface="Gulim"/>
              </a:rPr>
              <a:t>편의점의 </a:t>
            </a:r>
            <a:r>
              <a:rPr sz="2300" spc="-5" dirty="0">
                <a:latin typeface="Gulim"/>
                <a:cs typeface="Gulim"/>
              </a:rPr>
              <a:t>할인</a:t>
            </a:r>
            <a:r>
              <a:rPr sz="2300" spc="-5" dirty="0">
                <a:latin typeface="Arial"/>
                <a:cs typeface="Arial"/>
              </a:rPr>
              <a:t>, </a:t>
            </a:r>
            <a:r>
              <a:rPr sz="2300" dirty="0">
                <a:latin typeface="Gulim"/>
                <a:cs typeface="Gulim"/>
              </a:rPr>
              <a:t>위치 정보를  신속정확하게</a:t>
            </a:r>
            <a:r>
              <a:rPr sz="2300" spc="-160" dirty="0">
                <a:latin typeface="Gulim"/>
                <a:cs typeface="Gulim"/>
              </a:rPr>
              <a:t> </a:t>
            </a:r>
            <a:r>
              <a:rPr sz="2300" dirty="0">
                <a:latin typeface="Gulim"/>
                <a:cs typeface="Gulim"/>
              </a:rPr>
              <a:t>제공할</a:t>
            </a:r>
            <a:r>
              <a:rPr sz="2300" spc="-155" dirty="0">
                <a:latin typeface="Gulim"/>
                <a:cs typeface="Gulim"/>
              </a:rPr>
              <a:t> </a:t>
            </a:r>
            <a:r>
              <a:rPr sz="2300" dirty="0">
                <a:latin typeface="Gulim"/>
                <a:cs typeface="Gulim"/>
              </a:rPr>
              <a:t>수</a:t>
            </a:r>
            <a:r>
              <a:rPr sz="2300" spc="-155" dirty="0">
                <a:latin typeface="Gulim"/>
                <a:cs typeface="Gulim"/>
              </a:rPr>
              <a:t> </a:t>
            </a:r>
            <a:r>
              <a:rPr sz="2300" dirty="0">
                <a:latin typeface="Gulim"/>
                <a:cs typeface="Gulim"/>
              </a:rPr>
              <a:t>있는</a:t>
            </a:r>
            <a:r>
              <a:rPr sz="2300" spc="-155" dirty="0">
                <a:latin typeface="Gulim"/>
                <a:cs typeface="Gulim"/>
              </a:rPr>
              <a:t> </a:t>
            </a:r>
            <a:r>
              <a:rPr sz="2300" dirty="0">
                <a:latin typeface="Gulim"/>
                <a:cs typeface="Gulim"/>
              </a:rPr>
              <a:t>앱</a:t>
            </a:r>
            <a:endParaRPr sz="23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7999">
            <a:solidFill>
              <a:srgbClr val="FF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1644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86274" y="2014293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flipV="1">
            <a:off x="0" y="1968574"/>
            <a:ext cx="114300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6274" y="271214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712140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86274" y="3409987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409986"/>
            <a:ext cx="11125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86274" y="4107834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 flipV="1">
            <a:off x="0" y="4038600"/>
            <a:ext cx="11125200" cy="69234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86274" y="480568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 flipV="1">
            <a:off x="0" y="4759962"/>
            <a:ext cx="112776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50352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2013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6701" y="575774"/>
            <a:ext cx="3924300" cy="0"/>
          </a:xfrm>
          <a:custGeom>
            <a:avLst/>
            <a:gdLst/>
            <a:ahLst/>
            <a:cxnLst/>
            <a:rect l="l" t="t" r="r" b="b"/>
            <a:pathLst>
              <a:path w="3924300">
                <a:moveTo>
                  <a:pt x="0" y="0"/>
                </a:moveTo>
                <a:lnTo>
                  <a:pt x="3924000" y="0"/>
                </a:lnTo>
              </a:path>
            </a:pathLst>
          </a:custGeom>
          <a:ln w="9207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87254" y="104173"/>
            <a:ext cx="27736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smtClean="0">
                <a:latin typeface="Arial"/>
                <a:cs typeface="Arial"/>
              </a:rPr>
              <a:t>02 </a:t>
            </a:r>
            <a:r>
              <a:rPr lang="ko-KR" altLang="en-US" sz="3300" spc="-5" dirty="0" smtClean="0">
                <a:latin typeface="Arial"/>
                <a:cs typeface="Arial"/>
              </a:rPr>
              <a:t>지도 기능</a:t>
            </a:r>
            <a:endParaRPr sz="3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3000" y="1066800"/>
            <a:ext cx="6553200" cy="7620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00200" y="1295400"/>
            <a:ext cx="571500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지도 기능은 크게 세 가지로 구분할 수 있음</a:t>
            </a:r>
            <a:endParaRPr sz="2300">
              <a:latin typeface="Gulim"/>
              <a:cs typeface="Guli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3902" y="8382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3902" y="8382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1143000" y="3276600"/>
            <a:ext cx="6858000" cy="18288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 txBox="1"/>
          <p:nvPr/>
        </p:nvSpPr>
        <p:spPr>
          <a:xfrm>
            <a:off x="1600200" y="3505200"/>
            <a:ext cx="6096000" cy="1454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첫 번째</a:t>
            </a:r>
            <a:r>
              <a:rPr lang="en-US" altLang="ko-KR" sz="2300" dirty="0" smtClean="0">
                <a:latin typeface="Gulim"/>
                <a:cs typeface="Gulim"/>
              </a:rPr>
              <a:t>. </a:t>
            </a:r>
            <a:r>
              <a:rPr lang="ko-KR" altLang="en-US" sz="2300" dirty="0" smtClean="0">
                <a:latin typeface="Gulim"/>
                <a:cs typeface="Gulim"/>
              </a:rPr>
              <a:t>장소 검색 기능</a:t>
            </a:r>
            <a:endParaRPr lang="en-US" altLang="ko-KR" sz="2300" dirty="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2300" dirty="0" smtClean="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키워드를 입력하면 해당 키워드에 맞는 장소를 목록화해서 보여줌</a:t>
            </a:r>
            <a:endParaRPr lang="en-US" altLang="ko-KR" sz="2300" dirty="0" smtClean="0">
              <a:latin typeface="Gulim"/>
              <a:cs typeface="Gulim"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3423902" y="3048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3423902" y="3048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C:\Users\seanj\Desktop\KakaoTalk_20201120_2235321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533400"/>
            <a:ext cx="2817177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7999">
            <a:solidFill>
              <a:srgbClr val="FF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1644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86274" y="2014293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flipV="1">
            <a:off x="0" y="1968574"/>
            <a:ext cx="114300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6274" y="271214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712140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86274" y="3409987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409986"/>
            <a:ext cx="11125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86274" y="4107834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 flipV="1">
            <a:off x="0" y="4038600"/>
            <a:ext cx="11125200" cy="69234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86274" y="480568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 flipV="1">
            <a:off x="0" y="4759962"/>
            <a:ext cx="112776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50352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2013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6701" y="575774"/>
            <a:ext cx="3924300" cy="0"/>
          </a:xfrm>
          <a:custGeom>
            <a:avLst/>
            <a:gdLst/>
            <a:ahLst/>
            <a:cxnLst/>
            <a:rect l="l" t="t" r="r" b="b"/>
            <a:pathLst>
              <a:path w="3924300">
                <a:moveTo>
                  <a:pt x="0" y="0"/>
                </a:moveTo>
                <a:lnTo>
                  <a:pt x="3924000" y="0"/>
                </a:lnTo>
              </a:path>
            </a:pathLst>
          </a:custGeom>
          <a:ln w="9207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87254" y="104173"/>
            <a:ext cx="27736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smtClean="0">
                <a:latin typeface="Arial"/>
                <a:cs typeface="Arial"/>
              </a:rPr>
              <a:t>02 </a:t>
            </a:r>
            <a:r>
              <a:rPr lang="ko-KR" altLang="en-US" sz="3300" spc="-5" dirty="0" smtClean="0">
                <a:latin typeface="Arial"/>
                <a:cs typeface="Arial"/>
              </a:rPr>
              <a:t>지도 기능</a:t>
            </a:r>
            <a:endParaRPr sz="3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3000" y="1066800"/>
            <a:ext cx="6553200" cy="7620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00200" y="1295400"/>
            <a:ext cx="571500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지도 기능은 크게 세 가지로 구분할 수 있음</a:t>
            </a:r>
            <a:endParaRPr sz="2300">
              <a:latin typeface="Gulim"/>
              <a:cs typeface="Guli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3902" y="8382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3902" y="8382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1143000" y="3276600"/>
            <a:ext cx="6858000" cy="18288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 txBox="1"/>
          <p:nvPr/>
        </p:nvSpPr>
        <p:spPr>
          <a:xfrm>
            <a:off x="1524000" y="3657600"/>
            <a:ext cx="6096000" cy="1100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첫 번째</a:t>
            </a:r>
            <a:r>
              <a:rPr lang="en-US" altLang="ko-KR" sz="2300" dirty="0" smtClean="0">
                <a:latin typeface="Gulim"/>
                <a:cs typeface="Gulim"/>
              </a:rPr>
              <a:t>. </a:t>
            </a:r>
            <a:r>
              <a:rPr lang="ko-KR" altLang="en-US" sz="2300" dirty="0" smtClean="0">
                <a:latin typeface="Gulim"/>
                <a:cs typeface="Gulim"/>
              </a:rPr>
              <a:t>장소 검색 기능</a:t>
            </a:r>
            <a:endParaRPr lang="en-US" altLang="ko-KR" sz="2300" dirty="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2300" dirty="0" smtClean="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클릭 시</a:t>
            </a:r>
            <a:r>
              <a:rPr lang="en-US" altLang="ko-KR" sz="2300" dirty="0">
                <a:latin typeface="Gulim"/>
                <a:cs typeface="Gulim"/>
              </a:rPr>
              <a:t> </a:t>
            </a:r>
            <a:r>
              <a:rPr lang="ko-KR" altLang="en-US" sz="2300" dirty="0" smtClean="0">
                <a:latin typeface="Gulim"/>
                <a:cs typeface="Gulim"/>
              </a:rPr>
              <a:t>해당 장소로 이동할 수 있음</a:t>
            </a:r>
            <a:endParaRPr lang="en-US" altLang="ko-KR" sz="2300" dirty="0" smtClean="0">
              <a:latin typeface="Gulim"/>
              <a:cs typeface="Gulim"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3423902" y="3048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3423902" y="3048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 descr="C:\Users\seanj\Desktop\KakaoTalk_20201120_223252425_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228600"/>
            <a:ext cx="3048000" cy="62656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7999">
            <a:solidFill>
              <a:srgbClr val="FF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1644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86274" y="2014293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flipV="1">
            <a:off x="0" y="1968574"/>
            <a:ext cx="114300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6274" y="271214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712140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86274" y="3409987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409986"/>
            <a:ext cx="11125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86274" y="4107834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 flipV="1">
            <a:off x="0" y="4038600"/>
            <a:ext cx="11125200" cy="69234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86274" y="480568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 flipV="1">
            <a:off x="0" y="4759962"/>
            <a:ext cx="112776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50352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2013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6701" y="575774"/>
            <a:ext cx="3924300" cy="0"/>
          </a:xfrm>
          <a:custGeom>
            <a:avLst/>
            <a:gdLst/>
            <a:ahLst/>
            <a:cxnLst/>
            <a:rect l="l" t="t" r="r" b="b"/>
            <a:pathLst>
              <a:path w="3924300">
                <a:moveTo>
                  <a:pt x="0" y="0"/>
                </a:moveTo>
                <a:lnTo>
                  <a:pt x="3924000" y="0"/>
                </a:lnTo>
              </a:path>
            </a:pathLst>
          </a:custGeom>
          <a:ln w="9207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87254" y="104173"/>
            <a:ext cx="27736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smtClean="0">
                <a:latin typeface="Arial"/>
                <a:cs typeface="Arial"/>
              </a:rPr>
              <a:t>02 </a:t>
            </a:r>
            <a:r>
              <a:rPr lang="ko-KR" altLang="en-US" sz="3300" spc="-5" dirty="0" smtClean="0">
                <a:latin typeface="Arial"/>
                <a:cs typeface="Arial"/>
              </a:rPr>
              <a:t>지도 기능</a:t>
            </a:r>
            <a:endParaRPr sz="3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3000" y="1066800"/>
            <a:ext cx="6553200" cy="7620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00200" y="1295400"/>
            <a:ext cx="571500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지도 기능은 크게 세 가지로 구분할 수 있음</a:t>
            </a:r>
            <a:endParaRPr sz="2300">
              <a:latin typeface="Gulim"/>
              <a:cs typeface="Guli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3902" y="8382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3902" y="8382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1143000" y="3276600"/>
            <a:ext cx="6858000" cy="18288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 txBox="1"/>
          <p:nvPr/>
        </p:nvSpPr>
        <p:spPr>
          <a:xfrm>
            <a:off x="1600200" y="3505200"/>
            <a:ext cx="6096000" cy="1454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두 번째</a:t>
            </a:r>
            <a:r>
              <a:rPr lang="en-US" altLang="ko-KR" sz="2300" dirty="0" smtClean="0">
                <a:latin typeface="Gulim"/>
                <a:cs typeface="Gulim"/>
              </a:rPr>
              <a:t>. </a:t>
            </a:r>
            <a:r>
              <a:rPr lang="ko-KR" altLang="en-US" sz="2300" dirty="0" smtClean="0">
                <a:latin typeface="Gulim"/>
                <a:cs typeface="Gulim"/>
              </a:rPr>
              <a:t>편의점 검색 기능</a:t>
            </a:r>
            <a:endParaRPr lang="en-US" altLang="ko-KR" sz="2300" dirty="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2300" dirty="0" smtClean="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맨 아래의 버튼을 클릭하면</a:t>
            </a:r>
            <a:r>
              <a:rPr lang="en-US" altLang="ko-KR" sz="2300" dirty="0" smtClean="0">
                <a:latin typeface="Gulim"/>
                <a:cs typeface="Gulim"/>
              </a:rPr>
              <a:t>, </a:t>
            </a:r>
            <a:r>
              <a:rPr lang="ko-KR" altLang="en-US" sz="2300" dirty="0" smtClean="0">
                <a:latin typeface="Gulim"/>
                <a:cs typeface="Gulim"/>
              </a:rPr>
              <a:t>화면 내의 편의점을 검색함</a:t>
            </a:r>
            <a:endParaRPr lang="en-US" altLang="ko-KR" sz="2300" dirty="0" smtClean="0">
              <a:latin typeface="Gulim"/>
              <a:cs typeface="Gulim"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3423902" y="3048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3423902" y="3048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 descr="C:\Users\seanj\Desktop\KakaoTalk_20201120_223252425_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28600"/>
            <a:ext cx="3068932" cy="6308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7999">
            <a:solidFill>
              <a:srgbClr val="FF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1644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86274" y="2014293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flipV="1">
            <a:off x="0" y="1968574"/>
            <a:ext cx="114300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6274" y="271214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712140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86274" y="3409987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409986"/>
            <a:ext cx="11125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86274" y="4107834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 flipV="1">
            <a:off x="0" y="4038600"/>
            <a:ext cx="11125200" cy="69234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86274" y="480568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 flipV="1">
            <a:off x="0" y="4759962"/>
            <a:ext cx="112776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50352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2013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6701" y="575774"/>
            <a:ext cx="3924300" cy="0"/>
          </a:xfrm>
          <a:custGeom>
            <a:avLst/>
            <a:gdLst/>
            <a:ahLst/>
            <a:cxnLst/>
            <a:rect l="l" t="t" r="r" b="b"/>
            <a:pathLst>
              <a:path w="3924300">
                <a:moveTo>
                  <a:pt x="0" y="0"/>
                </a:moveTo>
                <a:lnTo>
                  <a:pt x="3924000" y="0"/>
                </a:lnTo>
              </a:path>
            </a:pathLst>
          </a:custGeom>
          <a:ln w="9207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87254" y="104173"/>
            <a:ext cx="27736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smtClean="0">
                <a:latin typeface="Arial"/>
                <a:cs typeface="Arial"/>
              </a:rPr>
              <a:t>02 </a:t>
            </a:r>
            <a:r>
              <a:rPr lang="ko-KR" altLang="en-US" sz="3300" spc="-5" dirty="0" smtClean="0">
                <a:latin typeface="Arial"/>
                <a:cs typeface="Arial"/>
              </a:rPr>
              <a:t>지도 기능</a:t>
            </a:r>
            <a:endParaRPr sz="3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3000" y="1066800"/>
            <a:ext cx="6553200" cy="7620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00200" y="1295400"/>
            <a:ext cx="571500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지도 기능은 크게 세 가지로 구분할 수 있음</a:t>
            </a:r>
            <a:endParaRPr sz="2300">
              <a:latin typeface="Gulim"/>
              <a:cs typeface="Guli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3902" y="8382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3902" y="8382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1143000" y="3276600"/>
            <a:ext cx="6858000" cy="18288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 txBox="1"/>
          <p:nvPr/>
        </p:nvSpPr>
        <p:spPr>
          <a:xfrm>
            <a:off x="1600200" y="3505200"/>
            <a:ext cx="6096000" cy="1100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두 번째</a:t>
            </a:r>
            <a:r>
              <a:rPr lang="en-US" altLang="ko-KR" sz="2300" dirty="0" smtClean="0">
                <a:latin typeface="Gulim"/>
                <a:cs typeface="Gulim"/>
              </a:rPr>
              <a:t>. </a:t>
            </a:r>
            <a:r>
              <a:rPr lang="ko-KR" altLang="en-US" sz="2300" dirty="0" smtClean="0">
                <a:latin typeface="Gulim"/>
                <a:cs typeface="Gulim"/>
              </a:rPr>
              <a:t>편의점 검색 기능</a:t>
            </a:r>
            <a:endParaRPr lang="en-US" altLang="ko-KR" sz="2300" dirty="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2300" dirty="0" smtClean="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추가로 누를수록 편의점을 추가로 검색함</a:t>
            </a:r>
            <a:endParaRPr lang="en-US" altLang="ko-KR" sz="2300" dirty="0" smtClean="0">
              <a:latin typeface="Gulim"/>
              <a:cs typeface="Gulim"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3423902" y="3048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3423902" y="3048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98" name="Picture 2" descr="C:\Users\seanj\Desktop\KakaoTalk_20201120_223252425_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275754"/>
            <a:ext cx="3201988" cy="65822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7999">
            <a:solidFill>
              <a:srgbClr val="FF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1644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86274" y="2014293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flipV="1">
            <a:off x="0" y="1968574"/>
            <a:ext cx="114300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6274" y="271214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712140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86274" y="3409987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409986"/>
            <a:ext cx="11125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86274" y="4107834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 flipV="1">
            <a:off x="0" y="4038600"/>
            <a:ext cx="11125200" cy="69234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86274" y="480568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 flipV="1">
            <a:off x="0" y="4759962"/>
            <a:ext cx="112776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50352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2013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6701" y="575774"/>
            <a:ext cx="3924300" cy="0"/>
          </a:xfrm>
          <a:custGeom>
            <a:avLst/>
            <a:gdLst/>
            <a:ahLst/>
            <a:cxnLst/>
            <a:rect l="l" t="t" r="r" b="b"/>
            <a:pathLst>
              <a:path w="3924300">
                <a:moveTo>
                  <a:pt x="0" y="0"/>
                </a:moveTo>
                <a:lnTo>
                  <a:pt x="3924000" y="0"/>
                </a:lnTo>
              </a:path>
            </a:pathLst>
          </a:custGeom>
          <a:ln w="9207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87254" y="104173"/>
            <a:ext cx="27736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smtClean="0">
                <a:latin typeface="Arial"/>
                <a:cs typeface="Arial"/>
              </a:rPr>
              <a:t>02 </a:t>
            </a:r>
            <a:r>
              <a:rPr lang="ko-KR" altLang="en-US" sz="3300" spc="-5" dirty="0" smtClean="0">
                <a:latin typeface="Arial"/>
                <a:cs typeface="Arial"/>
              </a:rPr>
              <a:t>지도 기능</a:t>
            </a:r>
            <a:endParaRPr sz="3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3000" y="1066800"/>
            <a:ext cx="6553200" cy="7620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00200" y="1295400"/>
            <a:ext cx="571500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지도 기능은 크게 세 가지로 구분할 수 있음</a:t>
            </a:r>
            <a:endParaRPr sz="2300">
              <a:latin typeface="Gulim"/>
              <a:cs typeface="Guli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3902" y="8382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23902" y="8382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1143000" y="3276600"/>
            <a:ext cx="6858000" cy="18288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 txBox="1"/>
          <p:nvPr/>
        </p:nvSpPr>
        <p:spPr>
          <a:xfrm>
            <a:off x="1600200" y="3505200"/>
            <a:ext cx="6096000" cy="1100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>
                <a:latin typeface="Gulim"/>
                <a:cs typeface="Gulim"/>
              </a:rPr>
              <a:t>세</a:t>
            </a:r>
            <a:r>
              <a:rPr lang="ko-KR" altLang="en-US" sz="2300" dirty="0" smtClean="0">
                <a:latin typeface="Gulim"/>
                <a:cs typeface="Gulim"/>
              </a:rPr>
              <a:t> 번째</a:t>
            </a:r>
            <a:r>
              <a:rPr lang="en-US" altLang="ko-KR" sz="2300" dirty="0" smtClean="0">
                <a:latin typeface="Gulim"/>
                <a:cs typeface="Gulim"/>
              </a:rPr>
              <a:t>. </a:t>
            </a:r>
            <a:r>
              <a:rPr lang="ko-KR" altLang="en-US" sz="2300" dirty="0" smtClean="0">
                <a:latin typeface="Gulim"/>
                <a:cs typeface="Gulim"/>
              </a:rPr>
              <a:t>내 위치 기능</a:t>
            </a:r>
            <a:endParaRPr lang="en-US" altLang="ko-KR" sz="2300" dirty="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2300" dirty="0" smtClean="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내 위치를 알려주는 기능</a:t>
            </a:r>
            <a:endParaRPr lang="en-US" altLang="ko-KR" sz="2300" dirty="0" smtClean="0">
              <a:latin typeface="Gulim"/>
              <a:cs typeface="Gulim"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3423902" y="3048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3423902" y="3048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22" name="Picture 2" descr="C:\Users\seanj\Desktop\KakaoTalk_20201120_223252425_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304800"/>
            <a:ext cx="3094416" cy="63611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7999">
            <a:solidFill>
              <a:srgbClr val="FF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1644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86274" y="2014293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flipV="1">
            <a:off x="0" y="1968574"/>
            <a:ext cx="114300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6274" y="271214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712140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86274" y="3409987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409986"/>
            <a:ext cx="111252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86274" y="4107834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 flipV="1">
            <a:off x="0" y="4038600"/>
            <a:ext cx="11125200" cy="69234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86274" y="4805681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72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 flipV="1">
            <a:off x="0" y="4759962"/>
            <a:ext cx="11277600" cy="45719"/>
          </a:xfrm>
          <a:custGeom>
            <a:avLst/>
            <a:gdLst/>
            <a:ahLst/>
            <a:cxnLst/>
            <a:rect l="l" t="t" r="r" b="b"/>
            <a:pathLst>
              <a:path w="1770380">
                <a:moveTo>
                  <a:pt x="0" y="0"/>
                </a:moveTo>
                <a:lnTo>
                  <a:pt x="1769774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50352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2013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17999">
            <a:solidFill>
              <a:srgbClr val="D8E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6701" y="575774"/>
            <a:ext cx="3924300" cy="0"/>
          </a:xfrm>
          <a:custGeom>
            <a:avLst/>
            <a:gdLst/>
            <a:ahLst/>
            <a:cxnLst/>
            <a:rect l="l" t="t" r="r" b="b"/>
            <a:pathLst>
              <a:path w="3924300">
                <a:moveTo>
                  <a:pt x="0" y="0"/>
                </a:moveTo>
                <a:lnTo>
                  <a:pt x="3924000" y="0"/>
                </a:lnTo>
              </a:path>
            </a:pathLst>
          </a:custGeom>
          <a:ln w="9207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87254" y="104173"/>
            <a:ext cx="3684746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smtClean="0">
                <a:latin typeface="Arial"/>
                <a:cs typeface="Arial"/>
              </a:rPr>
              <a:t>0</a:t>
            </a:r>
            <a:r>
              <a:rPr lang="en-US" sz="3300" spc="-5" dirty="0" smtClean="0">
                <a:latin typeface="Arial"/>
                <a:cs typeface="Arial"/>
              </a:rPr>
              <a:t>3</a:t>
            </a:r>
            <a:r>
              <a:rPr sz="3300" spc="-5" smtClean="0">
                <a:latin typeface="Arial"/>
                <a:cs typeface="Arial"/>
              </a:rPr>
              <a:t> </a:t>
            </a:r>
            <a:r>
              <a:rPr lang="ko-KR" altLang="en-US" sz="3300" spc="-5" dirty="0" err="1" smtClean="0">
                <a:latin typeface="Arial"/>
                <a:cs typeface="Arial"/>
              </a:rPr>
              <a:t>앱의</a:t>
            </a:r>
            <a:r>
              <a:rPr lang="ko-KR" altLang="en-US" sz="3300" spc="-5" dirty="0" smtClean="0">
                <a:latin typeface="Arial"/>
                <a:cs typeface="Arial"/>
              </a:rPr>
              <a:t> 발전 방향</a:t>
            </a:r>
            <a:endParaRPr sz="3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3000" y="1828800"/>
            <a:ext cx="6553200" cy="7620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00200" y="2057400"/>
            <a:ext cx="571500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err="1" smtClean="0">
                <a:latin typeface="Gulim"/>
                <a:cs typeface="Gulim"/>
              </a:rPr>
              <a:t>앱</a:t>
            </a:r>
            <a:r>
              <a:rPr lang="ko-KR" altLang="en-US" sz="2300" dirty="0" smtClean="0">
                <a:latin typeface="Gulim"/>
                <a:cs typeface="Gulim"/>
              </a:rPr>
              <a:t> 내의 리스트 로딩 속도 개선</a:t>
            </a:r>
            <a:endParaRPr sz="2300">
              <a:latin typeface="Gulim"/>
              <a:cs typeface="Gulim"/>
            </a:endParaRPr>
          </a:p>
        </p:txBody>
      </p:sp>
      <p:sp>
        <p:nvSpPr>
          <p:cNvPr id="20" name="object 20"/>
          <p:cNvSpPr/>
          <p:nvPr/>
        </p:nvSpPr>
        <p:spPr>
          <a:xfrm rot="21106439">
            <a:off x="3276600" y="1600200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 rot="21106439">
            <a:off x="3276600" y="1600200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4971689" y="3057835"/>
            <a:ext cx="6858000" cy="9144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 txBox="1"/>
          <p:nvPr/>
        </p:nvSpPr>
        <p:spPr>
          <a:xfrm>
            <a:off x="5428889" y="3362635"/>
            <a:ext cx="609600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더 깔끔하고 다채로운 지도 기능</a:t>
            </a:r>
            <a:endParaRPr lang="en-US" altLang="ko-KR" sz="2300" dirty="0" smtClean="0">
              <a:latin typeface="Gulim"/>
              <a:cs typeface="Gulim"/>
            </a:endParaRPr>
          </a:p>
        </p:txBody>
      </p:sp>
      <p:sp>
        <p:nvSpPr>
          <p:cNvPr id="24" name="object 20"/>
          <p:cNvSpPr/>
          <p:nvPr/>
        </p:nvSpPr>
        <p:spPr>
          <a:xfrm rot="355555">
            <a:off x="7252591" y="2829260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 rot="355555">
            <a:off x="7252591" y="2829260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8"/>
          <p:cNvSpPr/>
          <p:nvPr/>
        </p:nvSpPr>
        <p:spPr>
          <a:xfrm>
            <a:off x="1143000" y="4419600"/>
            <a:ext cx="6858000" cy="914400"/>
          </a:xfrm>
          <a:custGeom>
            <a:avLst/>
            <a:gdLst/>
            <a:ahLst/>
            <a:cxnLst/>
            <a:rect l="l" t="t" r="r" b="b"/>
            <a:pathLst>
              <a:path w="8716645" h="3010535">
                <a:moveTo>
                  <a:pt x="0" y="0"/>
                </a:moveTo>
                <a:lnTo>
                  <a:pt x="8716499" y="0"/>
                </a:lnTo>
                <a:lnTo>
                  <a:pt x="8716499" y="3010199"/>
                </a:lnTo>
                <a:lnTo>
                  <a:pt x="0" y="3010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9"/>
          <p:cNvSpPr txBox="1"/>
          <p:nvPr/>
        </p:nvSpPr>
        <p:spPr>
          <a:xfrm>
            <a:off x="1600200" y="4724400"/>
            <a:ext cx="609600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300" dirty="0" smtClean="0">
                <a:latin typeface="Gulim"/>
                <a:cs typeface="Gulim"/>
              </a:rPr>
              <a:t>지속적으로 서비스하기 애매함</a:t>
            </a:r>
            <a:endParaRPr lang="en-US" altLang="ko-KR" sz="2300" dirty="0" smtClean="0">
              <a:latin typeface="Gulim"/>
              <a:cs typeface="Gulim"/>
            </a:endParaRPr>
          </a:p>
        </p:txBody>
      </p:sp>
      <p:sp>
        <p:nvSpPr>
          <p:cNvPr id="29" name="object 20"/>
          <p:cNvSpPr/>
          <p:nvPr/>
        </p:nvSpPr>
        <p:spPr>
          <a:xfrm rot="11092995">
            <a:off x="3423902" y="4191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680748" y="657"/>
                </a:moveTo>
                <a:lnTo>
                  <a:pt x="1424353" y="657"/>
                </a:lnTo>
                <a:lnTo>
                  <a:pt x="1572475" y="0"/>
                </a:lnTo>
                <a:lnTo>
                  <a:pt x="1681271" y="238"/>
                </a:lnTo>
                <a:lnTo>
                  <a:pt x="1680748" y="657"/>
                </a:lnTo>
                <a:close/>
              </a:path>
              <a:path w="1685290" h="350519">
                <a:moveTo>
                  <a:pt x="1685099" y="349995"/>
                </a:moveTo>
                <a:lnTo>
                  <a:pt x="0" y="349995"/>
                </a:lnTo>
                <a:lnTo>
                  <a:pt x="78105" y="297989"/>
                </a:lnTo>
                <a:lnTo>
                  <a:pt x="14382" y="297989"/>
                </a:lnTo>
                <a:lnTo>
                  <a:pt x="49879" y="275701"/>
                </a:lnTo>
                <a:lnTo>
                  <a:pt x="128079" y="201405"/>
                </a:lnTo>
                <a:lnTo>
                  <a:pt x="57276" y="201405"/>
                </a:lnTo>
                <a:lnTo>
                  <a:pt x="106965" y="171687"/>
                </a:lnTo>
                <a:lnTo>
                  <a:pt x="43465" y="119681"/>
                </a:lnTo>
                <a:lnTo>
                  <a:pt x="128650" y="67675"/>
                </a:lnTo>
                <a:lnTo>
                  <a:pt x="43973" y="809"/>
                </a:lnTo>
                <a:lnTo>
                  <a:pt x="312142" y="62"/>
                </a:lnTo>
                <a:lnTo>
                  <a:pt x="1679981" y="1271"/>
                </a:lnTo>
                <a:lnTo>
                  <a:pt x="1615566" y="52816"/>
                </a:lnTo>
                <a:lnTo>
                  <a:pt x="1683976" y="92724"/>
                </a:lnTo>
                <a:lnTo>
                  <a:pt x="1565624" y="141970"/>
                </a:lnTo>
                <a:lnTo>
                  <a:pt x="1650523" y="156829"/>
                </a:lnTo>
                <a:lnTo>
                  <a:pt x="1572386" y="216265"/>
                </a:lnTo>
                <a:lnTo>
                  <a:pt x="1647614" y="216265"/>
                </a:lnTo>
                <a:lnTo>
                  <a:pt x="1579245" y="268271"/>
                </a:lnTo>
                <a:lnTo>
                  <a:pt x="1664144" y="283130"/>
                </a:lnTo>
                <a:lnTo>
                  <a:pt x="1614455" y="312848"/>
                </a:lnTo>
                <a:lnTo>
                  <a:pt x="1685099" y="349995"/>
                </a:lnTo>
                <a:close/>
              </a:path>
              <a:path w="1685290" h="350519">
                <a:moveTo>
                  <a:pt x="1679981" y="1271"/>
                </a:moveTo>
                <a:lnTo>
                  <a:pt x="982813" y="1271"/>
                </a:lnTo>
                <a:lnTo>
                  <a:pt x="1290169" y="271"/>
                </a:lnTo>
                <a:lnTo>
                  <a:pt x="1680748" y="657"/>
                </a:lnTo>
                <a:lnTo>
                  <a:pt x="1679981" y="1271"/>
                </a:lnTo>
                <a:close/>
              </a:path>
              <a:path w="1685290" h="350519">
                <a:moveTo>
                  <a:pt x="1647614" y="216265"/>
                </a:moveTo>
                <a:lnTo>
                  <a:pt x="1572386" y="216265"/>
                </a:lnTo>
                <a:lnTo>
                  <a:pt x="1657381" y="208835"/>
                </a:lnTo>
                <a:lnTo>
                  <a:pt x="1647614" y="216265"/>
                </a:lnTo>
                <a:close/>
              </a:path>
            </a:pathLst>
          </a:custGeom>
          <a:solidFill>
            <a:srgbClr val="FFF1CC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1"/>
          <p:cNvSpPr/>
          <p:nvPr/>
        </p:nvSpPr>
        <p:spPr>
          <a:xfrm rot="11092995">
            <a:off x="3423902" y="4191025"/>
            <a:ext cx="1685289" cy="350520"/>
          </a:xfrm>
          <a:custGeom>
            <a:avLst/>
            <a:gdLst/>
            <a:ahLst/>
            <a:cxnLst/>
            <a:rect l="l" t="t" r="r" b="b"/>
            <a:pathLst>
              <a:path w="1685290" h="350519">
                <a:moveTo>
                  <a:pt x="1572475" y="0"/>
                </a:moveTo>
                <a:lnTo>
                  <a:pt x="1545242" y="101"/>
                </a:lnTo>
                <a:lnTo>
                  <a:pt x="1518008" y="202"/>
                </a:lnTo>
                <a:lnTo>
                  <a:pt x="1490774" y="303"/>
                </a:lnTo>
                <a:lnTo>
                  <a:pt x="1463540" y="404"/>
                </a:lnTo>
                <a:lnTo>
                  <a:pt x="1424353" y="657"/>
                </a:lnTo>
                <a:lnTo>
                  <a:pt x="1357261" y="464"/>
                </a:lnTo>
                <a:lnTo>
                  <a:pt x="1290169" y="271"/>
                </a:lnTo>
                <a:lnTo>
                  <a:pt x="1250982" y="524"/>
                </a:lnTo>
                <a:lnTo>
                  <a:pt x="1194333" y="797"/>
                </a:lnTo>
                <a:lnTo>
                  <a:pt x="1139342" y="1002"/>
                </a:lnTo>
                <a:lnTo>
                  <a:pt x="1085859" y="1146"/>
                </a:lnTo>
                <a:lnTo>
                  <a:pt x="1033733" y="1233"/>
                </a:lnTo>
                <a:lnTo>
                  <a:pt x="982813" y="1271"/>
                </a:lnTo>
                <a:lnTo>
                  <a:pt x="932948" y="1265"/>
                </a:lnTo>
                <a:lnTo>
                  <a:pt x="883988" y="1222"/>
                </a:lnTo>
                <a:lnTo>
                  <a:pt x="835781" y="1148"/>
                </a:lnTo>
                <a:lnTo>
                  <a:pt x="788178" y="1049"/>
                </a:lnTo>
                <a:lnTo>
                  <a:pt x="741026" y="932"/>
                </a:lnTo>
                <a:lnTo>
                  <a:pt x="694177" y="802"/>
                </a:lnTo>
                <a:lnTo>
                  <a:pt x="647478" y="666"/>
                </a:lnTo>
                <a:lnTo>
                  <a:pt x="600779" y="530"/>
                </a:lnTo>
                <a:lnTo>
                  <a:pt x="553929" y="401"/>
                </a:lnTo>
                <a:lnTo>
                  <a:pt x="506778" y="283"/>
                </a:lnTo>
                <a:lnTo>
                  <a:pt x="459174" y="185"/>
                </a:lnTo>
                <a:lnTo>
                  <a:pt x="410968" y="111"/>
                </a:lnTo>
                <a:lnTo>
                  <a:pt x="362007" y="68"/>
                </a:lnTo>
                <a:lnTo>
                  <a:pt x="312142" y="62"/>
                </a:lnTo>
                <a:lnTo>
                  <a:pt x="261222" y="100"/>
                </a:lnTo>
                <a:lnTo>
                  <a:pt x="209096" y="187"/>
                </a:lnTo>
                <a:lnTo>
                  <a:pt x="155613" y="330"/>
                </a:lnTo>
                <a:lnTo>
                  <a:pt x="100622" y="536"/>
                </a:lnTo>
                <a:lnTo>
                  <a:pt x="43973" y="809"/>
                </a:lnTo>
                <a:lnTo>
                  <a:pt x="128650" y="67675"/>
                </a:lnTo>
                <a:lnTo>
                  <a:pt x="43465" y="119681"/>
                </a:lnTo>
                <a:lnTo>
                  <a:pt x="106965" y="171687"/>
                </a:lnTo>
                <a:lnTo>
                  <a:pt x="57276" y="201405"/>
                </a:lnTo>
                <a:lnTo>
                  <a:pt x="128079" y="201405"/>
                </a:lnTo>
                <a:lnTo>
                  <a:pt x="49879" y="275701"/>
                </a:lnTo>
                <a:lnTo>
                  <a:pt x="14382" y="297989"/>
                </a:lnTo>
                <a:lnTo>
                  <a:pt x="78105" y="297989"/>
                </a:lnTo>
                <a:lnTo>
                  <a:pt x="0" y="349995"/>
                </a:lnTo>
                <a:lnTo>
                  <a:pt x="1685099" y="349995"/>
                </a:lnTo>
                <a:lnTo>
                  <a:pt x="1614455" y="312848"/>
                </a:lnTo>
                <a:lnTo>
                  <a:pt x="1664144" y="283130"/>
                </a:lnTo>
                <a:lnTo>
                  <a:pt x="1579245" y="268271"/>
                </a:lnTo>
                <a:lnTo>
                  <a:pt x="1657381" y="208835"/>
                </a:lnTo>
                <a:lnTo>
                  <a:pt x="1572386" y="216265"/>
                </a:lnTo>
                <a:lnTo>
                  <a:pt x="1650523" y="156829"/>
                </a:lnTo>
                <a:lnTo>
                  <a:pt x="1565624" y="141970"/>
                </a:lnTo>
                <a:lnTo>
                  <a:pt x="1683976" y="92724"/>
                </a:lnTo>
                <a:lnTo>
                  <a:pt x="1615566" y="52816"/>
                </a:lnTo>
                <a:lnTo>
                  <a:pt x="1681271" y="238"/>
                </a:lnTo>
                <a:lnTo>
                  <a:pt x="1572475" y="0"/>
                </a:lnTo>
                <a:close/>
              </a:path>
            </a:pathLst>
          </a:custGeom>
          <a:ln w="253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191</Words>
  <Application>Microsoft Office PowerPoint</Application>
  <PresentationFormat>사용자 지정</PresentationFormat>
  <Paragraphs>48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Theme</vt:lpstr>
      <vt:lpstr>편의점IN</vt:lpstr>
      <vt:lpstr>01</vt:lpstr>
      <vt:lpstr>01 개요</vt:lpstr>
      <vt:lpstr>02 지도 기능</vt:lpstr>
      <vt:lpstr>02 지도 기능</vt:lpstr>
      <vt:lpstr>02 지도 기능</vt:lpstr>
      <vt:lpstr>02 지도 기능</vt:lpstr>
      <vt:lpstr>02 지도 기능</vt:lpstr>
      <vt:lpstr>03 앱의 발전 방향</vt:lpstr>
      <vt:lpstr>04 개발 시 문제점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편의점IN</dc:title>
  <cp:lastModifiedBy>Windows 사용자</cp:lastModifiedBy>
  <cp:revision>2</cp:revision>
  <dcterms:created xsi:type="dcterms:W3CDTF">2020-11-20T09:07:31Z</dcterms:created>
  <dcterms:modified xsi:type="dcterms:W3CDTF">2020-11-22T08:53:47Z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