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8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859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2957" y="2928022"/>
            <a:ext cx="5146085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1429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6999" y="2712141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12141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30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86999" y="3409987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409987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30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86999" y="4107834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107834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30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3087" y="4805681"/>
            <a:ext cx="2759075" cy="0"/>
          </a:xfrm>
          <a:custGeom>
            <a:avLst/>
            <a:gdLst/>
            <a:ahLst/>
            <a:cxnLst/>
            <a:rect l="l" t="t" r="r" b="b"/>
            <a:pathLst>
              <a:path w="2759075">
                <a:moveTo>
                  <a:pt x="0" y="0"/>
                </a:moveTo>
                <a:lnTo>
                  <a:pt x="2758912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805681"/>
            <a:ext cx="7713980" cy="0"/>
          </a:xfrm>
          <a:custGeom>
            <a:avLst/>
            <a:gdLst/>
            <a:ahLst/>
            <a:cxnLst/>
            <a:rect l="l" t="t" r="r" b="b"/>
            <a:pathLst>
              <a:path w="7713980">
                <a:moveTo>
                  <a:pt x="0" y="0"/>
                </a:moveTo>
                <a:lnTo>
                  <a:pt x="7713512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4999" y="2400400"/>
            <a:ext cx="6582409" cy="1960880"/>
          </a:xfrm>
          <a:custGeom>
            <a:avLst/>
            <a:gdLst/>
            <a:ahLst/>
            <a:cxnLst/>
            <a:rect l="l" t="t" r="r" b="b"/>
            <a:pathLst>
              <a:path w="6582409" h="1960879">
                <a:moveTo>
                  <a:pt x="0" y="0"/>
                </a:moveTo>
                <a:lnTo>
                  <a:pt x="6581999" y="0"/>
                </a:lnTo>
                <a:lnTo>
                  <a:pt x="6581999" y="1960500"/>
                </a:lnTo>
                <a:lnTo>
                  <a:pt x="0" y="19605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75" dirty="0" smtClean="0"/>
              <a:t>편의점</a:t>
            </a:r>
            <a:r>
              <a:rPr lang="en-US" altLang="ko-KR" spc="75" dirty="0" smtClean="0"/>
              <a:t>IN</a:t>
            </a:r>
            <a:endParaRPr spc="75" dirty="0"/>
          </a:p>
        </p:txBody>
      </p:sp>
      <p:sp>
        <p:nvSpPr>
          <p:cNvPr id="17" name="object 17"/>
          <p:cNvSpPr/>
          <p:nvPr/>
        </p:nvSpPr>
        <p:spPr>
          <a:xfrm>
            <a:off x="3621825" y="3627175"/>
            <a:ext cx="4960620" cy="36195"/>
          </a:xfrm>
          <a:custGeom>
            <a:avLst/>
            <a:gdLst/>
            <a:ahLst/>
            <a:cxnLst/>
            <a:rect l="l" t="t" r="r" b="b"/>
            <a:pathLst>
              <a:path w="4960620" h="36195">
                <a:moveTo>
                  <a:pt x="0" y="0"/>
                </a:moveTo>
                <a:lnTo>
                  <a:pt x="4960499" y="35999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2145" y="2208741"/>
            <a:ext cx="1292225" cy="380365"/>
          </a:xfrm>
          <a:custGeom>
            <a:avLst/>
            <a:gdLst/>
            <a:ahLst/>
            <a:cxnLst/>
            <a:rect l="l" t="t" r="r" b="b"/>
            <a:pathLst>
              <a:path w="1292225" h="380364">
                <a:moveTo>
                  <a:pt x="28051" y="184118"/>
                </a:moveTo>
                <a:lnTo>
                  <a:pt x="85105" y="126047"/>
                </a:lnTo>
                <a:lnTo>
                  <a:pt x="19288" y="114807"/>
                </a:lnTo>
                <a:lnTo>
                  <a:pt x="55959" y="85439"/>
                </a:lnTo>
                <a:lnTo>
                  <a:pt x="0" y="52895"/>
                </a:lnTo>
                <a:lnTo>
                  <a:pt x="1292161" y="0"/>
                </a:lnTo>
                <a:lnTo>
                  <a:pt x="1234773" y="51117"/>
                </a:lnTo>
                <a:lnTo>
                  <a:pt x="1281256" y="51117"/>
                </a:lnTo>
                <a:lnTo>
                  <a:pt x="1257490" y="71088"/>
                </a:lnTo>
                <a:lnTo>
                  <a:pt x="1201102" y="143065"/>
                </a:lnTo>
                <a:lnTo>
                  <a:pt x="1252620" y="143065"/>
                </a:lnTo>
                <a:lnTo>
                  <a:pt x="1218724" y="170211"/>
                </a:lnTo>
                <a:lnTo>
                  <a:pt x="1223426" y="174497"/>
                </a:lnTo>
                <a:lnTo>
                  <a:pt x="92868" y="174497"/>
                </a:lnTo>
                <a:lnTo>
                  <a:pt x="28051" y="184118"/>
                </a:lnTo>
                <a:close/>
              </a:path>
              <a:path w="1292225" h="380364">
                <a:moveTo>
                  <a:pt x="1281256" y="51117"/>
                </a:moveTo>
                <a:lnTo>
                  <a:pt x="1234773" y="51117"/>
                </a:lnTo>
                <a:lnTo>
                  <a:pt x="1283636" y="49117"/>
                </a:lnTo>
                <a:lnTo>
                  <a:pt x="1281256" y="51117"/>
                </a:lnTo>
                <a:close/>
              </a:path>
              <a:path w="1292225" h="380364">
                <a:moveTo>
                  <a:pt x="1252620" y="143065"/>
                </a:moveTo>
                <a:lnTo>
                  <a:pt x="1201102" y="143065"/>
                </a:lnTo>
                <a:lnTo>
                  <a:pt x="1255395" y="140842"/>
                </a:lnTo>
                <a:lnTo>
                  <a:pt x="1252620" y="143065"/>
                </a:lnTo>
                <a:close/>
              </a:path>
              <a:path w="1292225" h="380364">
                <a:moveTo>
                  <a:pt x="19775" y="380065"/>
                </a:moveTo>
                <a:lnTo>
                  <a:pt x="67627" y="328802"/>
                </a:lnTo>
                <a:lnTo>
                  <a:pt x="13248" y="293605"/>
                </a:lnTo>
                <a:lnTo>
                  <a:pt x="101632" y="243808"/>
                </a:lnTo>
                <a:lnTo>
                  <a:pt x="35814" y="232568"/>
                </a:lnTo>
                <a:lnTo>
                  <a:pt x="92868" y="174497"/>
                </a:lnTo>
                <a:lnTo>
                  <a:pt x="1223426" y="174497"/>
                </a:lnTo>
                <a:lnTo>
                  <a:pt x="1269921" y="216884"/>
                </a:lnTo>
                <a:lnTo>
                  <a:pt x="1207103" y="268223"/>
                </a:lnTo>
                <a:lnTo>
                  <a:pt x="1275254" y="328136"/>
                </a:lnTo>
                <a:lnTo>
                  <a:pt x="19775" y="380065"/>
                </a:lnTo>
                <a:close/>
              </a:path>
            </a:pathLst>
          </a:custGeom>
          <a:solidFill>
            <a:srgbClr val="FFF1CC">
              <a:alpha val="8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2145" y="2208741"/>
            <a:ext cx="1292225" cy="380365"/>
          </a:xfrm>
          <a:custGeom>
            <a:avLst/>
            <a:gdLst/>
            <a:ahLst/>
            <a:cxnLst/>
            <a:rect l="l" t="t" r="r" b="b"/>
            <a:pathLst>
              <a:path w="1292225" h="380364">
                <a:moveTo>
                  <a:pt x="103213" y="376873"/>
                </a:moveTo>
                <a:lnTo>
                  <a:pt x="124091" y="375924"/>
                </a:lnTo>
                <a:lnTo>
                  <a:pt x="144970" y="374974"/>
                </a:lnTo>
                <a:lnTo>
                  <a:pt x="165848" y="374024"/>
                </a:lnTo>
                <a:lnTo>
                  <a:pt x="186726" y="373075"/>
                </a:lnTo>
                <a:lnTo>
                  <a:pt x="216764" y="371608"/>
                </a:lnTo>
                <a:lnTo>
                  <a:pt x="268220" y="369683"/>
                </a:lnTo>
                <a:lnTo>
                  <a:pt x="319677" y="367758"/>
                </a:lnTo>
                <a:lnTo>
                  <a:pt x="407328" y="363605"/>
                </a:lnTo>
                <a:lnTo>
                  <a:pt x="462756" y="361119"/>
                </a:lnTo>
                <a:lnTo>
                  <a:pt x="516270" y="358808"/>
                </a:lnTo>
                <a:lnTo>
                  <a:pt x="568144" y="356647"/>
                </a:lnTo>
                <a:lnTo>
                  <a:pt x="618652" y="354610"/>
                </a:lnTo>
                <a:lnTo>
                  <a:pt x="668067" y="352673"/>
                </a:lnTo>
                <a:lnTo>
                  <a:pt x="716661" y="350812"/>
                </a:lnTo>
                <a:lnTo>
                  <a:pt x="764709" y="349000"/>
                </a:lnTo>
                <a:lnTo>
                  <a:pt x="812484" y="347213"/>
                </a:lnTo>
                <a:lnTo>
                  <a:pt x="860259" y="345427"/>
                </a:lnTo>
                <a:lnTo>
                  <a:pt x="908307" y="343615"/>
                </a:lnTo>
                <a:lnTo>
                  <a:pt x="956902" y="341753"/>
                </a:lnTo>
                <a:lnTo>
                  <a:pt x="1006316" y="339817"/>
                </a:lnTo>
                <a:lnTo>
                  <a:pt x="1056824" y="337780"/>
                </a:lnTo>
                <a:lnTo>
                  <a:pt x="1108698" y="335619"/>
                </a:lnTo>
                <a:lnTo>
                  <a:pt x="1162213" y="333308"/>
                </a:lnTo>
                <a:lnTo>
                  <a:pt x="1217640" y="330821"/>
                </a:lnTo>
                <a:lnTo>
                  <a:pt x="1275254" y="328136"/>
                </a:lnTo>
                <a:lnTo>
                  <a:pt x="1207103" y="268223"/>
                </a:lnTo>
                <a:lnTo>
                  <a:pt x="1269921" y="216884"/>
                </a:lnTo>
                <a:lnTo>
                  <a:pt x="1218724" y="170211"/>
                </a:lnTo>
                <a:lnTo>
                  <a:pt x="1255395" y="140842"/>
                </a:lnTo>
                <a:lnTo>
                  <a:pt x="1201102" y="143065"/>
                </a:lnTo>
                <a:lnTo>
                  <a:pt x="1257490" y="71088"/>
                </a:lnTo>
                <a:lnTo>
                  <a:pt x="1283636" y="49117"/>
                </a:lnTo>
                <a:lnTo>
                  <a:pt x="1234773" y="51117"/>
                </a:lnTo>
                <a:lnTo>
                  <a:pt x="1292161" y="0"/>
                </a:lnTo>
                <a:lnTo>
                  <a:pt x="0" y="52895"/>
                </a:lnTo>
                <a:lnTo>
                  <a:pt x="55959" y="85439"/>
                </a:lnTo>
                <a:lnTo>
                  <a:pt x="19288" y="114807"/>
                </a:lnTo>
                <a:lnTo>
                  <a:pt x="85105" y="126047"/>
                </a:lnTo>
                <a:lnTo>
                  <a:pt x="28051" y="184118"/>
                </a:lnTo>
                <a:lnTo>
                  <a:pt x="92868" y="174497"/>
                </a:lnTo>
                <a:lnTo>
                  <a:pt x="35814" y="232568"/>
                </a:lnTo>
                <a:lnTo>
                  <a:pt x="101632" y="243808"/>
                </a:lnTo>
                <a:lnTo>
                  <a:pt x="13248" y="293605"/>
                </a:lnTo>
                <a:lnTo>
                  <a:pt x="67627" y="328802"/>
                </a:lnTo>
                <a:lnTo>
                  <a:pt x="19775" y="380065"/>
                </a:lnTo>
                <a:lnTo>
                  <a:pt x="103213" y="376873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3684746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</a:t>
            </a:r>
            <a:r>
              <a:rPr lang="en-US" sz="3300" spc="-5" dirty="0" smtClean="0">
                <a:latin typeface="Arial"/>
                <a:cs typeface="Arial"/>
              </a:rPr>
              <a:t>4</a:t>
            </a:r>
            <a:r>
              <a:rPr sz="3300" spc="-5" smtClean="0">
                <a:latin typeface="Arial"/>
                <a:cs typeface="Arial"/>
              </a:rPr>
              <a:t> </a:t>
            </a:r>
            <a:r>
              <a:rPr lang="ko-KR" altLang="en-US" sz="3300" spc="-5" dirty="0" smtClean="0">
                <a:latin typeface="Arial"/>
                <a:cs typeface="Arial"/>
              </a:rPr>
              <a:t>개발 시 문제점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2800" y="3200400"/>
            <a:ext cx="5317594" cy="948041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93594" y="3538842"/>
            <a:ext cx="4403194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지나치게 불친절한 </a:t>
            </a:r>
            <a:r>
              <a:rPr lang="ko-KR" altLang="en-US" sz="2300" dirty="0" err="1" smtClean="0">
                <a:latin typeface="Gulim"/>
                <a:cs typeface="Gulim"/>
              </a:rPr>
              <a:t>카카오맵</a:t>
            </a:r>
            <a:r>
              <a:rPr lang="ko-KR" altLang="en-US" sz="2300" dirty="0" smtClean="0">
                <a:latin typeface="Gulim"/>
                <a:cs typeface="Gulim"/>
              </a:rPr>
              <a:t> </a:t>
            </a:r>
            <a:r>
              <a:rPr lang="en-US" altLang="ko-KR" sz="2300" dirty="0" smtClean="0">
                <a:latin typeface="Gulim"/>
                <a:cs typeface="Gulim"/>
              </a:rPr>
              <a:t>API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 rot="21106439">
            <a:off x="4952999" y="2971803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 rot="21106439">
            <a:off x="4952999" y="2971803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3224" y="618599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8599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3224" y="1316446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316446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3224" y="2014293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014293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3224" y="2712141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12141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3224" y="3409987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409987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63224" y="4107834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107834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3224" y="4805681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05681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63224" y="5503528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503528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0625" y="552474"/>
            <a:ext cx="7423150" cy="5224780"/>
          </a:xfrm>
          <a:custGeom>
            <a:avLst/>
            <a:gdLst/>
            <a:ahLst/>
            <a:cxnLst/>
            <a:rect l="l" t="t" r="r" b="b"/>
            <a:pathLst>
              <a:path w="7423150" h="5224780">
                <a:moveTo>
                  <a:pt x="0" y="0"/>
                </a:moveTo>
                <a:lnTo>
                  <a:pt x="7422599" y="0"/>
                </a:lnTo>
                <a:lnTo>
                  <a:pt x="7422599" y="5224499"/>
                </a:lnTo>
                <a:lnTo>
                  <a:pt x="0" y="5224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4610" y="267453"/>
            <a:ext cx="1290320" cy="476884"/>
          </a:xfrm>
          <a:custGeom>
            <a:avLst/>
            <a:gdLst/>
            <a:ahLst/>
            <a:cxnLst/>
            <a:rect l="l" t="t" r="r" b="b"/>
            <a:pathLst>
              <a:path w="1290320" h="476884">
                <a:moveTo>
                  <a:pt x="35528" y="266858"/>
                </a:moveTo>
                <a:lnTo>
                  <a:pt x="89233" y="201739"/>
                </a:lnTo>
                <a:lnTo>
                  <a:pt x="22811" y="193420"/>
                </a:lnTo>
                <a:lnTo>
                  <a:pt x="57784" y="160051"/>
                </a:lnTo>
                <a:lnTo>
                  <a:pt x="0" y="128460"/>
                </a:lnTo>
                <a:lnTo>
                  <a:pt x="1288383" y="0"/>
                </a:lnTo>
                <a:lnTo>
                  <a:pt x="1233947" y="57721"/>
                </a:lnTo>
                <a:lnTo>
                  <a:pt x="1277813" y="57721"/>
                </a:lnTo>
                <a:lnTo>
                  <a:pt x="1257791" y="77755"/>
                </a:lnTo>
                <a:lnTo>
                  <a:pt x="1205546" y="157670"/>
                </a:lnTo>
                <a:lnTo>
                  <a:pt x="1254024" y="157670"/>
                </a:lnTo>
                <a:lnTo>
                  <a:pt x="1224708" y="185642"/>
                </a:lnTo>
                <a:lnTo>
                  <a:pt x="1278540" y="232568"/>
                </a:lnTo>
                <a:lnTo>
                  <a:pt x="1257569" y="252983"/>
                </a:lnTo>
                <a:lnTo>
                  <a:pt x="99758" y="252983"/>
                </a:lnTo>
                <a:lnTo>
                  <a:pt x="35528" y="266858"/>
                </a:lnTo>
                <a:close/>
              </a:path>
              <a:path w="1290320" h="476884">
                <a:moveTo>
                  <a:pt x="1277813" y="57721"/>
                </a:moveTo>
                <a:lnTo>
                  <a:pt x="1233947" y="57721"/>
                </a:lnTo>
                <a:lnTo>
                  <a:pt x="1282668" y="52863"/>
                </a:lnTo>
                <a:lnTo>
                  <a:pt x="1277813" y="57721"/>
                </a:lnTo>
                <a:close/>
              </a:path>
              <a:path w="1290320" h="476884">
                <a:moveTo>
                  <a:pt x="1254024" y="157670"/>
                </a:moveTo>
                <a:lnTo>
                  <a:pt x="1205546" y="157670"/>
                </a:lnTo>
                <a:lnTo>
                  <a:pt x="1259680" y="152272"/>
                </a:lnTo>
                <a:lnTo>
                  <a:pt x="1254024" y="157670"/>
                </a:lnTo>
                <a:close/>
              </a:path>
              <a:path w="1290320" h="476884">
                <a:moveTo>
                  <a:pt x="38446" y="476317"/>
                </a:moveTo>
                <a:lnTo>
                  <a:pt x="83343" y="418972"/>
                </a:lnTo>
                <a:lnTo>
                  <a:pt x="26986" y="384462"/>
                </a:lnTo>
                <a:lnTo>
                  <a:pt x="112474" y="326421"/>
                </a:lnTo>
                <a:lnTo>
                  <a:pt x="46053" y="318103"/>
                </a:lnTo>
                <a:lnTo>
                  <a:pt x="99758" y="252983"/>
                </a:lnTo>
                <a:lnTo>
                  <a:pt x="1257569" y="252983"/>
                </a:lnTo>
                <a:lnTo>
                  <a:pt x="1218691" y="290829"/>
                </a:lnTo>
                <a:lnTo>
                  <a:pt x="1290224" y="350932"/>
                </a:lnTo>
                <a:lnTo>
                  <a:pt x="38446" y="476317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4610" y="267453"/>
            <a:ext cx="1290320" cy="476884"/>
          </a:xfrm>
          <a:custGeom>
            <a:avLst/>
            <a:gdLst/>
            <a:ahLst/>
            <a:cxnLst/>
            <a:rect l="l" t="t" r="r" b="b"/>
            <a:pathLst>
              <a:path w="1290320" h="476884">
                <a:moveTo>
                  <a:pt x="121653" y="468261"/>
                </a:moveTo>
                <a:lnTo>
                  <a:pt x="142465" y="466084"/>
                </a:lnTo>
                <a:lnTo>
                  <a:pt x="163277" y="463907"/>
                </a:lnTo>
                <a:lnTo>
                  <a:pt x="184089" y="461730"/>
                </a:lnTo>
                <a:lnTo>
                  <a:pt x="204901" y="459553"/>
                </a:lnTo>
                <a:lnTo>
                  <a:pt x="234837" y="456314"/>
                </a:lnTo>
                <a:lnTo>
                  <a:pt x="286153" y="451392"/>
                </a:lnTo>
                <a:lnTo>
                  <a:pt x="337470" y="446470"/>
                </a:lnTo>
                <a:lnTo>
                  <a:pt x="424833" y="437154"/>
                </a:lnTo>
                <a:lnTo>
                  <a:pt x="480086" y="431412"/>
                </a:lnTo>
                <a:lnTo>
                  <a:pt x="533436" y="425963"/>
                </a:lnTo>
                <a:lnTo>
                  <a:pt x="585157" y="420766"/>
                </a:lnTo>
                <a:lnTo>
                  <a:pt x="635519" y="415777"/>
                </a:lnTo>
                <a:lnTo>
                  <a:pt x="684794" y="410957"/>
                </a:lnTo>
                <a:lnTo>
                  <a:pt x="733254" y="406262"/>
                </a:lnTo>
                <a:lnTo>
                  <a:pt x="781170" y="401651"/>
                </a:lnTo>
                <a:lnTo>
                  <a:pt x="828815" y="397081"/>
                </a:lnTo>
                <a:lnTo>
                  <a:pt x="876460" y="392512"/>
                </a:lnTo>
                <a:lnTo>
                  <a:pt x="924376" y="387901"/>
                </a:lnTo>
                <a:lnTo>
                  <a:pt x="972836" y="383206"/>
                </a:lnTo>
                <a:lnTo>
                  <a:pt x="1022111" y="378385"/>
                </a:lnTo>
                <a:lnTo>
                  <a:pt x="1072473" y="373397"/>
                </a:lnTo>
                <a:lnTo>
                  <a:pt x="1124193" y="368200"/>
                </a:lnTo>
                <a:lnTo>
                  <a:pt x="1177544" y="362751"/>
                </a:lnTo>
                <a:lnTo>
                  <a:pt x="1232797" y="357009"/>
                </a:lnTo>
                <a:lnTo>
                  <a:pt x="1290224" y="350932"/>
                </a:lnTo>
                <a:lnTo>
                  <a:pt x="1218691" y="290829"/>
                </a:lnTo>
                <a:lnTo>
                  <a:pt x="1278540" y="232568"/>
                </a:lnTo>
                <a:lnTo>
                  <a:pt x="1224708" y="185642"/>
                </a:lnTo>
                <a:lnTo>
                  <a:pt x="1259680" y="152272"/>
                </a:lnTo>
                <a:lnTo>
                  <a:pt x="1205546" y="157670"/>
                </a:lnTo>
                <a:lnTo>
                  <a:pt x="1257791" y="77755"/>
                </a:lnTo>
                <a:lnTo>
                  <a:pt x="1282668" y="52863"/>
                </a:lnTo>
                <a:lnTo>
                  <a:pt x="1233947" y="57721"/>
                </a:lnTo>
                <a:lnTo>
                  <a:pt x="1288383" y="0"/>
                </a:lnTo>
                <a:lnTo>
                  <a:pt x="0" y="128460"/>
                </a:lnTo>
                <a:lnTo>
                  <a:pt x="57784" y="160051"/>
                </a:lnTo>
                <a:lnTo>
                  <a:pt x="22811" y="193420"/>
                </a:lnTo>
                <a:lnTo>
                  <a:pt x="89233" y="201739"/>
                </a:lnTo>
                <a:lnTo>
                  <a:pt x="35528" y="266858"/>
                </a:lnTo>
                <a:lnTo>
                  <a:pt x="99758" y="252983"/>
                </a:lnTo>
                <a:lnTo>
                  <a:pt x="46053" y="318103"/>
                </a:lnTo>
                <a:lnTo>
                  <a:pt x="112474" y="326421"/>
                </a:lnTo>
                <a:lnTo>
                  <a:pt x="26986" y="384462"/>
                </a:lnTo>
                <a:lnTo>
                  <a:pt x="83343" y="418972"/>
                </a:lnTo>
                <a:lnTo>
                  <a:pt x="38446" y="476317"/>
                </a:lnTo>
                <a:lnTo>
                  <a:pt x="121653" y="468261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2667000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5659" y="2667364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3224" y="3193377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095659" y="3019979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434343"/>
                </a:solidFill>
                <a:latin typeface="Arial"/>
                <a:cs typeface="Arial"/>
              </a:rPr>
              <a:t>01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36954" y="2108873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395566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6063" y="20670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41782"/>
                </a:move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6063" y="20670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0"/>
                </a:move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15852" y="4920345"/>
            <a:ext cx="1601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25" dirty="0" smtClean="0">
                <a:solidFill>
                  <a:srgbClr val="434343"/>
                </a:solidFill>
                <a:latin typeface="Gulim"/>
                <a:cs typeface="Gulim"/>
              </a:rPr>
              <a:t>지도 기능</a:t>
            </a:r>
            <a:endParaRPr sz="1600">
              <a:latin typeface="Gulim"/>
              <a:cs typeface="Gulim"/>
            </a:endParaRPr>
          </a:p>
        </p:txBody>
      </p:sp>
      <p:sp>
        <p:nvSpPr>
          <p:cNvPr id="42" name="object 30"/>
          <p:cNvSpPr/>
          <p:nvPr/>
        </p:nvSpPr>
        <p:spPr>
          <a:xfrm>
            <a:off x="6761095" y="2108509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395566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1"/>
          <p:cNvSpPr/>
          <p:nvPr/>
        </p:nvSpPr>
        <p:spPr>
          <a:xfrm>
            <a:off x="6740204" y="206672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41782"/>
                </a:move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6"/>
          <p:cNvSpPr/>
          <p:nvPr/>
        </p:nvSpPr>
        <p:spPr>
          <a:xfrm>
            <a:off x="6019800" y="2667000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2"/>
          <p:cNvSpPr/>
          <p:nvPr/>
        </p:nvSpPr>
        <p:spPr>
          <a:xfrm>
            <a:off x="6740204" y="206672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0"/>
                </a:move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9"/>
          <p:cNvSpPr txBox="1">
            <a:spLocks/>
          </p:cNvSpPr>
          <p:nvPr/>
        </p:nvSpPr>
        <p:spPr>
          <a:xfrm>
            <a:off x="6019800" y="3019615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-5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03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rgbClr val="393737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4134" y="3193377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91917" y="3029195"/>
            <a:ext cx="53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34343"/>
                </a:solidFill>
                <a:latin typeface="Arial"/>
                <a:cs typeface="Arial"/>
              </a:rPr>
              <a:t>02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14001" y="4203005"/>
            <a:ext cx="1905" cy="414655"/>
          </a:xfrm>
          <a:custGeom>
            <a:avLst/>
            <a:gdLst/>
            <a:ahLst/>
            <a:cxnLst/>
            <a:rect l="l" t="t" r="r" b="b"/>
            <a:pathLst>
              <a:path w="1904" h="414654">
                <a:moveTo>
                  <a:pt x="1881" y="414467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50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50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4"/>
          <p:cNvSpPr/>
          <p:nvPr/>
        </p:nvSpPr>
        <p:spPr>
          <a:xfrm>
            <a:off x="7467600" y="2667000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7"/>
          <p:cNvSpPr txBox="1"/>
          <p:nvPr/>
        </p:nvSpPr>
        <p:spPr>
          <a:xfrm>
            <a:off x="7411452" y="4920345"/>
            <a:ext cx="16014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25" dirty="0" smtClean="0">
                <a:solidFill>
                  <a:srgbClr val="434343"/>
                </a:solidFill>
                <a:latin typeface="+mn-ea"/>
                <a:cs typeface="Gulim"/>
              </a:rPr>
              <a:t>개발 시 문제점</a:t>
            </a:r>
            <a:endParaRPr sz="1600">
              <a:latin typeface="+mn-ea"/>
              <a:cs typeface="Gulim"/>
            </a:endParaRPr>
          </a:p>
        </p:txBody>
      </p:sp>
      <p:sp>
        <p:nvSpPr>
          <p:cNvPr id="47" name="object 25"/>
          <p:cNvSpPr/>
          <p:nvPr/>
        </p:nvSpPr>
        <p:spPr>
          <a:xfrm>
            <a:off x="8719734" y="3193377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3"/>
          <p:cNvSpPr txBox="1"/>
          <p:nvPr/>
        </p:nvSpPr>
        <p:spPr>
          <a:xfrm>
            <a:off x="7987517" y="3029195"/>
            <a:ext cx="53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smtClean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en-US" sz="3600" spc="-5" dirty="0" smtClean="0">
                <a:solidFill>
                  <a:srgbClr val="434343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34"/>
          <p:cNvSpPr/>
          <p:nvPr/>
        </p:nvSpPr>
        <p:spPr>
          <a:xfrm>
            <a:off x="8209601" y="4203005"/>
            <a:ext cx="1905" cy="414655"/>
          </a:xfrm>
          <a:custGeom>
            <a:avLst/>
            <a:gdLst/>
            <a:ahLst/>
            <a:cxnLst/>
            <a:rect l="l" t="t" r="r" b="b"/>
            <a:pathLst>
              <a:path w="1904" h="414654">
                <a:moveTo>
                  <a:pt x="1881" y="414467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5"/>
          <p:cNvSpPr/>
          <p:nvPr/>
        </p:nvSpPr>
        <p:spPr>
          <a:xfrm>
            <a:off x="81906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6"/>
          <p:cNvSpPr/>
          <p:nvPr/>
        </p:nvSpPr>
        <p:spPr>
          <a:xfrm>
            <a:off x="81906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7"/>
          <p:cNvSpPr/>
          <p:nvPr/>
        </p:nvSpPr>
        <p:spPr>
          <a:xfrm>
            <a:off x="7267365" y="3193013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7"/>
          <p:cNvSpPr txBox="1"/>
          <p:nvPr/>
        </p:nvSpPr>
        <p:spPr>
          <a:xfrm>
            <a:off x="5943600" y="1676400"/>
            <a:ext cx="1601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 err="1" smtClean="0">
                <a:latin typeface="Gulim"/>
                <a:cs typeface="Gulim"/>
              </a:rPr>
              <a:t>앱의</a:t>
            </a:r>
            <a:r>
              <a:rPr lang="ko-KR" altLang="en-US" sz="1600" b="1" dirty="0" smtClean="0">
                <a:latin typeface="Gulim"/>
                <a:cs typeface="Gulim"/>
              </a:rPr>
              <a:t> 발전방향</a:t>
            </a:r>
            <a:endParaRPr sz="1600" b="1">
              <a:latin typeface="Gulim"/>
              <a:cs typeface="Gulim"/>
            </a:endParaRPr>
          </a:p>
        </p:txBody>
      </p:sp>
      <p:sp>
        <p:nvSpPr>
          <p:cNvPr id="53" name="object 37"/>
          <p:cNvSpPr txBox="1"/>
          <p:nvPr/>
        </p:nvSpPr>
        <p:spPr>
          <a:xfrm>
            <a:off x="2971800" y="1676400"/>
            <a:ext cx="1601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25" dirty="0" err="1" smtClean="0">
                <a:solidFill>
                  <a:srgbClr val="434343"/>
                </a:solidFill>
                <a:latin typeface="Gulim"/>
                <a:cs typeface="Gulim"/>
              </a:rPr>
              <a:t>앱의</a:t>
            </a:r>
            <a:r>
              <a:rPr lang="ko-KR" altLang="en-US" sz="1600" b="1" spc="25" dirty="0" smtClean="0">
                <a:solidFill>
                  <a:srgbClr val="434343"/>
                </a:solidFill>
                <a:latin typeface="Gulim"/>
                <a:cs typeface="Gulim"/>
              </a:rPr>
              <a:t> 개요</a:t>
            </a:r>
            <a:endParaRPr sz="16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4149" y="2014293"/>
            <a:ext cx="5338445" cy="0"/>
          </a:xfrm>
          <a:custGeom>
            <a:avLst/>
            <a:gdLst/>
            <a:ahLst/>
            <a:cxnLst/>
            <a:rect l="l" t="t" r="r" b="b"/>
            <a:pathLst>
              <a:path w="5338445">
                <a:moveTo>
                  <a:pt x="0" y="0"/>
                </a:moveTo>
                <a:lnTo>
                  <a:pt x="53378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014293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6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4149" y="2712141"/>
            <a:ext cx="5338445" cy="0"/>
          </a:xfrm>
          <a:custGeom>
            <a:avLst/>
            <a:gdLst/>
            <a:ahLst/>
            <a:cxnLst/>
            <a:rect l="l" t="t" r="r" b="b"/>
            <a:pathLst>
              <a:path w="5338445">
                <a:moveTo>
                  <a:pt x="0" y="0"/>
                </a:moveTo>
                <a:lnTo>
                  <a:pt x="53378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1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6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5599" y="3409987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7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6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75599" y="4107834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107834"/>
            <a:ext cx="5715635" cy="0"/>
          </a:xfrm>
          <a:custGeom>
            <a:avLst/>
            <a:gdLst/>
            <a:ahLst/>
            <a:cxnLst/>
            <a:rect l="l" t="t" r="r" b="b"/>
            <a:pathLst>
              <a:path w="5715635">
                <a:moveTo>
                  <a:pt x="0" y="0"/>
                </a:moveTo>
                <a:lnTo>
                  <a:pt x="57150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75599" y="4805681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805681"/>
            <a:ext cx="5715635" cy="0"/>
          </a:xfrm>
          <a:custGeom>
            <a:avLst/>
            <a:gdLst/>
            <a:ahLst/>
            <a:cxnLst/>
            <a:rect l="l" t="t" r="r" b="b"/>
            <a:pathLst>
              <a:path w="5715635">
                <a:moveTo>
                  <a:pt x="0" y="0"/>
                </a:moveTo>
                <a:lnTo>
                  <a:pt x="57150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75599" y="550352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503528"/>
            <a:ext cx="5715635" cy="0"/>
          </a:xfrm>
          <a:custGeom>
            <a:avLst/>
            <a:gdLst/>
            <a:ahLst/>
            <a:cxnLst/>
            <a:rect l="l" t="t" r="r" b="b"/>
            <a:pathLst>
              <a:path w="5715635">
                <a:moveTo>
                  <a:pt x="0" y="0"/>
                </a:moveTo>
                <a:lnTo>
                  <a:pt x="57150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3650" y="1574175"/>
            <a:ext cx="5260975" cy="2234565"/>
          </a:xfrm>
          <a:custGeom>
            <a:avLst/>
            <a:gdLst/>
            <a:ahLst/>
            <a:cxnLst/>
            <a:rect l="l" t="t" r="r" b="b"/>
            <a:pathLst>
              <a:path w="5260975" h="2234565">
                <a:moveTo>
                  <a:pt x="0" y="0"/>
                </a:moveTo>
                <a:lnTo>
                  <a:pt x="5260499" y="0"/>
                </a:lnTo>
                <a:lnTo>
                  <a:pt x="5260499" y="2234099"/>
                </a:lnTo>
                <a:lnTo>
                  <a:pt x="0" y="2234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3999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49728" y="104173"/>
            <a:ext cx="1446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01</a:t>
            </a:r>
            <a:r>
              <a:rPr sz="3300" spc="-85" dirty="0">
                <a:latin typeface="Arial"/>
                <a:cs typeface="Arial"/>
              </a:rPr>
              <a:t> </a:t>
            </a:r>
            <a:r>
              <a:rPr sz="3300" spc="60" dirty="0"/>
              <a:t>개요</a:t>
            </a:r>
            <a:endParaRPr sz="3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8089" y="1266888"/>
            <a:ext cx="1327785" cy="550545"/>
          </a:xfrm>
          <a:custGeom>
            <a:avLst/>
            <a:gdLst/>
            <a:ahLst/>
            <a:cxnLst/>
            <a:rect l="l" t="t" r="r" b="b"/>
            <a:pathLst>
              <a:path w="1327785" h="550544">
                <a:moveTo>
                  <a:pt x="1273269" y="550211"/>
                </a:moveTo>
                <a:lnTo>
                  <a:pt x="0" y="338629"/>
                </a:lnTo>
                <a:lnTo>
                  <a:pt x="67516" y="297179"/>
                </a:lnTo>
                <a:lnTo>
                  <a:pt x="19367" y="289178"/>
                </a:lnTo>
                <a:lnTo>
                  <a:pt x="49831" y="271668"/>
                </a:lnTo>
                <a:lnTo>
                  <a:pt x="121062" y="208263"/>
                </a:lnTo>
                <a:lnTo>
                  <a:pt x="67563" y="199374"/>
                </a:lnTo>
                <a:lnTo>
                  <a:pt x="109965" y="176323"/>
                </a:lnTo>
                <a:lnTo>
                  <a:pt x="70484" y="117093"/>
                </a:lnTo>
                <a:lnTo>
                  <a:pt x="143350" y="76533"/>
                </a:lnTo>
                <a:lnTo>
                  <a:pt x="90296" y="0"/>
                </a:lnTo>
                <a:lnTo>
                  <a:pt x="1327541" y="205017"/>
                </a:lnTo>
                <a:lnTo>
                  <a:pt x="1269301" y="248586"/>
                </a:lnTo>
                <a:lnTo>
                  <a:pt x="1314469" y="296509"/>
                </a:lnTo>
                <a:lnTo>
                  <a:pt x="1216993" y="330183"/>
                </a:lnTo>
                <a:lnTo>
                  <a:pt x="1278714" y="355488"/>
                </a:lnTo>
                <a:lnTo>
                  <a:pt x="1209960" y="404256"/>
                </a:lnTo>
                <a:lnTo>
                  <a:pt x="1275397" y="407606"/>
                </a:lnTo>
                <a:lnTo>
                  <a:pt x="1206642" y="456374"/>
                </a:lnTo>
                <a:lnTo>
                  <a:pt x="1268364" y="481679"/>
                </a:lnTo>
                <a:lnTo>
                  <a:pt x="1225962" y="504729"/>
                </a:lnTo>
                <a:lnTo>
                  <a:pt x="1273269" y="550211"/>
                </a:lnTo>
                <a:close/>
              </a:path>
            </a:pathLst>
          </a:custGeom>
          <a:solidFill>
            <a:srgbClr val="FFF1CC">
              <a:alpha val="8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8089" y="1266888"/>
            <a:ext cx="1327785" cy="550545"/>
          </a:xfrm>
          <a:custGeom>
            <a:avLst/>
            <a:gdLst/>
            <a:ahLst/>
            <a:cxnLst/>
            <a:rect l="l" t="t" r="r" b="b"/>
            <a:pathLst>
              <a:path w="1327785" h="550544">
                <a:moveTo>
                  <a:pt x="1245373" y="191121"/>
                </a:moveTo>
                <a:lnTo>
                  <a:pt x="1224779" y="187801"/>
                </a:lnTo>
                <a:lnTo>
                  <a:pt x="1204184" y="184482"/>
                </a:lnTo>
                <a:lnTo>
                  <a:pt x="1183590" y="181162"/>
                </a:lnTo>
                <a:lnTo>
                  <a:pt x="1162995" y="177842"/>
                </a:lnTo>
                <a:lnTo>
                  <a:pt x="1133344" y="173171"/>
                </a:lnTo>
                <a:lnTo>
                  <a:pt x="1082680" y="164556"/>
                </a:lnTo>
                <a:lnTo>
                  <a:pt x="1032017" y="155942"/>
                </a:lnTo>
                <a:lnTo>
                  <a:pt x="1002365" y="151271"/>
                </a:lnTo>
                <a:lnTo>
                  <a:pt x="945520" y="142178"/>
                </a:lnTo>
                <a:lnTo>
                  <a:pt x="890854" y="133329"/>
                </a:lnTo>
                <a:lnTo>
                  <a:pt x="838095" y="124692"/>
                </a:lnTo>
                <a:lnTo>
                  <a:pt x="786970" y="116237"/>
                </a:lnTo>
                <a:lnTo>
                  <a:pt x="737208" y="107935"/>
                </a:lnTo>
                <a:lnTo>
                  <a:pt x="688535" y="99753"/>
                </a:lnTo>
                <a:lnTo>
                  <a:pt x="640680" y="91663"/>
                </a:lnTo>
                <a:lnTo>
                  <a:pt x="593369" y="83634"/>
                </a:lnTo>
                <a:lnTo>
                  <a:pt x="546331" y="75635"/>
                </a:lnTo>
                <a:lnTo>
                  <a:pt x="499293" y="67636"/>
                </a:lnTo>
                <a:lnTo>
                  <a:pt x="451982" y="59607"/>
                </a:lnTo>
                <a:lnTo>
                  <a:pt x="404126" y="51517"/>
                </a:lnTo>
                <a:lnTo>
                  <a:pt x="355454" y="43336"/>
                </a:lnTo>
                <a:lnTo>
                  <a:pt x="305691" y="35033"/>
                </a:lnTo>
                <a:lnTo>
                  <a:pt x="254567" y="26578"/>
                </a:lnTo>
                <a:lnTo>
                  <a:pt x="201808" y="17942"/>
                </a:lnTo>
                <a:lnTo>
                  <a:pt x="147142" y="9092"/>
                </a:lnTo>
                <a:lnTo>
                  <a:pt x="90296" y="0"/>
                </a:lnTo>
                <a:lnTo>
                  <a:pt x="143350" y="76533"/>
                </a:lnTo>
                <a:lnTo>
                  <a:pt x="70484" y="117093"/>
                </a:lnTo>
                <a:lnTo>
                  <a:pt x="109965" y="176323"/>
                </a:lnTo>
                <a:lnTo>
                  <a:pt x="67563" y="199374"/>
                </a:lnTo>
                <a:lnTo>
                  <a:pt x="121062" y="208263"/>
                </a:lnTo>
                <a:lnTo>
                  <a:pt x="49831" y="271668"/>
                </a:lnTo>
                <a:lnTo>
                  <a:pt x="19367" y="289178"/>
                </a:lnTo>
                <a:lnTo>
                  <a:pt x="67516" y="297179"/>
                </a:lnTo>
                <a:lnTo>
                  <a:pt x="0" y="338629"/>
                </a:lnTo>
                <a:lnTo>
                  <a:pt x="1273269" y="550211"/>
                </a:lnTo>
                <a:lnTo>
                  <a:pt x="1225962" y="504729"/>
                </a:lnTo>
                <a:lnTo>
                  <a:pt x="1268364" y="481679"/>
                </a:lnTo>
                <a:lnTo>
                  <a:pt x="1206642" y="456374"/>
                </a:lnTo>
                <a:lnTo>
                  <a:pt x="1275397" y="407606"/>
                </a:lnTo>
                <a:lnTo>
                  <a:pt x="1209960" y="404256"/>
                </a:lnTo>
                <a:lnTo>
                  <a:pt x="1278714" y="355488"/>
                </a:lnTo>
                <a:lnTo>
                  <a:pt x="1216993" y="330183"/>
                </a:lnTo>
                <a:lnTo>
                  <a:pt x="1314469" y="296509"/>
                </a:lnTo>
                <a:lnTo>
                  <a:pt x="1269301" y="248586"/>
                </a:lnTo>
                <a:lnTo>
                  <a:pt x="1327541" y="205017"/>
                </a:lnTo>
                <a:lnTo>
                  <a:pt x="1245373" y="191121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3025" y="2305515"/>
            <a:ext cx="406527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dirty="0">
                <a:latin typeface="Gulim"/>
                <a:cs typeface="Gulim"/>
              </a:rPr>
              <a:t>평소에 편의점 어플 사용 시  느꼈던 개선 필요점을</a:t>
            </a:r>
            <a:r>
              <a:rPr sz="2300" spc="-49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바탕으로</a:t>
            </a:r>
            <a:endParaRPr sz="2300">
              <a:latin typeface="Gulim"/>
              <a:cs typeface="Guli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5099" y="3395950"/>
            <a:ext cx="5260975" cy="2234565"/>
          </a:xfrm>
          <a:custGeom>
            <a:avLst/>
            <a:gdLst/>
            <a:ahLst/>
            <a:cxnLst/>
            <a:rect l="l" t="t" r="r" b="b"/>
            <a:pathLst>
              <a:path w="5260975" h="2234565">
                <a:moveTo>
                  <a:pt x="0" y="0"/>
                </a:moveTo>
                <a:lnTo>
                  <a:pt x="5260499" y="0"/>
                </a:lnTo>
                <a:lnTo>
                  <a:pt x="5260499" y="2234099"/>
                </a:lnTo>
                <a:lnTo>
                  <a:pt x="0" y="2234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5099" y="3395950"/>
            <a:ext cx="5260975" cy="2234565"/>
          </a:xfrm>
          <a:custGeom>
            <a:avLst/>
            <a:gdLst/>
            <a:ahLst/>
            <a:cxnLst/>
            <a:rect l="l" t="t" r="r" b="b"/>
            <a:pathLst>
              <a:path w="5260975" h="2234565">
                <a:moveTo>
                  <a:pt x="0" y="0"/>
                </a:moveTo>
                <a:lnTo>
                  <a:pt x="5260499" y="0"/>
                </a:lnTo>
                <a:lnTo>
                  <a:pt x="5260499" y="2234099"/>
                </a:lnTo>
                <a:lnTo>
                  <a:pt x="0" y="2234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8295" y="3147637"/>
            <a:ext cx="1288415" cy="432434"/>
          </a:xfrm>
          <a:custGeom>
            <a:avLst/>
            <a:gdLst/>
            <a:ahLst/>
            <a:cxnLst/>
            <a:rect l="l" t="t" r="r" b="b"/>
            <a:pathLst>
              <a:path w="1288415" h="432435">
                <a:moveTo>
                  <a:pt x="30099" y="222583"/>
                </a:moveTo>
                <a:lnTo>
                  <a:pt x="86089" y="159432"/>
                </a:lnTo>
                <a:lnTo>
                  <a:pt x="20240" y="148796"/>
                </a:lnTo>
                <a:lnTo>
                  <a:pt x="56356" y="116697"/>
                </a:lnTo>
                <a:lnTo>
                  <a:pt x="0" y="83121"/>
                </a:lnTo>
                <a:lnTo>
                  <a:pt x="1288382" y="0"/>
                </a:lnTo>
                <a:lnTo>
                  <a:pt x="1231947" y="55737"/>
                </a:lnTo>
                <a:lnTo>
                  <a:pt x="1277296" y="55737"/>
                </a:lnTo>
                <a:lnTo>
                  <a:pt x="1254934" y="76581"/>
                </a:lnTo>
                <a:lnTo>
                  <a:pt x="1199832" y="154559"/>
                </a:lnTo>
                <a:lnTo>
                  <a:pt x="1250036" y="154559"/>
                </a:lnTo>
                <a:lnTo>
                  <a:pt x="1217849" y="183165"/>
                </a:lnTo>
                <a:lnTo>
                  <a:pt x="1247420" y="210978"/>
                </a:lnTo>
                <a:lnTo>
                  <a:pt x="94614" y="210978"/>
                </a:lnTo>
                <a:lnTo>
                  <a:pt x="30099" y="222583"/>
                </a:lnTo>
                <a:close/>
              </a:path>
              <a:path w="1288415" h="432435">
                <a:moveTo>
                  <a:pt x="1277296" y="55737"/>
                </a:moveTo>
                <a:lnTo>
                  <a:pt x="1231947" y="55737"/>
                </a:lnTo>
                <a:lnTo>
                  <a:pt x="1280668" y="52593"/>
                </a:lnTo>
                <a:lnTo>
                  <a:pt x="1277296" y="55737"/>
                </a:lnTo>
                <a:close/>
              </a:path>
              <a:path w="1288415" h="432435">
                <a:moveTo>
                  <a:pt x="1250036" y="154559"/>
                </a:moveTo>
                <a:lnTo>
                  <a:pt x="1199832" y="154559"/>
                </a:lnTo>
                <a:lnTo>
                  <a:pt x="1253965" y="151066"/>
                </a:lnTo>
                <a:lnTo>
                  <a:pt x="1250036" y="154559"/>
                </a:lnTo>
                <a:close/>
              </a:path>
              <a:path w="1288415" h="432435">
                <a:moveTo>
                  <a:pt x="24994" y="431869"/>
                </a:moveTo>
                <a:lnTo>
                  <a:pt x="71913" y="376173"/>
                </a:lnTo>
                <a:lnTo>
                  <a:pt x="17091" y="339733"/>
                </a:lnTo>
                <a:lnTo>
                  <a:pt x="104473" y="284765"/>
                </a:lnTo>
                <a:lnTo>
                  <a:pt x="38623" y="274129"/>
                </a:lnTo>
                <a:lnTo>
                  <a:pt x="94614" y="210978"/>
                </a:lnTo>
                <a:lnTo>
                  <a:pt x="1247420" y="210978"/>
                </a:lnTo>
                <a:lnTo>
                  <a:pt x="1269682" y="231917"/>
                </a:lnTo>
                <a:lnTo>
                  <a:pt x="1207832" y="288004"/>
                </a:lnTo>
                <a:lnTo>
                  <a:pt x="1276794" y="350536"/>
                </a:lnTo>
                <a:lnTo>
                  <a:pt x="24994" y="431869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8295" y="3147637"/>
            <a:ext cx="1288415" cy="432434"/>
          </a:xfrm>
          <a:custGeom>
            <a:avLst/>
            <a:gdLst/>
            <a:ahLst/>
            <a:cxnLst/>
            <a:rect l="l" t="t" r="r" b="b"/>
            <a:pathLst>
              <a:path w="1288415" h="432435">
                <a:moveTo>
                  <a:pt x="108192" y="426740"/>
                </a:moveTo>
                <a:lnTo>
                  <a:pt x="129008" y="425296"/>
                </a:lnTo>
                <a:lnTo>
                  <a:pt x="149824" y="423852"/>
                </a:lnTo>
                <a:lnTo>
                  <a:pt x="170639" y="422407"/>
                </a:lnTo>
                <a:lnTo>
                  <a:pt x="191455" y="420963"/>
                </a:lnTo>
                <a:lnTo>
                  <a:pt x="221401" y="418778"/>
                </a:lnTo>
                <a:lnTo>
                  <a:pt x="272710" y="415661"/>
                </a:lnTo>
                <a:lnTo>
                  <a:pt x="324019" y="412544"/>
                </a:lnTo>
                <a:lnTo>
                  <a:pt x="411405" y="406303"/>
                </a:lnTo>
                <a:lnTo>
                  <a:pt x="466667" y="402506"/>
                </a:lnTo>
                <a:lnTo>
                  <a:pt x="520023" y="398935"/>
                </a:lnTo>
                <a:lnTo>
                  <a:pt x="571745" y="395558"/>
                </a:lnTo>
                <a:lnTo>
                  <a:pt x="622105" y="392342"/>
                </a:lnTo>
                <a:lnTo>
                  <a:pt x="671377" y="389255"/>
                </a:lnTo>
                <a:lnTo>
                  <a:pt x="719831" y="386265"/>
                </a:lnTo>
                <a:lnTo>
                  <a:pt x="767741" y="383340"/>
                </a:lnTo>
                <a:lnTo>
                  <a:pt x="815379" y="380447"/>
                </a:lnTo>
                <a:lnTo>
                  <a:pt x="863017" y="377554"/>
                </a:lnTo>
                <a:lnTo>
                  <a:pt x="910927" y="374629"/>
                </a:lnTo>
                <a:lnTo>
                  <a:pt x="959382" y="371639"/>
                </a:lnTo>
                <a:lnTo>
                  <a:pt x="1008653" y="368553"/>
                </a:lnTo>
                <a:lnTo>
                  <a:pt x="1059014" y="365337"/>
                </a:lnTo>
                <a:lnTo>
                  <a:pt x="1110736" y="361959"/>
                </a:lnTo>
                <a:lnTo>
                  <a:pt x="1164092" y="358388"/>
                </a:lnTo>
                <a:lnTo>
                  <a:pt x="1219354" y="354591"/>
                </a:lnTo>
                <a:lnTo>
                  <a:pt x="1276794" y="350536"/>
                </a:lnTo>
                <a:lnTo>
                  <a:pt x="1207832" y="288004"/>
                </a:lnTo>
                <a:lnTo>
                  <a:pt x="1269682" y="231917"/>
                </a:lnTo>
                <a:lnTo>
                  <a:pt x="1217849" y="183165"/>
                </a:lnTo>
                <a:lnTo>
                  <a:pt x="1253965" y="151066"/>
                </a:lnTo>
                <a:lnTo>
                  <a:pt x="1199832" y="154559"/>
                </a:lnTo>
                <a:lnTo>
                  <a:pt x="1254934" y="76581"/>
                </a:lnTo>
                <a:lnTo>
                  <a:pt x="1280668" y="52593"/>
                </a:lnTo>
                <a:lnTo>
                  <a:pt x="1231947" y="55737"/>
                </a:lnTo>
                <a:lnTo>
                  <a:pt x="1288382" y="0"/>
                </a:lnTo>
                <a:lnTo>
                  <a:pt x="0" y="83121"/>
                </a:lnTo>
                <a:lnTo>
                  <a:pt x="56356" y="116697"/>
                </a:lnTo>
                <a:lnTo>
                  <a:pt x="20240" y="148796"/>
                </a:lnTo>
                <a:lnTo>
                  <a:pt x="86089" y="159432"/>
                </a:lnTo>
                <a:lnTo>
                  <a:pt x="30099" y="222583"/>
                </a:lnTo>
                <a:lnTo>
                  <a:pt x="94614" y="210978"/>
                </a:lnTo>
                <a:lnTo>
                  <a:pt x="38623" y="274129"/>
                </a:lnTo>
                <a:lnTo>
                  <a:pt x="104473" y="284765"/>
                </a:lnTo>
                <a:lnTo>
                  <a:pt x="17091" y="339733"/>
                </a:lnTo>
                <a:lnTo>
                  <a:pt x="71913" y="376173"/>
                </a:lnTo>
                <a:lnTo>
                  <a:pt x="24994" y="431869"/>
                </a:lnTo>
                <a:lnTo>
                  <a:pt x="108192" y="42674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83925" y="4145716"/>
            <a:ext cx="414655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dirty="0">
                <a:latin typeface="Gulim"/>
                <a:cs typeface="Gulim"/>
              </a:rPr>
              <a:t>편의점의 </a:t>
            </a:r>
            <a:r>
              <a:rPr sz="2300" spc="-5" dirty="0">
                <a:latin typeface="Gulim"/>
                <a:cs typeface="Gulim"/>
              </a:rPr>
              <a:t>할인</a:t>
            </a:r>
            <a:r>
              <a:rPr sz="2300" spc="-5" dirty="0">
                <a:latin typeface="Arial"/>
                <a:cs typeface="Arial"/>
              </a:rPr>
              <a:t>, </a:t>
            </a:r>
            <a:r>
              <a:rPr sz="2300" dirty="0">
                <a:latin typeface="Gulim"/>
                <a:cs typeface="Gulim"/>
              </a:rPr>
              <a:t>위치 정보를  신속정확하게</a:t>
            </a:r>
            <a:r>
              <a:rPr sz="2300" spc="-160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제공할</a:t>
            </a:r>
            <a:r>
              <a:rPr sz="2300" spc="-15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수</a:t>
            </a:r>
            <a:r>
              <a:rPr sz="2300" spc="-15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있는</a:t>
            </a:r>
            <a:r>
              <a:rPr sz="2300" spc="-15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앱</a:t>
            </a:r>
            <a:endParaRPr sz="23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첫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장소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키워드를 입력하면 해당 키워드에 맞는 장소를 목록화해서 보여줌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C:\Users\seanj\Desktop\KakaoTalk_20201120_2235321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533400"/>
            <a:ext cx="2817177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524000" y="3657600"/>
            <a:ext cx="609600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첫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장소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클릭 시</a:t>
            </a:r>
            <a:r>
              <a:rPr lang="en-US" altLang="ko-KR" sz="2300" dirty="0">
                <a:latin typeface="Gulim"/>
                <a:cs typeface="Gulim"/>
              </a:rPr>
              <a:t> </a:t>
            </a:r>
            <a:r>
              <a:rPr lang="ko-KR" altLang="en-US" sz="2300" dirty="0" smtClean="0">
                <a:latin typeface="Gulim"/>
                <a:cs typeface="Gulim"/>
              </a:rPr>
              <a:t>해당 장소로 이동할 수 있음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C:\Users\seanj\Desktop\KakaoTalk_20201120_223252425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228600"/>
            <a:ext cx="3048000" cy="6265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두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편의점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맨 아래의 버튼을 클릭하면</a:t>
            </a:r>
            <a:r>
              <a:rPr lang="en-US" altLang="ko-KR" sz="2300" dirty="0" smtClean="0">
                <a:latin typeface="Gulim"/>
                <a:cs typeface="Gulim"/>
              </a:rPr>
              <a:t>, </a:t>
            </a:r>
            <a:r>
              <a:rPr lang="ko-KR" altLang="en-US" sz="2300" dirty="0" smtClean="0">
                <a:latin typeface="Gulim"/>
                <a:cs typeface="Gulim"/>
              </a:rPr>
              <a:t>화면 내의 편의점을 검색함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C:\Users\seanj\Desktop\KakaoTalk_20201120_223252425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28600"/>
            <a:ext cx="3068932" cy="630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두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편의점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추가로 누를수록 편의점을 추가로 검색함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C:\Users\seanj\Desktop\KakaoTalk_20201120_223252425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275754"/>
            <a:ext cx="3201988" cy="65822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>
                <a:latin typeface="Gulim"/>
                <a:cs typeface="Gulim"/>
              </a:rPr>
              <a:t>세</a:t>
            </a:r>
            <a:r>
              <a:rPr lang="ko-KR" altLang="en-US" sz="2300" dirty="0" smtClean="0">
                <a:latin typeface="Gulim"/>
                <a:cs typeface="Gulim"/>
              </a:rPr>
              <a:t>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내 위치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내 위치를 알려주는 기능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 descr="C:\Users\seanj\Desktop\KakaoTalk_20201120_223252425_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304800"/>
            <a:ext cx="3094416" cy="6361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3684746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</a:t>
            </a:r>
            <a:r>
              <a:rPr lang="en-US" sz="3300" spc="-5" dirty="0" smtClean="0">
                <a:latin typeface="Arial"/>
                <a:cs typeface="Arial"/>
              </a:rPr>
              <a:t>3</a:t>
            </a:r>
            <a:r>
              <a:rPr sz="3300" spc="-5" smtClean="0">
                <a:latin typeface="Arial"/>
                <a:cs typeface="Arial"/>
              </a:rPr>
              <a:t> </a:t>
            </a:r>
            <a:r>
              <a:rPr lang="ko-KR" altLang="en-US" sz="3300" spc="-5" dirty="0" err="1" smtClean="0">
                <a:latin typeface="Arial"/>
                <a:cs typeface="Arial"/>
              </a:rPr>
              <a:t>앱의</a:t>
            </a:r>
            <a:r>
              <a:rPr lang="ko-KR" altLang="en-US" sz="3300" spc="-5" dirty="0" smtClean="0">
                <a:latin typeface="Arial"/>
                <a:cs typeface="Arial"/>
              </a:rPr>
              <a:t> 발전 방향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828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2057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err="1" smtClean="0">
                <a:latin typeface="Gulim"/>
                <a:cs typeface="Gulim"/>
              </a:rPr>
              <a:t>앱</a:t>
            </a:r>
            <a:r>
              <a:rPr lang="ko-KR" altLang="en-US" sz="2300" dirty="0" smtClean="0">
                <a:latin typeface="Gulim"/>
                <a:cs typeface="Gulim"/>
              </a:rPr>
              <a:t> 내의 리스트 로딩 속도 개선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 rot="21106439">
            <a:off x="3276600" y="160020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 rot="21106439">
            <a:off x="3276600" y="160020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4971689" y="3057835"/>
            <a:ext cx="6858000" cy="9144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5428889" y="3362635"/>
            <a:ext cx="6096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더 깔끔하고 다채로운 지도 기능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 rot="355555">
            <a:off x="7252591" y="282926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 rot="355555">
            <a:off x="7252591" y="282926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8"/>
          <p:cNvSpPr/>
          <p:nvPr/>
        </p:nvSpPr>
        <p:spPr>
          <a:xfrm>
            <a:off x="1143000" y="4419600"/>
            <a:ext cx="6858000" cy="9144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9"/>
          <p:cNvSpPr txBox="1"/>
          <p:nvPr/>
        </p:nvSpPr>
        <p:spPr>
          <a:xfrm>
            <a:off x="1600200" y="4724400"/>
            <a:ext cx="6096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지속적으로 서비스하기 애매함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9" name="object 20"/>
          <p:cNvSpPr/>
          <p:nvPr/>
        </p:nvSpPr>
        <p:spPr>
          <a:xfrm rot="11092995">
            <a:off x="3423902" y="4191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/>
          <p:cNvSpPr/>
          <p:nvPr/>
        </p:nvSpPr>
        <p:spPr>
          <a:xfrm rot="11092995">
            <a:off x="3423902" y="4191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183</Words>
  <Application>Microsoft Office PowerPoint</Application>
  <PresentationFormat>사용자 지정</PresentationFormat>
  <Paragraphs>43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편의점IN</vt:lpstr>
      <vt:lpstr>01</vt:lpstr>
      <vt:lpstr>01 개요</vt:lpstr>
      <vt:lpstr>02 지도 기능</vt:lpstr>
      <vt:lpstr>02 지도 기능</vt:lpstr>
      <vt:lpstr>02 지도 기능</vt:lpstr>
      <vt:lpstr>02 지도 기능</vt:lpstr>
      <vt:lpstr>02 지도 기능</vt:lpstr>
      <vt:lpstr>03 앱의 발전 방향</vt:lpstr>
      <vt:lpstr>04 개발 시 문제점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편의점IN</dc:title>
  <cp:lastModifiedBy>Windows 사용자</cp:lastModifiedBy>
  <cp:revision>3</cp:revision>
  <dcterms:created xsi:type="dcterms:W3CDTF">2020-11-20T09:07:31Z</dcterms:created>
  <dcterms:modified xsi:type="dcterms:W3CDTF">2021-05-07T04:30:47Z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