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22CE5-2EC3-F783-B272-B65DB87F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8DE2A0-5AEA-39C0-50B3-75EB1C011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77E1C-2C94-5284-8903-16680A66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C7909-390E-9A6E-65D1-D5824DDF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15454-3512-E43C-1EA1-47FFD449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85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7906-9D26-0A66-7D30-56B31782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61611-7FA0-58F0-14DD-998E0E45F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3795D-CB82-EF59-DA92-5D00B1DA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BCB40-9F2C-68D4-93B5-1A5AC968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A96B6-53AA-89F9-6A79-14C2B68C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070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5D1425-1082-6D89-89E3-76BDC31FC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6B44B-6E1C-4DDF-930F-DAE544A32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6581-A95D-A037-FE0F-95495A12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68FD6-B95E-1BB3-2453-AEF733F6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B1949-F853-0086-AAFF-EC746F2B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433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B467A-FA1C-1A3E-BC29-77AD2151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1AE1B-33D0-1EB7-F969-3EEC3E3C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9362C-7C4B-28EF-EC35-F99741F8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8CDC2-C065-AED3-41F4-85660D8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88D2F-58D7-808F-4664-59AAC486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557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B0D44-62D7-D854-1C21-B246301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B5473-9CAE-73A7-1CEF-F9214982B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44B6C-6B5F-5C08-B1AE-4F7DD3DE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2EEEFF-E1DF-5E30-CB3A-3EEBC20D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29417-A51E-69ED-7174-F0B80B47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734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99CCD-0CDC-278A-4824-42FF2112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7EFC1-9E3A-5185-9C13-63700A895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699525-2A48-A101-238E-213BDF859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E8EBC-B153-BE1D-FD0D-4FA3165E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2A95C3-31A7-B1BB-052E-FFAD7761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697C9-5E1F-4AB9-28C1-9C5E9641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179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8A787-5B68-C0D0-9C8E-879C20B7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C7331-3B81-C3AB-00A3-7BCE5623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1BECD-22B5-7490-B68C-DDF5349CD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7CB23D-ED8A-5351-5F3D-32239B0D2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B177D7-A86D-9675-6ADB-8AFD097A4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8F8085-366C-ADCE-DB09-231F8311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BD1975-AE27-B98F-3227-CF053D80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E3EB92-AE2F-4E9F-6359-90C79A7C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003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2F6D4-88CF-4EF4-7077-8504B3EB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B82DB-DD8C-3F60-0E52-0CD2E119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D8D48C-4323-575B-AB45-48F28E3D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B739FF-146D-CF35-A407-1C6C9429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921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20BAB2-FEDE-AD1B-7AD7-8E977224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D65727-1A28-9233-B37C-87AD9AAE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72259-41F2-A608-9578-D42D465D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9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B349-7FFA-ECBF-07EE-076AC8C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D4D64-5F6C-636C-00A1-4AFDB754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37FC0-5D0E-239E-175A-68F6C2FEF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74674-42C8-42E0-44B1-5E6AE203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85C8F-54F0-8359-6132-3E9AC3C5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B3E93-19EA-3657-6052-66C1F5C8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591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310A9-D50F-6DE2-35EE-E4403B5D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38A043-B499-2634-B825-610CE9923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EB5D-D21C-E9B3-1978-1E629E58E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6F268-2506-6733-E93C-8B471A56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1F00F-7FD0-3590-9402-775E1D77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511901-7699-0AA3-ED16-BE8B537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405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16BD61-9BFF-28E1-A550-5D7927BC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08B95-DA23-9E98-41CD-8EF0AECD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E2A4D-998E-6616-06C0-870D17020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4A1F-01E8-8648-B0C1-F606AE5B69BE}" type="datetimeFigureOut">
              <a:rPr kumimoji="1" lang="ko-KR" altLang="en-US" smtClean="0"/>
              <a:t>2024. 11. 3.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FA1D9-6021-AFF2-9008-62B4C486E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1CD86-6243-741D-4BE4-AD5CC939E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E56E3-7DEF-3B4F-B1D0-B21E95539F8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902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2863F15-A01E-FA29-9BDF-30A9C5EF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55650"/>
            <a:ext cx="7772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화면 기록 2024-11-03 오전 2.01.09">
            <a:hlinkClick r:id="" action="ppaction://media"/>
            <a:extLst>
              <a:ext uri="{FF2B5EF4-FFF2-40B4-BE49-F238E27FC236}">
                <a16:creationId xmlns:a16="http://schemas.microsoft.com/office/drawing/2014/main" id="{7DE52D9D-6735-CE2C-D900-210412B80A2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6785" y="0"/>
            <a:ext cx="777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화면 기록 2024-11-03 오전 2.00.51">
            <a:hlinkClick r:id="" action="ppaction://media"/>
            <a:extLst>
              <a:ext uri="{FF2B5EF4-FFF2-40B4-BE49-F238E27FC236}">
                <a16:creationId xmlns:a16="http://schemas.microsoft.com/office/drawing/2014/main" id="{92C231BF-FF92-261A-87B1-F575746434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6698" y="0"/>
            <a:ext cx="7778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3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3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Han, Jiin</dc:creator>
  <cp:lastModifiedBy>Han, Jiin</cp:lastModifiedBy>
  <cp:revision>1</cp:revision>
  <dcterms:created xsi:type="dcterms:W3CDTF">2024-11-02T17:13:04Z</dcterms:created>
  <dcterms:modified xsi:type="dcterms:W3CDTF">2024-11-02T17:14:45Z</dcterms:modified>
</cp:coreProperties>
</file>