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93090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Слайд think-cell" r:id="rId15" imgW="473" imgH="473" progId="TCLayout.ActiveDocument.1">
                  <p:embed/>
                </p:oleObj>
              </mc:Choice>
              <mc:Fallback>
                <p:oleObj name="Слайд think-cell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200-69B5-403A-87D7-EF064EC491E5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69C-2244-41C2-966F-EA738D0576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github.com/Lyunchenko/analytics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Слайд think-cell" r:id="rId4" imgW="473" imgH="473" progId="TCLayout.ActiveDocument.1">
                  <p:embed/>
                </p:oleObj>
              </mc:Choice>
              <mc:Fallback>
                <p:oleObj name="Слайд think-cell" r:id="rId4" imgW="473" imgH="473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2632" y="332510"/>
            <a:ext cx="4614020" cy="58477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ru-RU" sz="3200" cap="all" dirty="0" smtClean="0"/>
              <a:t>Практическое задание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630" y="1244370"/>
            <a:ext cx="11488191" cy="320087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Исходные данные для задания: </a:t>
            </a:r>
            <a:r>
              <a:rPr lang="ru-RU" dirty="0">
                <a:hlinkClick r:id="rId6"/>
              </a:rPr>
              <a:t>https://</a:t>
            </a:r>
            <a:r>
              <a:rPr lang="ru-RU" dirty="0" smtClean="0">
                <a:hlinkClick r:id="rId6"/>
              </a:rPr>
              <a:t>github.com/Lyunchenko/analytics</a:t>
            </a:r>
            <a:endParaRPr lang="ru-RU" dirty="0" smtClean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В базе данных содержатся продажи международного </a:t>
            </a:r>
            <a:r>
              <a:rPr lang="ru-RU" dirty="0" err="1"/>
              <a:t>ритейлера</a:t>
            </a:r>
            <a:r>
              <a:rPr lang="ru-RU" dirty="0"/>
              <a:t> за 4 года.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В </a:t>
            </a:r>
            <a:r>
              <a:rPr lang="ru-RU" dirty="0"/>
              <a:t>базе 51 тыс. транзакций. Есть 3 измерения: по географии (</a:t>
            </a:r>
            <a:r>
              <a:rPr lang="ru-RU" dirty="0" err="1"/>
              <a:t>markets+citys</a:t>
            </a:r>
            <a:r>
              <a:rPr lang="ru-RU" dirty="0"/>
              <a:t>), по покупателям и по </a:t>
            </a:r>
            <a:r>
              <a:rPr lang="ru-RU" dirty="0" smtClean="0"/>
              <a:t>продуктам.</a:t>
            </a:r>
          </a:p>
          <a:p>
            <a:pPr>
              <a:spcBef>
                <a:spcPts val="600"/>
              </a:spcBef>
            </a:pPr>
            <a:endParaRPr lang="ru-RU" b="1" dirty="0" smtClean="0"/>
          </a:p>
          <a:p>
            <a:pPr>
              <a:spcBef>
                <a:spcPts val="600"/>
              </a:spcBef>
            </a:pPr>
            <a:r>
              <a:rPr lang="ru-RU" b="1" dirty="0"/>
              <a:t>Задачи</a:t>
            </a:r>
            <a:r>
              <a:rPr lang="en-US" b="1" dirty="0"/>
              <a:t> </a:t>
            </a:r>
            <a:r>
              <a:rPr lang="ru-RU" b="1" dirty="0"/>
              <a:t>для реализации в </a:t>
            </a:r>
            <a:r>
              <a:rPr lang="en-US" b="1" dirty="0"/>
              <a:t>Power </a:t>
            </a:r>
            <a:r>
              <a:rPr lang="en-US" b="1" dirty="0" smtClean="0"/>
              <a:t>BI</a:t>
            </a:r>
            <a:r>
              <a:rPr lang="ru-RU" b="1" dirty="0" smtClean="0"/>
              <a:t>:</a:t>
            </a:r>
            <a:endParaRPr lang="ru-RU" b="1" dirty="0"/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Создать подключение к </a:t>
            </a:r>
            <a:r>
              <a:rPr lang="en-US" dirty="0" smtClean="0"/>
              <a:t>csv </a:t>
            </a:r>
            <a:r>
              <a:rPr lang="ru-RU" dirty="0" smtClean="0"/>
              <a:t>файлам, настроить модель данных.</a:t>
            </a:r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 err="1" smtClean="0"/>
              <a:t>дашборд</a:t>
            </a:r>
            <a:r>
              <a:rPr lang="ru-RU" dirty="0" smtClean="0"/>
              <a:t> с </a:t>
            </a:r>
            <a:r>
              <a:rPr lang="ru-RU" dirty="0" err="1" smtClean="0"/>
              <a:t>верхнеуровневой</a:t>
            </a:r>
            <a:r>
              <a:rPr lang="ru-RU" dirty="0" smtClean="0"/>
              <a:t> аналитикой для менеджмента/акционеров компании. </a:t>
            </a:r>
          </a:p>
          <a:p>
            <a:pPr marL="266700" indent="-2667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По принципу </a:t>
            </a:r>
            <a:r>
              <a:rPr lang="en-US" dirty="0"/>
              <a:t>drill </a:t>
            </a:r>
            <a:r>
              <a:rPr lang="en-US" dirty="0" smtClean="0"/>
              <a:t>down</a:t>
            </a:r>
            <a:r>
              <a:rPr lang="ru-RU" dirty="0" smtClean="0"/>
              <a:t> разработать </a:t>
            </a:r>
            <a:r>
              <a:rPr lang="ru-RU" dirty="0" err="1" smtClean="0"/>
              <a:t>дашборды</a:t>
            </a:r>
            <a:r>
              <a:rPr lang="ru-RU" dirty="0" smtClean="0"/>
              <a:t>-детализации для подробного анализа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4279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81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Слайд think-cell</vt:lpstr>
      <vt:lpstr>Презентация PowerPoint</vt:lpstr>
    </vt:vector>
  </TitlesOfParts>
  <Company>Rimera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Люнченко Станислав Иванович</dc:creator>
  <cp:lastModifiedBy>Люнченко Станислав Иванович</cp:lastModifiedBy>
  <cp:revision>68</cp:revision>
  <dcterms:created xsi:type="dcterms:W3CDTF">2021-09-21T03:54:37Z</dcterms:created>
  <dcterms:modified xsi:type="dcterms:W3CDTF">2021-09-28T09:58:15Z</dcterms:modified>
</cp:coreProperties>
</file>