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83" r:id="rId4"/>
    <p:sldId id="278" r:id="rId5"/>
    <p:sldId id="297" r:id="rId6"/>
    <p:sldId id="291" r:id="rId7"/>
    <p:sldId id="298" r:id="rId8"/>
    <p:sldId id="300" r:id="rId9"/>
    <p:sldId id="299" r:id="rId10"/>
    <p:sldId id="302" r:id="rId11"/>
    <p:sldId id="303" r:id="rId12"/>
    <p:sldId id="308" r:id="rId13"/>
    <p:sldId id="312" r:id="rId14"/>
    <p:sldId id="309" r:id="rId15"/>
    <p:sldId id="311" r:id="rId16"/>
    <p:sldId id="292" r:id="rId17"/>
    <p:sldId id="296" r:id="rId18"/>
    <p:sldId id="293" r:id="rId19"/>
    <p:sldId id="310" r:id="rId20"/>
    <p:sldId id="28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D8CBB8"/>
    <a:srgbClr val="935F35"/>
    <a:srgbClr val="5F4934"/>
    <a:srgbClr val="A07C45"/>
    <a:srgbClr val="F7F3EF"/>
    <a:srgbClr val="184D65"/>
    <a:srgbClr val="ECD5D0"/>
    <a:srgbClr val="F6DDC6"/>
    <a:srgbClr val="B37A3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1EAC6-4CAC-43B5-8E93-E32FFF76C27C}" v="161" dt="2024-02-15T14:59:37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06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jae Kim" userId="9e9439c9fe16cb2a" providerId="LiveId" clId="{A4F1EAC6-4CAC-43B5-8E93-E32FFF76C27C}"/>
    <pc:docChg chg="undo custSel addSld delSld modSld">
      <pc:chgData name="Minjae Kim" userId="9e9439c9fe16cb2a" providerId="LiveId" clId="{A4F1EAC6-4CAC-43B5-8E93-E32FFF76C27C}" dt="2024-02-15T17:02:59.555" v="1885" actId="20577"/>
      <pc:docMkLst>
        <pc:docMk/>
      </pc:docMkLst>
      <pc:sldChg chg="modSp mod">
        <pc:chgData name="Minjae Kim" userId="9e9439c9fe16cb2a" providerId="LiveId" clId="{A4F1EAC6-4CAC-43B5-8E93-E32FFF76C27C}" dt="2024-02-14T23:21:29.073" v="0" actId="113"/>
        <pc:sldMkLst>
          <pc:docMk/>
          <pc:sldMk cId="2088581042" sldId="292"/>
        </pc:sldMkLst>
        <pc:spChg chg="mod">
          <ac:chgData name="Minjae Kim" userId="9e9439c9fe16cb2a" providerId="LiveId" clId="{A4F1EAC6-4CAC-43B5-8E93-E32FFF76C27C}" dt="2024-02-14T23:21:29.073" v="0" actId="113"/>
          <ac:spMkLst>
            <pc:docMk/>
            <pc:sldMk cId="2088581042" sldId="292"/>
            <ac:spMk id="7" creationId="{05A20D4E-DC28-B733-B461-C2DF99E545B2}"/>
          </ac:spMkLst>
        </pc:spChg>
      </pc:sldChg>
      <pc:sldChg chg="modSp mod">
        <pc:chgData name="Minjae Kim" userId="9e9439c9fe16cb2a" providerId="LiveId" clId="{A4F1EAC6-4CAC-43B5-8E93-E32FFF76C27C}" dt="2024-02-14T23:21:31.681" v="1" actId="113"/>
        <pc:sldMkLst>
          <pc:docMk/>
          <pc:sldMk cId="3351520359" sldId="293"/>
        </pc:sldMkLst>
        <pc:spChg chg="mod">
          <ac:chgData name="Minjae Kim" userId="9e9439c9fe16cb2a" providerId="LiveId" clId="{A4F1EAC6-4CAC-43B5-8E93-E32FFF76C27C}" dt="2024-02-14T23:21:31.681" v="1" actId="113"/>
          <ac:spMkLst>
            <pc:docMk/>
            <pc:sldMk cId="3351520359" sldId="293"/>
            <ac:spMk id="7" creationId="{92503846-E01A-BC3E-984B-78AB1191E612}"/>
          </ac:spMkLst>
        </pc:spChg>
      </pc:sldChg>
      <pc:sldChg chg="modSp mod">
        <pc:chgData name="Minjae Kim" userId="9e9439c9fe16cb2a" providerId="LiveId" clId="{A4F1EAC6-4CAC-43B5-8E93-E32FFF76C27C}" dt="2024-02-15T14:52:53.202" v="1824" actId="20577"/>
        <pc:sldMkLst>
          <pc:docMk/>
          <pc:sldMk cId="4274344128" sldId="300"/>
        </pc:sldMkLst>
        <pc:spChg chg="mod">
          <ac:chgData name="Minjae Kim" userId="9e9439c9fe16cb2a" providerId="LiveId" clId="{A4F1EAC6-4CAC-43B5-8E93-E32FFF76C27C}" dt="2024-02-15T14:52:53.202" v="1824" actId="20577"/>
          <ac:spMkLst>
            <pc:docMk/>
            <pc:sldMk cId="4274344128" sldId="300"/>
            <ac:spMk id="13" creationId="{4BCCBCD3-CC52-314D-5D53-0933A29F2475}"/>
          </ac:spMkLst>
        </pc:spChg>
      </pc:sldChg>
      <pc:sldChg chg="addSp modSp mod">
        <pc:chgData name="Minjae Kim" userId="9e9439c9fe16cb2a" providerId="LiveId" clId="{A4F1EAC6-4CAC-43B5-8E93-E32FFF76C27C}" dt="2024-02-15T17:02:59.555" v="1885" actId="20577"/>
        <pc:sldMkLst>
          <pc:docMk/>
          <pc:sldMk cId="341532654" sldId="303"/>
        </pc:sldMkLst>
        <pc:spChg chg="mod">
          <ac:chgData name="Minjae Kim" userId="9e9439c9fe16cb2a" providerId="LiveId" clId="{A4F1EAC6-4CAC-43B5-8E93-E32FFF76C27C}" dt="2024-02-15T17:02:59.555" v="1885" actId="20577"/>
          <ac:spMkLst>
            <pc:docMk/>
            <pc:sldMk cId="341532654" sldId="303"/>
            <ac:spMk id="8" creationId="{D9E53225-B34A-EEDD-FA9F-06CDDC750F6B}"/>
          </ac:spMkLst>
        </pc:spChg>
        <pc:picChg chg="add mod">
          <ac:chgData name="Minjae Kim" userId="9e9439c9fe16cb2a" providerId="LiveId" clId="{A4F1EAC6-4CAC-43B5-8E93-E32FFF76C27C}" dt="2024-02-15T14:56:13.402" v="1827" actId="1076"/>
          <ac:picMkLst>
            <pc:docMk/>
            <pc:sldMk cId="341532654" sldId="303"/>
            <ac:picMk id="5" creationId="{DB135894-6ADC-591F-0985-894A7F3E0417}"/>
          </ac:picMkLst>
        </pc:picChg>
        <pc:picChg chg="add mod">
          <ac:chgData name="Minjae Kim" userId="9e9439c9fe16cb2a" providerId="LiveId" clId="{A4F1EAC6-4CAC-43B5-8E93-E32FFF76C27C}" dt="2024-02-15T14:56:37.682" v="1833" actId="14100"/>
          <ac:picMkLst>
            <pc:docMk/>
            <pc:sldMk cId="341532654" sldId="303"/>
            <ac:picMk id="9" creationId="{3FE202BE-7EB5-2D59-231C-85B83956DE8C}"/>
          </ac:picMkLst>
        </pc:picChg>
      </pc:sldChg>
      <pc:sldChg chg="modSp del mod">
        <pc:chgData name="Minjae Kim" userId="9e9439c9fe16cb2a" providerId="LiveId" clId="{A4F1EAC6-4CAC-43B5-8E93-E32FFF76C27C}" dt="2024-02-15T14:44:25.890" v="1377" actId="47"/>
        <pc:sldMkLst>
          <pc:docMk/>
          <pc:sldMk cId="265215985" sldId="304"/>
        </pc:sldMkLst>
        <pc:spChg chg="mod">
          <ac:chgData name="Minjae Kim" userId="9e9439c9fe16cb2a" providerId="LiveId" clId="{A4F1EAC6-4CAC-43B5-8E93-E32FFF76C27C}" dt="2024-02-15T14:44:17.389" v="1374"/>
          <ac:spMkLst>
            <pc:docMk/>
            <pc:sldMk cId="265215985" sldId="304"/>
            <ac:spMk id="16" creationId="{57D5CF8C-C9D6-5BCD-F0B9-CEC703252691}"/>
          </ac:spMkLst>
        </pc:spChg>
        <pc:spChg chg="mod">
          <ac:chgData name="Minjae Kim" userId="9e9439c9fe16cb2a" providerId="LiveId" clId="{A4F1EAC6-4CAC-43B5-8E93-E32FFF76C27C}" dt="2024-02-15T14:44:17.470" v="1375" actId="1076"/>
          <ac:spMkLst>
            <pc:docMk/>
            <pc:sldMk cId="265215985" sldId="304"/>
            <ac:spMk id="19" creationId="{5744A15F-68BD-6A41-0526-C3FFAC027294}"/>
          </ac:spMkLst>
        </pc:spChg>
      </pc:sldChg>
      <pc:sldChg chg="addSp delSp modSp mod">
        <pc:chgData name="Minjae Kim" userId="9e9439c9fe16cb2a" providerId="LiveId" clId="{A4F1EAC6-4CAC-43B5-8E93-E32FFF76C27C}" dt="2024-02-15T14:57:07.947" v="1836" actId="1076"/>
        <pc:sldMkLst>
          <pc:docMk/>
          <pc:sldMk cId="3139385083" sldId="308"/>
        </pc:sldMkLst>
        <pc:spChg chg="mod">
          <ac:chgData name="Minjae Kim" userId="9e9439c9fe16cb2a" providerId="LiveId" clId="{A4F1EAC6-4CAC-43B5-8E93-E32FFF76C27C}" dt="2024-02-15T12:00:50.950" v="214" actId="1076"/>
          <ac:spMkLst>
            <pc:docMk/>
            <pc:sldMk cId="3139385083" sldId="308"/>
            <ac:spMk id="3" creationId="{242517DB-5A59-7D06-D39B-8BF45911A1F0}"/>
          </ac:spMkLst>
        </pc:spChg>
        <pc:spChg chg="mod">
          <ac:chgData name="Minjae Kim" userId="9e9439c9fe16cb2a" providerId="LiveId" clId="{A4F1EAC6-4CAC-43B5-8E93-E32FFF76C27C}" dt="2024-02-15T12:02:44.078" v="368" actId="14100"/>
          <ac:spMkLst>
            <pc:docMk/>
            <pc:sldMk cId="3139385083" sldId="308"/>
            <ac:spMk id="5" creationId="{8AE1E47D-54AF-79D1-193F-835586B86246}"/>
          </ac:spMkLst>
        </pc:spChg>
        <pc:spChg chg="del">
          <ac:chgData name="Minjae Kim" userId="9e9439c9fe16cb2a" providerId="LiveId" clId="{A4F1EAC6-4CAC-43B5-8E93-E32FFF76C27C}" dt="2024-02-15T12:00:31.987" v="207" actId="478"/>
          <ac:spMkLst>
            <pc:docMk/>
            <pc:sldMk cId="3139385083" sldId="308"/>
            <ac:spMk id="7" creationId="{DBD76108-A7A3-ED03-E658-0455C8236B5F}"/>
          </ac:spMkLst>
        </pc:spChg>
        <pc:spChg chg="mod">
          <ac:chgData name="Minjae Kim" userId="9e9439c9fe16cb2a" providerId="LiveId" clId="{A4F1EAC6-4CAC-43B5-8E93-E32FFF76C27C}" dt="2024-02-15T12:02:18.504" v="349" actId="1076"/>
          <ac:spMkLst>
            <pc:docMk/>
            <pc:sldMk cId="3139385083" sldId="308"/>
            <ac:spMk id="8" creationId="{77ED5E91-D249-CCF2-4269-705507EEB582}"/>
          </ac:spMkLst>
        </pc:spChg>
        <pc:spChg chg="del">
          <ac:chgData name="Minjae Kim" userId="9e9439c9fe16cb2a" providerId="LiveId" clId="{A4F1EAC6-4CAC-43B5-8E93-E32FFF76C27C}" dt="2024-02-15T12:00:36.852" v="210" actId="478"/>
          <ac:spMkLst>
            <pc:docMk/>
            <pc:sldMk cId="3139385083" sldId="308"/>
            <ac:spMk id="9" creationId="{AAB4AAFB-81AD-7458-E296-B45CC9C4061A}"/>
          </ac:spMkLst>
        </pc:spChg>
        <pc:spChg chg="mod">
          <ac:chgData name="Minjae Kim" userId="9e9439c9fe16cb2a" providerId="LiveId" clId="{A4F1EAC6-4CAC-43B5-8E93-E32FFF76C27C}" dt="2024-02-15T12:00:42.179" v="213" actId="1076"/>
          <ac:spMkLst>
            <pc:docMk/>
            <pc:sldMk cId="3139385083" sldId="308"/>
            <ac:spMk id="18" creationId="{5D3250C8-01D5-B52D-4CAD-2AEF643D399F}"/>
          </ac:spMkLst>
        </pc:spChg>
        <pc:spChg chg="mod">
          <ac:chgData name="Minjae Kim" userId="9e9439c9fe16cb2a" providerId="LiveId" clId="{A4F1EAC6-4CAC-43B5-8E93-E32FFF76C27C}" dt="2024-02-15T12:03:14.465" v="494" actId="20577"/>
          <ac:spMkLst>
            <pc:docMk/>
            <pc:sldMk cId="3139385083" sldId="308"/>
            <ac:spMk id="19" creationId="{42F40B8F-A292-1567-7427-8FB7A3750A70}"/>
          </ac:spMkLst>
        </pc:spChg>
        <pc:spChg chg="del">
          <ac:chgData name="Minjae Kim" userId="9e9439c9fe16cb2a" providerId="LiveId" clId="{A4F1EAC6-4CAC-43B5-8E93-E32FFF76C27C}" dt="2024-02-15T12:00:32.656" v="208" actId="478"/>
          <ac:spMkLst>
            <pc:docMk/>
            <pc:sldMk cId="3139385083" sldId="308"/>
            <ac:spMk id="20" creationId="{29EC2179-A564-B361-67A2-6D9097C95961}"/>
          </ac:spMkLst>
        </pc:spChg>
        <pc:spChg chg="del mod">
          <ac:chgData name="Minjae Kim" userId="9e9439c9fe16cb2a" providerId="LiveId" clId="{A4F1EAC6-4CAC-43B5-8E93-E32FFF76C27C}" dt="2024-02-15T12:02:08.375" v="345" actId="478"/>
          <ac:spMkLst>
            <pc:docMk/>
            <pc:sldMk cId="3139385083" sldId="308"/>
            <ac:spMk id="21" creationId="{A368FC57-7B2D-3650-E19E-833B66399C82}"/>
          </ac:spMkLst>
        </pc:spChg>
        <pc:picChg chg="add mod">
          <ac:chgData name="Minjae Kim" userId="9e9439c9fe16cb2a" providerId="LiveId" clId="{A4F1EAC6-4CAC-43B5-8E93-E32FFF76C27C}" dt="2024-02-15T14:57:07.947" v="1836" actId="1076"/>
          <ac:picMkLst>
            <pc:docMk/>
            <pc:sldMk cId="3139385083" sldId="308"/>
            <ac:picMk id="11" creationId="{D89FA4B8-5E29-E36E-9AC1-5964CBB75215}"/>
          </ac:picMkLst>
        </pc:picChg>
      </pc:sldChg>
      <pc:sldChg chg="addSp modSp mod">
        <pc:chgData name="Minjae Kim" userId="9e9439c9fe16cb2a" providerId="LiveId" clId="{A4F1EAC6-4CAC-43B5-8E93-E32FFF76C27C}" dt="2024-02-15T14:58:04.166" v="1838" actId="1076"/>
        <pc:sldMkLst>
          <pc:docMk/>
          <pc:sldMk cId="1397754490" sldId="309"/>
        </pc:sldMkLst>
        <pc:spChg chg="mod">
          <ac:chgData name="Minjae Kim" userId="9e9439c9fe16cb2a" providerId="LiveId" clId="{A4F1EAC6-4CAC-43B5-8E93-E32FFF76C27C}" dt="2024-02-15T11:30:50.911" v="30" actId="1076"/>
          <ac:spMkLst>
            <pc:docMk/>
            <pc:sldMk cId="1397754490" sldId="309"/>
            <ac:spMk id="3" creationId="{09F7F508-9365-1BD0-01FF-BD43361C0EA8}"/>
          </ac:spMkLst>
        </pc:spChg>
        <pc:spChg chg="mod">
          <ac:chgData name="Minjae Kim" userId="9e9439c9fe16cb2a" providerId="LiveId" clId="{A4F1EAC6-4CAC-43B5-8E93-E32FFF76C27C}" dt="2024-02-15T11:31:30.815" v="40" actId="1076"/>
          <ac:spMkLst>
            <pc:docMk/>
            <pc:sldMk cId="1397754490" sldId="309"/>
            <ac:spMk id="5" creationId="{2C31D7B9-9ABE-788C-0D5F-23F0D2CBC884}"/>
          </ac:spMkLst>
        </pc:spChg>
        <pc:spChg chg="mod">
          <ac:chgData name="Minjae Kim" userId="9e9439c9fe16cb2a" providerId="LiveId" clId="{A4F1EAC6-4CAC-43B5-8E93-E32FFF76C27C}" dt="2024-02-15T11:30:41.812" v="26" actId="14100"/>
          <ac:spMkLst>
            <pc:docMk/>
            <pc:sldMk cId="1397754490" sldId="309"/>
            <ac:spMk id="6" creationId="{B835A9DD-3C79-5182-193F-1CF05C2DDF30}"/>
          </ac:spMkLst>
        </pc:spChg>
        <pc:spChg chg="mod">
          <ac:chgData name="Minjae Kim" userId="9e9439c9fe16cb2a" providerId="LiveId" clId="{A4F1EAC6-4CAC-43B5-8E93-E32FFF76C27C}" dt="2024-02-15T11:31:16.605" v="35" actId="1076"/>
          <ac:spMkLst>
            <pc:docMk/>
            <pc:sldMk cId="1397754490" sldId="309"/>
            <ac:spMk id="7" creationId="{D2A56E3B-7DB3-FE09-0846-32B07BE34368}"/>
          </ac:spMkLst>
        </pc:spChg>
        <pc:spChg chg="mod">
          <ac:chgData name="Minjae Kim" userId="9e9439c9fe16cb2a" providerId="LiveId" clId="{A4F1EAC6-4CAC-43B5-8E93-E32FFF76C27C}" dt="2024-02-15T11:30:45.958" v="27" actId="1076"/>
          <ac:spMkLst>
            <pc:docMk/>
            <pc:sldMk cId="1397754490" sldId="309"/>
            <ac:spMk id="8" creationId="{04E442D0-D46C-B817-E7F0-3227F3784912}"/>
          </ac:spMkLst>
        </pc:spChg>
        <pc:spChg chg="mod">
          <ac:chgData name="Minjae Kim" userId="9e9439c9fe16cb2a" providerId="LiveId" clId="{A4F1EAC6-4CAC-43B5-8E93-E32FFF76C27C}" dt="2024-02-15T14:33:13.354" v="525" actId="14100"/>
          <ac:spMkLst>
            <pc:docMk/>
            <pc:sldMk cId="1397754490" sldId="309"/>
            <ac:spMk id="9" creationId="{06AB4B7B-8581-434B-919A-275684D00948}"/>
          </ac:spMkLst>
        </pc:spChg>
        <pc:spChg chg="mod">
          <ac:chgData name="Minjae Kim" userId="9e9439c9fe16cb2a" providerId="LiveId" clId="{A4F1EAC6-4CAC-43B5-8E93-E32FFF76C27C}" dt="2024-02-15T11:30:55.039" v="31" actId="1076"/>
          <ac:spMkLst>
            <pc:docMk/>
            <pc:sldMk cId="1397754490" sldId="309"/>
            <ac:spMk id="18" creationId="{B4B90D4F-7409-BF3C-54F7-435C9985C9EE}"/>
          </ac:spMkLst>
        </pc:spChg>
        <pc:spChg chg="mod">
          <ac:chgData name="Minjae Kim" userId="9e9439c9fe16cb2a" providerId="LiveId" clId="{A4F1EAC6-4CAC-43B5-8E93-E32FFF76C27C}" dt="2024-02-15T11:31:40.952" v="42" actId="20577"/>
          <ac:spMkLst>
            <pc:docMk/>
            <pc:sldMk cId="1397754490" sldId="309"/>
            <ac:spMk id="19" creationId="{6ED72EDC-62FB-AFEF-89A2-5078D07C8F6C}"/>
          </ac:spMkLst>
        </pc:spChg>
        <pc:spChg chg="mod">
          <ac:chgData name="Minjae Kim" userId="9e9439c9fe16cb2a" providerId="LiveId" clId="{A4F1EAC6-4CAC-43B5-8E93-E32FFF76C27C}" dt="2024-02-15T11:31:19.992" v="36" actId="1076"/>
          <ac:spMkLst>
            <pc:docMk/>
            <pc:sldMk cId="1397754490" sldId="309"/>
            <ac:spMk id="20" creationId="{A8E2E6BD-8F4E-84F6-345D-51814448FFB0}"/>
          </ac:spMkLst>
        </pc:spChg>
        <pc:spChg chg="mod">
          <ac:chgData name="Minjae Kim" userId="9e9439c9fe16cb2a" providerId="LiveId" clId="{A4F1EAC6-4CAC-43B5-8E93-E32FFF76C27C}" dt="2024-02-15T11:31:35.320" v="41" actId="1076"/>
          <ac:spMkLst>
            <pc:docMk/>
            <pc:sldMk cId="1397754490" sldId="309"/>
            <ac:spMk id="21" creationId="{B2045F5C-7F2B-9085-E6C3-5850F03C09DC}"/>
          </ac:spMkLst>
        </pc:spChg>
        <pc:picChg chg="add mod">
          <ac:chgData name="Minjae Kim" userId="9e9439c9fe16cb2a" providerId="LiveId" clId="{A4F1EAC6-4CAC-43B5-8E93-E32FFF76C27C}" dt="2024-02-15T14:58:04.166" v="1838" actId="1076"/>
          <ac:picMkLst>
            <pc:docMk/>
            <pc:sldMk cId="1397754490" sldId="309"/>
            <ac:picMk id="11" creationId="{C5140DC0-8BDA-FE1C-455D-DBCC7B81D63C}"/>
          </ac:picMkLst>
        </pc:picChg>
      </pc:sldChg>
      <pc:sldChg chg="modSp mod">
        <pc:chgData name="Minjae Kim" userId="9e9439c9fe16cb2a" providerId="LiveId" clId="{A4F1EAC6-4CAC-43B5-8E93-E32FFF76C27C}" dt="2024-02-15T15:45:19.264" v="1880" actId="20577"/>
        <pc:sldMkLst>
          <pc:docMk/>
          <pc:sldMk cId="3397842423" sldId="310"/>
        </pc:sldMkLst>
        <pc:spChg chg="mod">
          <ac:chgData name="Minjae Kim" userId="9e9439c9fe16cb2a" providerId="LiveId" clId="{A4F1EAC6-4CAC-43B5-8E93-E32FFF76C27C}" dt="2024-02-15T15:45:19.264" v="1880" actId="20577"/>
          <ac:spMkLst>
            <pc:docMk/>
            <pc:sldMk cId="3397842423" sldId="310"/>
            <ac:spMk id="8" creationId="{8001B948-EF80-B24C-4BF1-EF0F039A6280}"/>
          </ac:spMkLst>
        </pc:spChg>
        <pc:spChg chg="mod">
          <ac:chgData name="Minjae Kim" userId="9e9439c9fe16cb2a" providerId="LiveId" clId="{A4F1EAC6-4CAC-43B5-8E93-E32FFF76C27C}" dt="2024-02-15T14:59:39.816" v="1879" actId="14100"/>
          <ac:spMkLst>
            <pc:docMk/>
            <pc:sldMk cId="3397842423" sldId="310"/>
            <ac:spMk id="21" creationId="{EC8B3CFA-EC50-9C33-9D73-1E5257E46993}"/>
          </ac:spMkLst>
        </pc:spChg>
      </pc:sldChg>
      <pc:sldChg chg="addSp delSp modSp add mod">
        <pc:chgData name="Minjae Kim" userId="9e9439c9fe16cb2a" providerId="LiveId" clId="{A4F1EAC6-4CAC-43B5-8E93-E32FFF76C27C}" dt="2024-02-15T14:43:33.760" v="1301" actId="20577"/>
        <pc:sldMkLst>
          <pc:docMk/>
          <pc:sldMk cId="3117299434" sldId="311"/>
        </pc:sldMkLst>
        <pc:spChg chg="mod">
          <ac:chgData name="Minjae Kim" userId="9e9439c9fe16cb2a" providerId="LiveId" clId="{A4F1EAC6-4CAC-43B5-8E93-E32FFF76C27C}" dt="2024-02-15T14:36:31.521" v="723" actId="1076"/>
          <ac:spMkLst>
            <pc:docMk/>
            <pc:sldMk cId="3117299434" sldId="311"/>
            <ac:spMk id="3" creationId="{F2770562-6485-B7BD-3871-3F00E9E37150}"/>
          </ac:spMkLst>
        </pc:spChg>
        <pc:spChg chg="mod">
          <ac:chgData name="Minjae Kim" userId="9e9439c9fe16cb2a" providerId="LiveId" clId="{A4F1EAC6-4CAC-43B5-8E93-E32FFF76C27C}" dt="2024-02-15T14:36:59.977" v="846"/>
          <ac:spMkLst>
            <pc:docMk/>
            <pc:sldMk cId="3117299434" sldId="311"/>
            <ac:spMk id="5" creationId="{BAEE67EA-810E-E961-6896-B72B013B51BF}"/>
          </ac:spMkLst>
        </pc:spChg>
        <pc:spChg chg="add mod">
          <ac:chgData name="Minjae Kim" userId="9e9439c9fe16cb2a" providerId="LiveId" clId="{A4F1EAC6-4CAC-43B5-8E93-E32FFF76C27C}" dt="2024-02-15T14:38:19.404" v="969" actId="1076"/>
          <ac:spMkLst>
            <pc:docMk/>
            <pc:sldMk cId="3117299434" sldId="311"/>
            <ac:spMk id="7" creationId="{8A8B8994-3A29-88E0-63AD-E618B4A50F6E}"/>
          </ac:spMkLst>
        </pc:spChg>
        <pc:spChg chg="mod">
          <ac:chgData name="Minjae Kim" userId="9e9439c9fe16cb2a" providerId="LiveId" clId="{A4F1EAC6-4CAC-43B5-8E93-E32FFF76C27C}" dt="2024-02-15T14:36:24.382" v="722" actId="20577"/>
          <ac:spMkLst>
            <pc:docMk/>
            <pc:sldMk cId="3117299434" sldId="311"/>
            <ac:spMk id="8" creationId="{C7EC5D51-2A5F-309C-9A57-A5C62EC1C4DE}"/>
          </ac:spMkLst>
        </pc:spChg>
        <pc:spChg chg="add del mod">
          <ac:chgData name="Minjae Kim" userId="9e9439c9fe16cb2a" providerId="LiveId" clId="{A4F1EAC6-4CAC-43B5-8E93-E32FFF76C27C}" dt="2024-02-15T14:40:02.298" v="1138"/>
          <ac:spMkLst>
            <pc:docMk/>
            <pc:sldMk cId="3117299434" sldId="311"/>
            <ac:spMk id="9" creationId="{4A8B8365-C78A-9D3C-8D7D-E8BACC1B630B}"/>
          </ac:spMkLst>
        </pc:spChg>
        <pc:spChg chg="add mod">
          <ac:chgData name="Minjae Kim" userId="9e9439c9fe16cb2a" providerId="LiveId" clId="{A4F1EAC6-4CAC-43B5-8E93-E32FFF76C27C}" dt="2024-02-15T14:38:19.404" v="969" actId="1076"/>
          <ac:spMkLst>
            <pc:docMk/>
            <pc:sldMk cId="3117299434" sldId="311"/>
            <ac:spMk id="10" creationId="{2E47CBF1-DBF8-01E3-54F0-58E20885CCA8}"/>
          </ac:spMkLst>
        </pc:spChg>
        <pc:spChg chg="add mod">
          <ac:chgData name="Minjae Kim" userId="9e9439c9fe16cb2a" providerId="LiveId" clId="{A4F1EAC6-4CAC-43B5-8E93-E32FFF76C27C}" dt="2024-02-15T14:42:44.570" v="1262"/>
          <ac:spMkLst>
            <pc:docMk/>
            <pc:sldMk cId="3117299434" sldId="311"/>
            <ac:spMk id="11" creationId="{5D14E2AA-ED2B-4DFB-E388-2C6CE42541FE}"/>
          </ac:spMkLst>
        </pc:spChg>
        <pc:spChg chg="add mod">
          <ac:chgData name="Minjae Kim" userId="9e9439c9fe16cb2a" providerId="LiveId" clId="{A4F1EAC6-4CAC-43B5-8E93-E32FFF76C27C}" dt="2024-02-15T14:38:19.404" v="969" actId="1076"/>
          <ac:spMkLst>
            <pc:docMk/>
            <pc:sldMk cId="3117299434" sldId="311"/>
            <ac:spMk id="12" creationId="{8C40D6AF-2874-5DF3-3FA8-5B1BAD735DC3}"/>
          </ac:spMkLst>
        </pc:spChg>
        <pc:spChg chg="add mod">
          <ac:chgData name="Minjae Kim" userId="9e9439c9fe16cb2a" providerId="LiveId" clId="{A4F1EAC6-4CAC-43B5-8E93-E32FFF76C27C}" dt="2024-02-15T14:43:33.760" v="1301" actId="20577"/>
          <ac:spMkLst>
            <pc:docMk/>
            <pc:sldMk cId="3117299434" sldId="311"/>
            <ac:spMk id="13" creationId="{3EDB61E7-E220-4D78-0E5E-172A8634EBB4}"/>
          </ac:spMkLst>
        </pc:spChg>
        <pc:spChg chg="add mod">
          <ac:chgData name="Minjae Kim" userId="9e9439c9fe16cb2a" providerId="LiveId" clId="{A4F1EAC6-4CAC-43B5-8E93-E32FFF76C27C}" dt="2024-02-15T14:42:40.518" v="1261"/>
          <ac:spMkLst>
            <pc:docMk/>
            <pc:sldMk cId="3117299434" sldId="311"/>
            <ac:spMk id="14" creationId="{6D155725-32E8-8DDC-420B-1F7D1FA45DF2}"/>
          </ac:spMkLst>
        </pc:spChg>
        <pc:spChg chg="mod">
          <ac:chgData name="Minjae Kim" userId="9e9439c9fe16cb2a" providerId="LiveId" clId="{A4F1EAC6-4CAC-43B5-8E93-E32FFF76C27C}" dt="2024-02-15T14:34:05.166" v="541"/>
          <ac:spMkLst>
            <pc:docMk/>
            <pc:sldMk cId="3117299434" sldId="311"/>
            <ac:spMk id="16" creationId="{78134284-85EF-0E3A-22F7-5F47F885600D}"/>
          </ac:spMkLst>
        </pc:spChg>
        <pc:spChg chg="mod">
          <ac:chgData name="Minjae Kim" userId="9e9439c9fe16cb2a" providerId="LiveId" clId="{A4F1EAC6-4CAC-43B5-8E93-E32FFF76C27C}" dt="2024-02-15T14:37:15.254" v="848" actId="1076"/>
          <ac:spMkLst>
            <pc:docMk/>
            <pc:sldMk cId="3117299434" sldId="311"/>
            <ac:spMk id="18" creationId="{ABB0FC06-FEE6-BA22-6E5C-26ED0D5AF15E}"/>
          </ac:spMkLst>
        </pc:spChg>
        <pc:spChg chg="mod">
          <ac:chgData name="Minjae Kim" userId="9e9439c9fe16cb2a" providerId="LiveId" clId="{A4F1EAC6-4CAC-43B5-8E93-E32FFF76C27C}" dt="2024-02-15T14:37:56.439" v="967"/>
          <ac:spMkLst>
            <pc:docMk/>
            <pc:sldMk cId="3117299434" sldId="311"/>
            <ac:spMk id="19" creationId="{D8F55A49-C523-6C02-50AB-18BBDBCD4096}"/>
          </ac:spMkLst>
        </pc:spChg>
      </pc:sldChg>
      <pc:sldChg chg="delSp modSp add mod">
        <pc:chgData name="Minjae Kim" userId="9e9439c9fe16cb2a" providerId="LiveId" clId="{A4F1EAC6-4CAC-43B5-8E93-E32FFF76C27C}" dt="2024-02-15T14:46:55.827" v="1821"/>
        <pc:sldMkLst>
          <pc:docMk/>
          <pc:sldMk cId="4258206047" sldId="312"/>
        </pc:sldMkLst>
        <pc:spChg chg="mod">
          <ac:chgData name="Minjae Kim" userId="9e9439c9fe16cb2a" providerId="LiveId" clId="{A4F1EAC6-4CAC-43B5-8E93-E32FFF76C27C}" dt="2024-02-15T14:46:29.515" v="1712" actId="1076"/>
          <ac:spMkLst>
            <pc:docMk/>
            <pc:sldMk cId="4258206047" sldId="312"/>
            <ac:spMk id="3" creationId="{6CDB0EAD-6BFC-4369-85BD-5DBB1A9E54D8}"/>
          </ac:spMkLst>
        </pc:spChg>
        <pc:spChg chg="mod">
          <ac:chgData name="Minjae Kim" userId="9e9439c9fe16cb2a" providerId="LiveId" clId="{A4F1EAC6-4CAC-43B5-8E93-E32FFF76C27C}" dt="2024-02-15T14:46:29.515" v="1712" actId="1076"/>
          <ac:spMkLst>
            <pc:docMk/>
            <pc:sldMk cId="4258206047" sldId="312"/>
            <ac:spMk id="5" creationId="{41E519E1-D827-990C-C966-60B0E3818D6F}"/>
          </ac:spMkLst>
        </pc:spChg>
        <pc:spChg chg="del">
          <ac:chgData name="Minjae Kim" userId="9e9439c9fe16cb2a" providerId="LiveId" clId="{A4F1EAC6-4CAC-43B5-8E93-E32FFF76C27C}" dt="2024-02-15T14:46:19.604" v="1709" actId="478"/>
          <ac:spMkLst>
            <pc:docMk/>
            <pc:sldMk cId="4258206047" sldId="312"/>
            <ac:spMk id="7" creationId="{2F3903E5-C130-CB5D-3064-40AFD1BDCB80}"/>
          </ac:spMkLst>
        </pc:spChg>
        <pc:spChg chg="mod">
          <ac:chgData name="Minjae Kim" userId="9e9439c9fe16cb2a" providerId="LiveId" clId="{A4F1EAC6-4CAC-43B5-8E93-E32FFF76C27C}" dt="2024-02-15T14:45:34.455" v="1587"/>
          <ac:spMkLst>
            <pc:docMk/>
            <pc:sldMk cId="4258206047" sldId="312"/>
            <ac:spMk id="8" creationId="{A202580B-B5CB-530D-9EDC-FAC3E83A3477}"/>
          </ac:spMkLst>
        </pc:spChg>
        <pc:spChg chg="del">
          <ac:chgData name="Minjae Kim" userId="9e9439c9fe16cb2a" providerId="LiveId" clId="{A4F1EAC6-4CAC-43B5-8E93-E32FFF76C27C}" dt="2024-02-15T14:46:21.005" v="1710" actId="478"/>
          <ac:spMkLst>
            <pc:docMk/>
            <pc:sldMk cId="4258206047" sldId="312"/>
            <ac:spMk id="9" creationId="{F93820BD-550E-61BF-BD70-4B4B47B23A43}"/>
          </ac:spMkLst>
        </pc:spChg>
        <pc:spChg chg="del">
          <ac:chgData name="Minjae Kim" userId="9e9439c9fe16cb2a" providerId="LiveId" clId="{A4F1EAC6-4CAC-43B5-8E93-E32FFF76C27C}" dt="2024-02-15T14:46:15.899" v="1704" actId="478"/>
          <ac:spMkLst>
            <pc:docMk/>
            <pc:sldMk cId="4258206047" sldId="312"/>
            <ac:spMk id="10" creationId="{928AB194-4814-2BB1-27BD-C29D70F5048D}"/>
          </ac:spMkLst>
        </pc:spChg>
        <pc:spChg chg="del mod">
          <ac:chgData name="Minjae Kim" userId="9e9439c9fe16cb2a" providerId="LiveId" clId="{A4F1EAC6-4CAC-43B5-8E93-E32FFF76C27C}" dt="2024-02-15T14:46:17.307" v="1705" actId="478"/>
          <ac:spMkLst>
            <pc:docMk/>
            <pc:sldMk cId="4258206047" sldId="312"/>
            <ac:spMk id="11" creationId="{8006A569-B6BF-56C5-0055-F88852474C28}"/>
          </ac:spMkLst>
        </pc:spChg>
        <pc:spChg chg="del">
          <ac:chgData name="Minjae Kim" userId="9e9439c9fe16cb2a" providerId="LiveId" clId="{A4F1EAC6-4CAC-43B5-8E93-E32FFF76C27C}" dt="2024-02-15T14:46:17.814" v="1706" actId="478"/>
          <ac:spMkLst>
            <pc:docMk/>
            <pc:sldMk cId="4258206047" sldId="312"/>
            <ac:spMk id="12" creationId="{5E8815BB-DDE6-EEAB-05A5-833D24CE9399}"/>
          </ac:spMkLst>
        </pc:spChg>
        <pc:spChg chg="del mod">
          <ac:chgData name="Minjae Kim" userId="9e9439c9fe16cb2a" providerId="LiveId" clId="{A4F1EAC6-4CAC-43B5-8E93-E32FFF76C27C}" dt="2024-02-15T14:46:18.910" v="1708" actId="478"/>
          <ac:spMkLst>
            <pc:docMk/>
            <pc:sldMk cId="4258206047" sldId="312"/>
            <ac:spMk id="13" creationId="{DB0FAB31-6152-D554-6EC8-1B7C567DA2C2}"/>
          </ac:spMkLst>
        </pc:spChg>
        <pc:spChg chg="mod">
          <ac:chgData name="Minjae Kim" userId="9e9439c9fe16cb2a" providerId="LiveId" clId="{A4F1EAC6-4CAC-43B5-8E93-E32FFF76C27C}" dt="2024-02-15T14:44:38.348" v="1407"/>
          <ac:spMkLst>
            <pc:docMk/>
            <pc:sldMk cId="4258206047" sldId="312"/>
            <ac:spMk id="16" creationId="{DC69E207-75C6-6914-E8CB-20772808482B}"/>
          </ac:spMkLst>
        </pc:spChg>
        <pc:spChg chg="mod">
          <ac:chgData name="Minjae Kim" userId="9e9439c9fe16cb2a" providerId="LiveId" clId="{A4F1EAC6-4CAC-43B5-8E93-E32FFF76C27C}" dt="2024-02-15T14:46:25.384" v="1711" actId="1076"/>
          <ac:spMkLst>
            <pc:docMk/>
            <pc:sldMk cId="4258206047" sldId="312"/>
            <ac:spMk id="18" creationId="{601C3358-971A-D76D-4567-8D5E17A19AC9}"/>
          </ac:spMkLst>
        </pc:spChg>
        <pc:spChg chg="mod">
          <ac:chgData name="Minjae Kim" userId="9e9439c9fe16cb2a" providerId="LiveId" clId="{A4F1EAC6-4CAC-43B5-8E93-E32FFF76C27C}" dt="2024-02-15T14:46:55.827" v="1821"/>
          <ac:spMkLst>
            <pc:docMk/>
            <pc:sldMk cId="4258206047" sldId="312"/>
            <ac:spMk id="19" creationId="{7370BD4C-C1C7-B734-CE6C-0DD1A0A0D9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rdcloud.com/d/cTfbdfuNpB2LpsT5k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27.96.131.135:8080/mai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vH0meyLCULNpMBrSX7x6qo/in-NUCE?type=design&amp;node-id=0-1&amp;mode=design&amp;t=HlkhLofwVEqcekfU-0" TargetMode="External"/><Relationship Id="rId2" Type="http://schemas.openxmlformats.org/officeDocument/2006/relationships/hyperlink" Target="https://www.erdcloud.com/d/cTfbdfuNpB2LpsT5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#G1b1wb2imShB7CQi9Dp0xam4HaisQO_beu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vH0meyLCULNpMBrSX7x6qo/in-NUCE?type=design&amp;node-id=0-1&amp;mode=design&amp;t=HlkhLofwVEqcekfU-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8CBB8">
              <a:alpha val="69804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A07C45"/>
              </a:solidFill>
              <a:highlight>
                <a:srgbClr val="935F35"/>
              </a:highlight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704616" y="2875002"/>
            <a:ext cx="30572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300" dirty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</a:t>
            </a:r>
            <a:r>
              <a:rPr lang="ko-KR" altLang="en-US" sz="6600" b="1" spc="-300" dirty="0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600" b="1" spc="-300" dirty="0" err="1">
                <a:solidFill>
                  <a:srgbClr val="2121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Nuce</a:t>
            </a:r>
            <a:endParaRPr lang="ko-KR" altLang="en-US" sz="6600" b="1" spc="-300" dirty="0">
              <a:solidFill>
                <a:srgbClr val="2121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6704616" y="4580104"/>
            <a:ext cx="550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12121"/>
                </a:solidFill>
                <a:latin typeface="+mn-ea"/>
              </a:rPr>
              <a:t>김민재</a:t>
            </a:r>
            <a:r>
              <a:rPr lang="en-US" altLang="ko-KR" sz="2400" dirty="0">
                <a:solidFill>
                  <a:srgbClr val="212121"/>
                </a:solidFill>
                <a:latin typeface="+mn-ea"/>
              </a:rPr>
              <a:t>, </a:t>
            </a:r>
            <a:r>
              <a:rPr lang="ko-KR" altLang="en-US" sz="2400" dirty="0" err="1">
                <a:solidFill>
                  <a:srgbClr val="212121"/>
                </a:solidFill>
                <a:latin typeface="+mn-ea"/>
              </a:rPr>
              <a:t>서진권</a:t>
            </a:r>
            <a:r>
              <a:rPr lang="en-US" altLang="ko-KR" sz="2400" dirty="0">
                <a:solidFill>
                  <a:srgbClr val="21212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212121"/>
                </a:solidFill>
                <a:latin typeface="+mn-ea"/>
              </a:rPr>
              <a:t>유지훈</a:t>
            </a:r>
            <a:r>
              <a:rPr lang="en-US" altLang="ko-KR" sz="2400" dirty="0">
                <a:solidFill>
                  <a:srgbClr val="21212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212121"/>
                </a:solidFill>
                <a:latin typeface="+mn-ea"/>
              </a:rPr>
              <a:t>이창희</a:t>
            </a:r>
            <a:r>
              <a:rPr lang="en-US" altLang="ko-KR" sz="2400" dirty="0">
                <a:solidFill>
                  <a:srgbClr val="21212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rgbClr val="212121"/>
                </a:solidFill>
                <a:latin typeface="+mn-ea"/>
              </a:rPr>
              <a:t>최지은</a:t>
            </a:r>
          </a:p>
        </p:txBody>
      </p:sp>
      <p:pic>
        <p:nvPicPr>
          <p:cNvPr id="5" name="그림 4" descr="정물 사진이(가) 표시된 사진&#10;&#10;자동 생성된 설명">
            <a:extLst>
              <a:ext uri="{FF2B5EF4-FFF2-40B4-BE49-F238E27FC236}">
                <a16:creationId xmlns:a16="http://schemas.microsoft.com/office/drawing/2014/main" id="{AFDD1B3F-0B09-7D6A-10F9-EA04FFE18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5ED26-A1A2-BE42-8805-96BBD9FD4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FF1200D-6D77-FCC2-AAD3-A48CE69A8AAC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7E0CF16-835C-D0FC-9933-07FEFBA2047E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E9DBEB-8DC1-6333-050C-EC5D556E767D}"/>
              </a:ext>
            </a:extLst>
          </p:cNvPr>
          <p:cNvSpPr txBox="1"/>
          <p:nvPr/>
        </p:nvSpPr>
        <p:spPr>
          <a:xfrm>
            <a:off x="254442" y="336696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프로젝트 </a:t>
            </a:r>
            <a:r>
              <a:rPr lang="en-US" altLang="ko-KR" sz="2400" spc="-300" dirty="0">
                <a:solidFill>
                  <a:srgbClr val="212121"/>
                </a:solidFill>
              </a:rPr>
              <a:t>DB </a:t>
            </a:r>
            <a:r>
              <a:rPr lang="ko-KR" altLang="en-US" sz="2400" spc="-300" dirty="0">
                <a:solidFill>
                  <a:srgbClr val="212121"/>
                </a:solidFill>
              </a:rPr>
              <a:t>설계도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BA994-20A9-DAA8-9F5B-A04C0173683F}"/>
              </a:ext>
            </a:extLst>
          </p:cNvPr>
          <p:cNvSpPr txBox="1"/>
          <p:nvPr/>
        </p:nvSpPr>
        <p:spPr>
          <a:xfrm>
            <a:off x="9541566" y="6303253"/>
            <a:ext cx="37500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 </a:t>
            </a:r>
            <a:r>
              <a:rPr lang="ko-KR" altLang="en-US" sz="800" dirty="0">
                <a:solidFill>
                  <a:schemeClr val="bg2">
                    <a:lumMod val="90000"/>
                  </a:schemeClr>
                </a:solidFill>
              </a:rPr>
              <a:t>링크</a:t>
            </a:r>
            <a:r>
              <a:rPr lang="en-US" altLang="ko-KR" sz="8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altLang="ko-KR" sz="800" dirty="0">
                <a:solidFill>
                  <a:schemeClr val="bg2">
                    <a:lumMod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https://www.erdcloud.com/d/cTfbdfuNpB2LpsT5k</a:t>
            </a:r>
            <a:endParaRPr lang="ko-KR" altLang="en-US" sz="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9B25F2-B61A-0FF2-D113-2505F937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2" y="1169331"/>
            <a:ext cx="9356035" cy="53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49BF-7F0E-35FC-17B7-81BA631B1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E5964A-1385-B118-F7A6-713953955718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788D329-2838-FBF1-487C-769C26370039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556832-54E0-7DE0-4DAA-11700776390A}"/>
              </a:ext>
            </a:extLst>
          </p:cNvPr>
          <p:cNvSpPr txBox="1"/>
          <p:nvPr/>
        </p:nvSpPr>
        <p:spPr>
          <a:xfrm>
            <a:off x="254442" y="336696"/>
            <a:ext cx="614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기능 설명 </a:t>
            </a:r>
            <a:r>
              <a:rPr lang="en-US" altLang="ko-KR" sz="2400" spc="-300" dirty="0">
                <a:solidFill>
                  <a:srgbClr val="212121"/>
                </a:solidFill>
              </a:rPr>
              <a:t>- </a:t>
            </a:r>
            <a:r>
              <a:rPr lang="ko-KR" altLang="en-US" sz="2400" spc="-300" dirty="0">
                <a:solidFill>
                  <a:srgbClr val="212121"/>
                </a:solidFill>
              </a:rPr>
              <a:t> 메인 페이지 키워드 뉴스 </a:t>
            </a:r>
            <a:r>
              <a:rPr lang="en-US" altLang="ko-KR" sz="2400" spc="-300" dirty="0">
                <a:solidFill>
                  <a:srgbClr val="212121"/>
                </a:solidFill>
              </a:rPr>
              <a:t>/ </a:t>
            </a:r>
            <a:r>
              <a:rPr lang="ko-KR" altLang="en-US" sz="2400" spc="-300" dirty="0">
                <a:solidFill>
                  <a:srgbClr val="212121"/>
                </a:solidFill>
              </a:rPr>
              <a:t>카테고리 뉴스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E506836-FE8F-BBB8-2D5B-30C2BB71F7A5}"/>
              </a:ext>
            </a:extLst>
          </p:cNvPr>
          <p:cNvSpPr/>
          <p:nvPr/>
        </p:nvSpPr>
        <p:spPr>
          <a:xfrm>
            <a:off x="257091" y="2047415"/>
            <a:ext cx="212035" cy="212018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53225-B34A-EEDD-FA9F-06CDDC750F6B}"/>
              </a:ext>
            </a:extLst>
          </p:cNvPr>
          <p:cNvSpPr txBox="1"/>
          <p:nvPr/>
        </p:nvSpPr>
        <p:spPr>
          <a:xfrm>
            <a:off x="583096" y="1936267"/>
            <a:ext cx="8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키워드 뉴스 </a:t>
            </a:r>
            <a:r>
              <a:rPr lang="en-US" altLang="ko-KR" dirty="0"/>
              <a:t>: 24</a:t>
            </a:r>
            <a:r>
              <a:rPr lang="ko-KR" altLang="en-US" dirty="0"/>
              <a:t>시간 동안 우리 사이트 </a:t>
            </a:r>
            <a:r>
              <a:rPr lang="ko-KR" altLang="en-US" dirty="0" err="1"/>
              <a:t>검색량이</a:t>
            </a:r>
            <a:r>
              <a:rPr lang="ko-KR" altLang="en-US" dirty="0"/>
              <a:t> 가장 많은 키워드 탑 </a:t>
            </a:r>
            <a:r>
              <a:rPr lang="en-US" altLang="ko-KR" dirty="0"/>
              <a:t>3</a:t>
            </a:r>
            <a:r>
              <a:rPr lang="ko-KR" altLang="en-US" dirty="0"/>
              <a:t>를 불러와서        </a:t>
            </a:r>
            <a:r>
              <a:rPr lang="en-US" altLang="ko-KR" dirty="0"/>
              <a:t>	       </a:t>
            </a:r>
            <a:r>
              <a:rPr lang="ko-KR" altLang="en-US" dirty="0"/>
              <a:t>해당 키워드에 맞는 기사들을 보여주는 기능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E9407F2-F005-D05F-F6CC-0DC873B704E5}"/>
              </a:ext>
            </a:extLst>
          </p:cNvPr>
          <p:cNvSpPr/>
          <p:nvPr/>
        </p:nvSpPr>
        <p:spPr>
          <a:xfrm>
            <a:off x="254442" y="3180412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14E2DB-37F2-4939-689C-EB3227F51C4B}"/>
              </a:ext>
            </a:extLst>
          </p:cNvPr>
          <p:cNvSpPr txBox="1"/>
          <p:nvPr/>
        </p:nvSpPr>
        <p:spPr>
          <a:xfrm>
            <a:off x="583097" y="3101761"/>
            <a:ext cx="731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카테고리 뉴스 </a:t>
            </a:r>
            <a:r>
              <a:rPr lang="en-US" altLang="ko-KR" dirty="0"/>
              <a:t>: </a:t>
            </a:r>
            <a:r>
              <a:rPr lang="ko-KR" altLang="en-US" dirty="0"/>
              <a:t>현재 네이버 뉴스 화면에 카테고리 별 헤드라인 뉴스를 </a:t>
            </a:r>
            <a:r>
              <a:rPr lang="en-US" altLang="ko-KR" dirty="0"/>
              <a:t>	           </a:t>
            </a:r>
            <a:r>
              <a:rPr lang="ko-KR" altLang="en-US" dirty="0"/>
              <a:t>크롤링해서 보여주는 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135894-6ADC-591F-0985-894A7F3E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36" y="3653451"/>
            <a:ext cx="2959453" cy="27315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E202BE-7EB5-2D59-231C-85B83956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489" y="3630698"/>
            <a:ext cx="3138311" cy="28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28E5-DE69-8F17-C3F6-C1E0CF766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59BA7BA-3EE3-1AD4-1CBD-E52FCCA9F299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29909CA-E05F-00DB-5C87-1759F5A47511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3B4FEF-31FB-FA4A-2432-83D8ACD3D6A1}"/>
              </a:ext>
            </a:extLst>
          </p:cNvPr>
          <p:cNvSpPr txBox="1"/>
          <p:nvPr/>
        </p:nvSpPr>
        <p:spPr>
          <a:xfrm>
            <a:off x="254442" y="336696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기능 설명 </a:t>
            </a:r>
            <a:r>
              <a:rPr lang="en-US" altLang="ko-KR" sz="2400" spc="-300" dirty="0">
                <a:solidFill>
                  <a:srgbClr val="212121"/>
                </a:solidFill>
              </a:rPr>
              <a:t>- </a:t>
            </a:r>
            <a:r>
              <a:rPr lang="ko-KR" altLang="en-US" sz="2400" spc="-300" dirty="0">
                <a:solidFill>
                  <a:srgbClr val="212121"/>
                </a:solidFill>
              </a:rPr>
              <a:t> 메인 페이지 워드 클라우드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0E6F312-2DF6-4BAA-3616-5EA143D4112C}"/>
              </a:ext>
            </a:extLst>
          </p:cNvPr>
          <p:cNvSpPr/>
          <p:nvPr/>
        </p:nvSpPr>
        <p:spPr>
          <a:xfrm>
            <a:off x="257091" y="2047415"/>
            <a:ext cx="212035" cy="212018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D5E91-D249-CCF2-4269-705507EEB582}"/>
              </a:ext>
            </a:extLst>
          </p:cNvPr>
          <p:cNvSpPr txBox="1"/>
          <p:nvPr/>
        </p:nvSpPr>
        <p:spPr>
          <a:xfrm>
            <a:off x="583097" y="1970953"/>
            <a:ext cx="824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뉴스 카테고리의 뉴스 컨텐츠 중 </a:t>
            </a:r>
            <a:r>
              <a:rPr lang="en-US" altLang="ko-KR" dirty="0"/>
              <a:t>2</a:t>
            </a:r>
            <a:r>
              <a:rPr lang="ko-KR" altLang="en-US" dirty="0"/>
              <a:t>회 이상 출현된 단어로 </a:t>
            </a:r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구성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3250C8-01D5-B52D-4CAD-2AEF643D399F}"/>
              </a:ext>
            </a:extLst>
          </p:cNvPr>
          <p:cNvSpPr/>
          <p:nvPr/>
        </p:nvSpPr>
        <p:spPr>
          <a:xfrm>
            <a:off x="254442" y="3975292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40B8F-A292-1567-7427-8FB7A3750A70}"/>
              </a:ext>
            </a:extLst>
          </p:cNvPr>
          <p:cNvSpPr txBox="1"/>
          <p:nvPr/>
        </p:nvSpPr>
        <p:spPr>
          <a:xfrm>
            <a:off x="583097" y="3914538"/>
            <a:ext cx="669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Word Cloud </a:t>
            </a:r>
            <a:r>
              <a:rPr lang="ko-KR" altLang="en-US" dirty="0"/>
              <a:t>내의 단어를 클릭 시 해당 내용을 검색하는 기능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42517DB-5A59-7D06-D39B-8BF45911A1F0}"/>
              </a:ext>
            </a:extLst>
          </p:cNvPr>
          <p:cNvSpPr/>
          <p:nvPr/>
        </p:nvSpPr>
        <p:spPr>
          <a:xfrm>
            <a:off x="254442" y="3011347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1E47D-54AF-79D1-193F-835586B86246}"/>
              </a:ext>
            </a:extLst>
          </p:cNvPr>
          <p:cNvSpPr txBox="1"/>
          <p:nvPr/>
        </p:nvSpPr>
        <p:spPr>
          <a:xfrm>
            <a:off x="583097" y="2943462"/>
            <a:ext cx="848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 내용에 대해서 한국어 형태소 분석기인 </a:t>
            </a:r>
            <a:r>
              <a:rPr lang="en-US" altLang="ko-KR" dirty="0"/>
              <a:t> (</a:t>
            </a:r>
            <a:r>
              <a:rPr lang="en-US" altLang="ko-KR" dirty="0" err="1"/>
              <a:t>KOrean</a:t>
            </a:r>
            <a:r>
              <a:rPr lang="en-US" altLang="ko-KR" dirty="0"/>
              <a:t> </a:t>
            </a:r>
            <a:r>
              <a:rPr lang="en-US" altLang="ko-KR" dirty="0" err="1"/>
              <a:t>MORphological</a:t>
            </a:r>
            <a:r>
              <a:rPr lang="en-US" altLang="ko-KR" dirty="0"/>
              <a:t> </a:t>
            </a:r>
            <a:r>
              <a:rPr lang="en-US" altLang="ko-KR" dirty="0" err="1"/>
              <a:t>ANalyzer</a:t>
            </a:r>
            <a:r>
              <a:rPr lang="en-US" altLang="ko-KR" dirty="0"/>
              <a:t>) </a:t>
            </a:r>
            <a:r>
              <a:rPr lang="ko-KR" altLang="en-US" dirty="0" err="1"/>
              <a:t>코모란을</a:t>
            </a:r>
            <a:r>
              <a:rPr lang="ko-KR" altLang="en-US" dirty="0"/>
              <a:t> 사용해서  단어만 추출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9FA4B8-5E29-E36E-9AC1-5964CBB75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734" y="3851987"/>
            <a:ext cx="3284367" cy="217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841E4-FA5A-785D-DF16-47EED426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371B7D2-8343-90B0-FCD0-92826B635FEC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85FA674-33A5-4828-4DF5-15425EB8928A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69E207-75C6-6914-E8CB-20772808482B}"/>
              </a:ext>
            </a:extLst>
          </p:cNvPr>
          <p:cNvSpPr txBox="1"/>
          <p:nvPr/>
        </p:nvSpPr>
        <p:spPr>
          <a:xfrm>
            <a:off x="254442" y="336696"/>
            <a:ext cx="4390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기능 설명 </a:t>
            </a:r>
            <a:r>
              <a:rPr lang="en-US" altLang="ko-KR" sz="2400" spc="-300" dirty="0">
                <a:solidFill>
                  <a:srgbClr val="212121"/>
                </a:solidFill>
              </a:rPr>
              <a:t>- </a:t>
            </a:r>
            <a:r>
              <a:rPr lang="ko-KR" altLang="en-US" sz="2400" spc="-300" dirty="0">
                <a:solidFill>
                  <a:srgbClr val="212121"/>
                </a:solidFill>
              </a:rPr>
              <a:t> </a:t>
            </a:r>
            <a:r>
              <a:rPr lang="ko-KR" altLang="en-US" sz="2400" spc="-300" dirty="0" err="1">
                <a:solidFill>
                  <a:srgbClr val="212121"/>
                </a:solidFill>
              </a:rPr>
              <a:t>크롤링</a:t>
            </a:r>
            <a:r>
              <a:rPr lang="ko-KR" altLang="en-US" sz="2400" spc="-300" dirty="0">
                <a:solidFill>
                  <a:srgbClr val="212121"/>
                </a:solidFill>
              </a:rPr>
              <a:t> 및 기사 요약 기능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46B734-D253-316B-AA94-523B844E7863}"/>
              </a:ext>
            </a:extLst>
          </p:cNvPr>
          <p:cNvSpPr/>
          <p:nvPr/>
        </p:nvSpPr>
        <p:spPr>
          <a:xfrm>
            <a:off x="257091" y="2047415"/>
            <a:ext cx="212035" cy="212018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02580B-B5CB-530D-9EDC-FAC3E83A3477}"/>
              </a:ext>
            </a:extLst>
          </p:cNvPr>
          <p:cNvSpPr txBox="1"/>
          <p:nvPr/>
        </p:nvSpPr>
        <p:spPr>
          <a:xfrm>
            <a:off x="583096" y="1970953"/>
            <a:ext cx="9497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셀레니움</a:t>
            </a:r>
            <a:r>
              <a:rPr lang="ko-KR" altLang="en-US" dirty="0"/>
              <a:t> </a:t>
            </a:r>
            <a:r>
              <a:rPr lang="en-US" altLang="ko-KR" dirty="0"/>
              <a:t>(Selenium)</a:t>
            </a:r>
            <a:r>
              <a:rPr lang="ko-KR" altLang="en-US" dirty="0"/>
              <a:t>을 이용</a:t>
            </a:r>
            <a:r>
              <a:rPr lang="en-US" altLang="ko-KR" dirty="0"/>
              <a:t>, </a:t>
            </a:r>
            <a:r>
              <a:rPr lang="ko-KR" altLang="en-US" dirty="0"/>
              <a:t>네이버 뉴스 페이지의 뉴스 카테고리들을 주기적으로 탐색 </a:t>
            </a:r>
            <a:r>
              <a:rPr lang="ko-KR" altLang="en-US" dirty="0" err="1"/>
              <a:t>후뉴스</a:t>
            </a:r>
            <a:r>
              <a:rPr lang="ko-KR" altLang="en-US" dirty="0"/>
              <a:t> 데이터 추출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1C3358-971A-D76D-4567-8D5E17A19AC9}"/>
              </a:ext>
            </a:extLst>
          </p:cNvPr>
          <p:cNvSpPr/>
          <p:nvPr/>
        </p:nvSpPr>
        <p:spPr>
          <a:xfrm>
            <a:off x="254441" y="4042593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0BD4C-C1C7-B734-CE6C-0DD1A0A0D925}"/>
              </a:ext>
            </a:extLst>
          </p:cNvPr>
          <p:cNvSpPr txBox="1"/>
          <p:nvPr/>
        </p:nvSpPr>
        <p:spPr>
          <a:xfrm>
            <a:off x="583096" y="3981839"/>
            <a:ext cx="84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추출된 뉴스 데이터 및 요약 데이터를 우리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CDB0EAD-6BFC-4369-85BD-5DBB1A9E54D8}"/>
              </a:ext>
            </a:extLst>
          </p:cNvPr>
          <p:cNvSpPr/>
          <p:nvPr/>
        </p:nvSpPr>
        <p:spPr>
          <a:xfrm>
            <a:off x="254440" y="3181540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519E1-D827-990C-C966-60B0E3818D6F}"/>
              </a:ext>
            </a:extLst>
          </p:cNvPr>
          <p:cNvSpPr txBox="1"/>
          <p:nvPr/>
        </p:nvSpPr>
        <p:spPr>
          <a:xfrm>
            <a:off x="583095" y="3113655"/>
            <a:ext cx="84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네이버 </a:t>
            </a:r>
            <a:r>
              <a:rPr lang="en-US" altLang="ko-KR" dirty="0"/>
              <a:t>ai </a:t>
            </a:r>
            <a:r>
              <a:rPr lang="ko-KR" altLang="en-US" dirty="0"/>
              <a:t>서비스를 이용해</a:t>
            </a:r>
            <a:r>
              <a:rPr lang="en-US" altLang="ko-KR" dirty="0"/>
              <a:t>, </a:t>
            </a:r>
            <a:r>
              <a:rPr lang="ko-KR" altLang="en-US" dirty="0"/>
              <a:t>뉴스 원문에 대한 요약본 및 감정 분석 데이터 추출</a:t>
            </a:r>
          </a:p>
        </p:txBody>
      </p:sp>
    </p:spTree>
    <p:extLst>
      <p:ext uri="{BB962C8B-B14F-4D97-AF65-F5344CB8AC3E}">
        <p14:creationId xmlns:p14="http://schemas.microsoft.com/office/powerpoint/2010/main" val="425820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DC475-1C43-217C-D20E-736AC4541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B9C1233-87E4-8264-C806-481B76F8C811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631BA26-B01B-713F-E087-702DCADB6EAB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55DFFD-2AE6-1328-66F0-C824C51C4131}"/>
              </a:ext>
            </a:extLst>
          </p:cNvPr>
          <p:cNvSpPr txBox="1"/>
          <p:nvPr/>
        </p:nvSpPr>
        <p:spPr>
          <a:xfrm>
            <a:off x="254442" y="336696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기능 설명 </a:t>
            </a:r>
            <a:r>
              <a:rPr lang="en-US" altLang="ko-KR" sz="2400" spc="-300" dirty="0">
                <a:solidFill>
                  <a:srgbClr val="212121"/>
                </a:solidFill>
              </a:rPr>
              <a:t>- </a:t>
            </a:r>
            <a:r>
              <a:rPr lang="ko-KR" altLang="en-US" sz="2400" spc="-300" dirty="0">
                <a:solidFill>
                  <a:srgbClr val="212121"/>
                </a:solidFill>
              </a:rPr>
              <a:t>  </a:t>
            </a:r>
            <a:r>
              <a:rPr lang="ko-KR" altLang="en-US" sz="2400" spc="-300" dirty="0" err="1">
                <a:solidFill>
                  <a:srgbClr val="212121"/>
                </a:solidFill>
              </a:rPr>
              <a:t>채팅방</a:t>
            </a:r>
            <a:r>
              <a:rPr lang="ko-KR" altLang="en-US" sz="2400" spc="-300" dirty="0">
                <a:solidFill>
                  <a:srgbClr val="212121"/>
                </a:solidFill>
              </a:rPr>
              <a:t> 기능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35A9DD-3C79-5182-193F-1CF05C2DDF30}"/>
              </a:ext>
            </a:extLst>
          </p:cNvPr>
          <p:cNvSpPr/>
          <p:nvPr/>
        </p:nvSpPr>
        <p:spPr>
          <a:xfrm>
            <a:off x="257091" y="2047415"/>
            <a:ext cx="212035" cy="212018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442D0-D46C-B817-E7F0-3227F3784912}"/>
              </a:ext>
            </a:extLst>
          </p:cNvPr>
          <p:cNvSpPr txBox="1"/>
          <p:nvPr/>
        </p:nvSpPr>
        <p:spPr>
          <a:xfrm>
            <a:off x="583097" y="1975796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실시간 인기 </a:t>
            </a:r>
            <a:r>
              <a:rPr lang="ko-KR" altLang="en-US" dirty="0" err="1"/>
              <a:t>토론방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실시간 인기 키워드와 연관된 </a:t>
            </a:r>
            <a:r>
              <a:rPr lang="ko-KR" altLang="en-US" dirty="0" err="1"/>
              <a:t>채팅방</a:t>
            </a:r>
            <a:r>
              <a:rPr lang="ko-KR" altLang="en-US" dirty="0"/>
              <a:t> 목록을 보여주는 기능</a:t>
            </a:r>
          </a:p>
          <a:p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B90D4F-7409-BF3C-54F7-435C9985C9EE}"/>
              </a:ext>
            </a:extLst>
          </p:cNvPr>
          <p:cNvSpPr/>
          <p:nvPr/>
        </p:nvSpPr>
        <p:spPr>
          <a:xfrm>
            <a:off x="257092" y="3419439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D72EDC-62FB-AFEF-89A2-5078D07C8F6C}"/>
              </a:ext>
            </a:extLst>
          </p:cNvPr>
          <p:cNvSpPr txBox="1"/>
          <p:nvPr/>
        </p:nvSpPr>
        <p:spPr>
          <a:xfrm>
            <a:off x="583097" y="3340788"/>
            <a:ext cx="575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목록 </a:t>
            </a:r>
            <a:r>
              <a:rPr lang="en-US" altLang="ko-KR" dirty="0"/>
              <a:t>: </a:t>
            </a:r>
            <a:r>
              <a:rPr lang="ko-KR" altLang="en-US" dirty="0"/>
              <a:t>열려 있는 </a:t>
            </a:r>
            <a:r>
              <a:rPr lang="ko-KR" altLang="en-US" dirty="0" err="1"/>
              <a:t>채팅방</a:t>
            </a:r>
            <a:r>
              <a:rPr lang="ko-KR" altLang="en-US" dirty="0"/>
              <a:t> 목록을 보여주는 기능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8E2E6BD-8F4E-84F6-345D-51814448FFB0}"/>
              </a:ext>
            </a:extLst>
          </p:cNvPr>
          <p:cNvSpPr/>
          <p:nvPr/>
        </p:nvSpPr>
        <p:spPr>
          <a:xfrm>
            <a:off x="256761" y="4783343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45F5C-7F2B-9085-E6C3-5850F03C09DC}"/>
              </a:ext>
            </a:extLst>
          </p:cNvPr>
          <p:cNvSpPr txBox="1"/>
          <p:nvPr/>
        </p:nvSpPr>
        <p:spPr>
          <a:xfrm>
            <a:off x="606383" y="4714382"/>
            <a:ext cx="878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참여자 및 실시간 이용자 수 확인 기능 </a:t>
            </a:r>
            <a:r>
              <a:rPr lang="en-US" altLang="ko-KR" dirty="0"/>
              <a:t>: </a:t>
            </a:r>
            <a:r>
              <a:rPr lang="ko-KR" altLang="en-US" dirty="0"/>
              <a:t>채팅방의 참여자 및 실시간 이용자 수를 실시간으로 확인하는 기능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9F7F508-9365-1BD0-01FF-BD43361C0EA8}"/>
              </a:ext>
            </a:extLst>
          </p:cNvPr>
          <p:cNvSpPr/>
          <p:nvPr/>
        </p:nvSpPr>
        <p:spPr>
          <a:xfrm>
            <a:off x="254442" y="2733604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1D7B9-9ABE-788C-0D5F-23F0D2CBC884}"/>
              </a:ext>
            </a:extLst>
          </p:cNvPr>
          <p:cNvSpPr txBox="1"/>
          <p:nvPr/>
        </p:nvSpPr>
        <p:spPr>
          <a:xfrm>
            <a:off x="583097" y="2658292"/>
            <a:ext cx="921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열기</a:t>
            </a:r>
            <a:r>
              <a:rPr lang="en-US" altLang="ko-KR" dirty="0"/>
              <a:t>/</a:t>
            </a:r>
            <a:r>
              <a:rPr lang="ko-KR" altLang="en-US" dirty="0"/>
              <a:t>닫기 자동 실행 </a:t>
            </a:r>
            <a:r>
              <a:rPr lang="en-US" altLang="ko-KR" dirty="0"/>
              <a:t>: 10</a:t>
            </a:r>
            <a:r>
              <a:rPr lang="ko-KR" altLang="en-US" dirty="0"/>
              <a:t>분마다 </a:t>
            </a:r>
            <a:r>
              <a:rPr lang="en-US" altLang="ko-KR" dirty="0"/>
              <a:t>24</a:t>
            </a:r>
            <a:r>
              <a:rPr lang="ko-KR" altLang="en-US" dirty="0"/>
              <a:t>시간 이내의 </a:t>
            </a:r>
            <a:r>
              <a:rPr lang="ko-KR" altLang="en-US" dirty="0" err="1"/>
              <a:t>채팅방</a:t>
            </a:r>
            <a:r>
              <a:rPr lang="ko-KR" altLang="en-US" dirty="0"/>
              <a:t> 관련 키워드의 검색 빈도 및 </a:t>
            </a:r>
            <a:r>
              <a:rPr lang="en-US" altLang="ko-KR" dirty="0"/>
              <a:t>			   </a:t>
            </a:r>
            <a:r>
              <a:rPr lang="ko-KR" altLang="en-US" dirty="0" err="1"/>
              <a:t>채팅방</a:t>
            </a:r>
            <a:r>
              <a:rPr lang="ko-KR" altLang="en-US" dirty="0"/>
              <a:t> 사용자 수를 파악하여 </a:t>
            </a:r>
            <a:r>
              <a:rPr lang="ko-KR" altLang="en-US" dirty="0" err="1"/>
              <a:t>채팅방</a:t>
            </a:r>
            <a:r>
              <a:rPr lang="ko-KR" altLang="en-US" dirty="0"/>
              <a:t> 열기</a:t>
            </a:r>
            <a:r>
              <a:rPr lang="en-US" altLang="ko-KR" dirty="0"/>
              <a:t>/</a:t>
            </a:r>
            <a:r>
              <a:rPr lang="ko-KR" altLang="en-US" dirty="0"/>
              <a:t>닫기 기능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2A56E3B-7DB3-FE09-0846-32B07BE34368}"/>
              </a:ext>
            </a:extLst>
          </p:cNvPr>
          <p:cNvSpPr/>
          <p:nvPr/>
        </p:nvSpPr>
        <p:spPr>
          <a:xfrm>
            <a:off x="256759" y="4101391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B4B7B-8581-434B-919A-275684D00948}"/>
              </a:ext>
            </a:extLst>
          </p:cNvPr>
          <p:cNvSpPr txBox="1"/>
          <p:nvPr/>
        </p:nvSpPr>
        <p:spPr>
          <a:xfrm>
            <a:off x="583097" y="4037992"/>
            <a:ext cx="585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실시간 </a:t>
            </a:r>
            <a:r>
              <a:rPr lang="ko-KR" altLang="en-US" dirty="0" err="1"/>
              <a:t>채팅방</a:t>
            </a:r>
            <a:r>
              <a:rPr lang="ko-KR" altLang="en-US" dirty="0"/>
              <a:t> </a:t>
            </a:r>
            <a:r>
              <a:rPr lang="en-US" altLang="ko-KR" dirty="0"/>
              <a:t>: STOMP</a:t>
            </a:r>
            <a:r>
              <a:rPr lang="ko-KR" altLang="en-US" dirty="0"/>
              <a:t>를 활용한 실시간 채팅 기능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140DC0-8BDA-FE1C-455D-DBCC7B81D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660" y="2960134"/>
            <a:ext cx="16287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5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D00B4-827E-5EAB-0B35-8B183968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F1A7B6-0AA1-044F-2294-94DE705D363D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755EA55-ADA3-A38B-712A-025899ED6145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134284-85EF-0E3A-22F7-5F47F885600D}"/>
              </a:ext>
            </a:extLst>
          </p:cNvPr>
          <p:cNvSpPr txBox="1"/>
          <p:nvPr/>
        </p:nvSpPr>
        <p:spPr>
          <a:xfrm>
            <a:off x="254442" y="336696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기능 설명 </a:t>
            </a:r>
            <a:r>
              <a:rPr lang="en-US" altLang="ko-KR" sz="2400" spc="-300" dirty="0">
                <a:solidFill>
                  <a:srgbClr val="212121"/>
                </a:solidFill>
              </a:rPr>
              <a:t>- </a:t>
            </a:r>
            <a:r>
              <a:rPr lang="ko-KR" altLang="en-US" sz="2400" spc="-300" dirty="0">
                <a:solidFill>
                  <a:srgbClr val="212121"/>
                </a:solidFill>
              </a:rPr>
              <a:t> 검색 기능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4010BE0-4C49-2998-3202-A20C4C62AEDB}"/>
              </a:ext>
            </a:extLst>
          </p:cNvPr>
          <p:cNvSpPr/>
          <p:nvPr/>
        </p:nvSpPr>
        <p:spPr>
          <a:xfrm>
            <a:off x="257091" y="2047415"/>
            <a:ext cx="212035" cy="212018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C5D51-2A5F-309C-9A57-A5C62EC1C4DE}"/>
              </a:ext>
            </a:extLst>
          </p:cNvPr>
          <p:cNvSpPr txBox="1"/>
          <p:nvPr/>
        </p:nvSpPr>
        <p:spPr>
          <a:xfrm>
            <a:off x="583097" y="1970953"/>
            <a:ext cx="859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유저가 검색한 키워드를 네이버 뉴스에서 </a:t>
            </a:r>
            <a:r>
              <a:rPr lang="ko-KR" altLang="en-US" dirty="0" err="1"/>
              <a:t>크롤링</a:t>
            </a:r>
            <a:r>
              <a:rPr lang="ko-KR" altLang="en-US" dirty="0"/>
              <a:t>  </a:t>
            </a:r>
            <a:r>
              <a:rPr lang="en-US" altLang="ko-KR" dirty="0"/>
              <a:t>(ex</a:t>
            </a:r>
            <a:r>
              <a:rPr lang="ko-KR" altLang="en-US" dirty="0"/>
              <a:t> 관련도 기준 상위 </a:t>
            </a:r>
            <a:r>
              <a:rPr lang="en-US" altLang="ko-KR" dirty="0"/>
              <a:t>100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BB0FC06-FEE6-BA22-6E5C-26ED0D5AF15E}"/>
              </a:ext>
            </a:extLst>
          </p:cNvPr>
          <p:cNvSpPr/>
          <p:nvPr/>
        </p:nvSpPr>
        <p:spPr>
          <a:xfrm>
            <a:off x="254442" y="3193473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55A49-C523-6C02-50AB-18BBDBCD4096}"/>
              </a:ext>
            </a:extLst>
          </p:cNvPr>
          <p:cNvSpPr txBox="1"/>
          <p:nvPr/>
        </p:nvSpPr>
        <p:spPr>
          <a:xfrm>
            <a:off x="583097" y="3132719"/>
            <a:ext cx="84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다음에 다른 유저가 동일 키워드를 검색하면 우리 </a:t>
            </a:r>
            <a:r>
              <a:rPr lang="en-US" altLang="ko-KR" dirty="0"/>
              <a:t>DB</a:t>
            </a:r>
            <a:r>
              <a:rPr lang="ko-KR" altLang="en-US" dirty="0"/>
              <a:t>에서 정보를 볼 수 있게 함  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2770562-6485-B7BD-3871-3F00E9E37150}"/>
              </a:ext>
            </a:extLst>
          </p:cNvPr>
          <p:cNvSpPr/>
          <p:nvPr/>
        </p:nvSpPr>
        <p:spPr>
          <a:xfrm>
            <a:off x="254442" y="2619721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E67EA-810E-E961-6896-B72B013B51BF}"/>
              </a:ext>
            </a:extLst>
          </p:cNvPr>
          <p:cNvSpPr txBox="1"/>
          <p:nvPr/>
        </p:nvSpPr>
        <p:spPr>
          <a:xfrm>
            <a:off x="583097" y="2551836"/>
            <a:ext cx="84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내용을 유저에게 보여주며</a:t>
            </a:r>
            <a:r>
              <a:rPr lang="en-US" altLang="ko-KR" dirty="0"/>
              <a:t>, </a:t>
            </a:r>
            <a:r>
              <a:rPr lang="ko-KR" altLang="en-US" dirty="0"/>
              <a:t>우리 </a:t>
            </a:r>
            <a:r>
              <a:rPr lang="en-US" altLang="ko-KR" dirty="0"/>
              <a:t>DB</a:t>
            </a:r>
            <a:r>
              <a:rPr lang="ko-KR" altLang="en-US" dirty="0"/>
              <a:t>에 뉴스 객체들을 저장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A8B8994-3A29-88E0-63AD-E618B4A50F6E}"/>
              </a:ext>
            </a:extLst>
          </p:cNvPr>
          <p:cNvSpPr/>
          <p:nvPr/>
        </p:nvSpPr>
        <p:spPr>
          <a:xfrm>
            <a:off x="257091" y="3790064"/>
            <a:ext cx="212035" cy="212018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8B8365-C78A-9D3C-8D7D-E8BACC1B630B}"/>
              </a:ext>
            </a:extLst>
          </p:cNvPr>
          <p:cNvSpPr txBox="1"/>
          <p:nvPr/>
        </p:nvSpPr>
        <p:spPr>
          <a:xfrm>
            <a:off x="583096" y="3713602"/>
            <a:ext cx="10412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기간 검색과 언론사 별 검색</a:t>
            </a:r>
            <a:r>
              <a:rPr lang="en-US" altLang="ko-KR" dirty="0"/>
              <a:t>: </a:t>
            </a:r>
            <a:r>
              <a:rPr lang="ko-KR" altLang="en-US" dirty="0"/>
              <a:t>마찬 가지로 우리 </a:t>
            </a:r>
            <a:r>
              <a:rPr lang="en-US" altLang="ko-KR" dirty="0"/>
              <a:t>DB</a:t>
            </a:r>
            <a:r>
              <a:rPr lang="ko-KR" altLang="en-US" dirty="0"/>
              <a:t>에 있다면 보여주고</a:t>
            </a:r>
            <a:r>
              <a:rPr lang="en-US" altLang="ko-KR" dirty="0"/>
              <a:t>, </a:t>
            </a:r>
            <a:r>
              <a:rPr lang="ko-KR" altLang="en-US" dirty="0"/>
              <a:t>없다면 </a:t>
            </a:r>
            <a:r>
              <a:rPr lang="ko-KR" altLang="en-US" dirty="0" err="1"/>
              <a:t>크롤링</a:t>
            </a:r>
            <a:r>
              <a:rPr lang="ko-KR" altLang="en-US" dirty="0"/>
              <a:t> 해서 보여줌 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47CBF1-DBF8-01E3-54F0-58E20885CCA8}"/>
              </a:ext>
            </a:extLst>
          </p:cNvPr>
          <p:cNvSpPr/>
          <p:nvPr/>
        </p:nvSpPr>
        <p:spPr>
          <a:xfrm>
            <a:off x="254442" y="4936122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4E2AA-ED2B-4DFB-E388-2C6CE42541FE}"/>
              </a:ext>
            </a:extLst>
          </p:cNvPr>
          <p:cNvSpPr txBox="1"/>
          <p:nvPr/>
        </p:nvSpPr>
        <p:spPr>
          <a:xfrm>
            <a:off x="583097" y="4875368"/>
            <a:ext cx="848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현재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서버 과부하에 인한 오류</a:t>
            </a:r>
            <a:r>
              <a:rPr lang="ko-KR" altLang="en-US" dirty="0">
                <a:solidFill>
                  <a:srgbClr val="212121"/>
                </a:solidFill>
              </a:rPr>
              <a:t>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우리 </a:t>
            </a:r>
            <a:r>
              <a:rPr lang="en-US" altLang="ko-KR" dirty="0"/>
              <a:t>DB</a:t>
            </a:r>
            <a:r>
              <a:rPr lang="ko-KR" altLang="en-US" dirty="0"/>
              <a:t>에 있는 내용만 보여줌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40D6AF-2874-5DF3-3FA8-5B1BAD735DC3}"/>
              </a:ext>
            </a:extLst>
          </p:cNvPr>
          <p:cNvSpPr/>
          <p:nvPr/>
        </p:nvSpPr>
        <p:spPr>
          <a:xfrm>
            <a:off x="254442" y="4362370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B61E7-E220-4D78-0E5E-172A8634EBB4}"/>
              </a:ext>
            </a:extLst>
          </p:cNvPr>
          <p:cNvSpPr txBox="1"/>
          <p:nvPr/>
        </p:nvSpPr>
        <p:spPr>
          <a:xfrm>
            <a:off x="583097" y="4294485"/>
            <a:ext cx="848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구현 완료</a:t>
            </a:r>
          </a:p>
        </p:txBody>
      </p:sp>
    </p:spTree>
    <p:extLst>
      <p:ext uri="{BB962C8B-B14F-4D97-AF65-F5344CB8AC3E}">
        <p14:creationId xmlns:p14="http://schemas.microsoft.com/office/powerpoint/2010/main" val="31172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2F9C-2900-E620-7739-8B8141CCC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964EAF-5701-DC53-B1A6-037F36F969DC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791B852-009F-8A97-FF19-CF1513947D0D}"/>
              </a:ext>
            </a:extLst>
          </p:cNvPr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B79F6E-23FD-B978-1264-4334B1DC8D24}"/>
              </a:ext>
            </a:extLst>
          </p:cNvPr>
          <p:cNvSpPr/>
          <p:nvPr/>
        </p:nvSpPr>
        <p:spPr>
          <a:xfrm>
            <a:off x="0" y="0"/>
            <a:ext cx="12192000" cy="4254499"/>
          </a:xfrm>
          <a:prstGeom prst="rect">
            <a:avLst/>
          </a:prstGeom>
          <a:solidFill>
            <a:srgbClr val="D8C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20D4E-DC28-B733-B461-C2DF99E545B2}"/>
              </a:ext>
            </a:extLst>
          </p:cNvPr>
          <p:cNvSpPr txBox="1"/>
          <p:nvPr/>
        </p:nvSpPr>
        <p:spPr>
          <a:xfrm>
            <a:off x="4852711" y="3198167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</a:t>
            </a:r>
            <a:r>
              <a:rPr lang="ko-KR" altLang="en-US" sz="2400" b="1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시연</a:t>
            </a:r>
            <a:endParaRPr lang="ko-KR" altLang="en-US" sz="2400" b="1" dirty="0">
              <a:solidFill>
                <a:srgbClr val="2121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5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hlinkClick r:id="rId2"/>
            <a:extLst>
              <a:ext uri="{FF2B5EF4-FFF2-40B4-BE49-F238E27FC236}">
                <a16:creationId xmlns:a16="http://schemas.microsoft.com/office/drawing/2014/main" id="{46D65993-9158-34C4-5515-2D8F09BB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99" y="0"/>
            <a:ext cx="9669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7875-21CA-052C-4078-47005D6D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9DD244-2081-613F-48FF-F6B2D12BB14A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734BDF3-493E-33A8-3C4F-FAC683C41F19}"/>
              </a:ext>
            </a:extLst>
          </p:cNvPr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EC3BF2-4119-6809-9E1B-08BF4AF0A3CE}"/>
              </a:ext>
            </a:extLst>
          </p:cNvPr>
          <p:cNvSpPr/>
          <p:nvPr/>
        </p:nvSpPr>
        <p:spPr>
          <a:xfrm>
            <a:off x="0" y="0"/>
            <a:ext cx="12192000" cy="4254499"/>
          </a:xfrm>
          <a:prstGeom prst="rect">
            <a:avLst/>
          </a:prstGeom>
          <a:solidFill>
            <a:srgbClr val="D8C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03846-E01A-BC3E-984B-78AB1191E612}"/>
              </a:ext>
            </a:extLst>
          </p:cNvPr>
          <p:cNvSpPr txBox="1"/>
          <p:nvPr/>
        </p:nvSpPr>
        <p:spPr>
          <a:xfrm>
            <a:off x="4275630" y="3198167"/>
            <a:ext cx="3640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2400" b="1" dirty="0">
                <a:solidFill>
                  <a:srgbClr val="212121"/>
                </a:solidFill>
              </a:rPr>
              <a:t>추후 개선 및 발전 방향</a:t>
            </a:r>
            <a:endParaRPr lang="ko-KR" altLang="en-US" sz="2400" b="1" dirty="0">
              <a:solidFill>
                <a:srgbClr val="2121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515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4CEB-D118-416B-E043-A3DCD9C27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8BB94C8-34C3-8572-B62B-C1F13328B72D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74D5E7A-B63E-469D-A3CC-2108BA34AA52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5058F8-20A9-9C95-2615-61538D3F0396}"/>
              </a:ext>
            </a:extLst>
          </p:cNvPr>
          <p:cNvSpPr txBox="1"/>
          <p:nvPr/>
        </p:nvSpPr>
        <p:spPr>
          <a:xfrm>
            <a:off x="254442" y="336696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12121"/>
                </a:solidFill>
              </a:rPr>
              <a:t>추후 개선 및 발전 방향</a:t>
            </a:r>
            <a:endParaRPr lang="ko-KR" altLang="en-US" sz="2400" spc="-300" dirty="0">
              <a:solidFill>
                <a:srgbClr val="21212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CA7C926-AE50-AFAD-EFCE-2144B60DDE48}"/>
              </a:ext>
            </a:extLst>
          </p:cNvPr>
          <p:cNvSpPr/>
          <p:nvPr/>
        </p:nvSpPr>
        <p:spPr>
          <a:xfrm>
            <a:off x="257091" y="2047415"/>
            <a:ext cx="212035" cy="212018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1B948-EF80-B24C-4BF1-EF0F039A6280}"/>
              </a:ext>
            </a:extLst>
          </p:cNvPr>
          <p:cNvSpPr txBox="1"/>
          <p:nvPr/>
        </p:nvSpPr>
        <p:spPr>
          <a:xfrm>
            <a:off x="583097" y="1936267"/>
            <a:ext cx="614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채팅방</a:t>
            </a:r>
            <a:r>
              <a:rPr lang="ko-KR" altLang="en-US" dirty="0"/>
              <a:t> 관리 기능</a:t>
            </a:r>
            <a:endParaRPr lang="en-US" altLang="ko-KR" dirty="0"/>
          </a:p>
          <a:p>
            <a:r>
              <a:rPr lang="en-US" altLang="ko-KR" dirty="0"/>
              <a:t>( </a:t>
            </a:r>
            <a:r>
              <a:rPr lang="ko-KR" altLang="en-US" dirty="0"/>
              <a:t>부적절한 단어 올리기 금지</a:t>
            </a:r>
            <a:r>
              <a:rPr lang="en-US" altLang="ko-KR" dirty="0"/>
              <a:t>, </a:t>
            </a:r>
            <a:r>
              <a:rPr lang="ko-KR" altLang="en-US" dirty="0"/>
              <a:t>및 유저간 신고 기능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7B366E-7FB1-EAAC-6E76-D071B3AF1F4E}"/>
              </a:ext>
            </a:extLst>
          </p:cNvPr>
          <p:cNvSpPr/>
          <p:nvPr/>
        </p:nvSpPr>
        <p:spPr>
          <a:xfrm>
            <a:off x="254442" y="3180412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CA5C3-DD44-9A74-7193-49F062429CCC}"/>
              </a:ext>
            </a:extLst>
          </p:cNvPr>
          <p:cNvSpPr txBox="1"/>
          <p:nvPr/>
        </p:nvSpPr>
        <p:spPr>
          <a:xfrm>
            <a:off x="583097" y="3101761"/>
            <a:ext cx="528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본문간 유사성이 높은 기사들을 골라내서</a:t>
            </a:r>
            <a:endParaRPr lang="en-US" altLang="ko-KR" dirty="0"/>
          </a:p>
          <a:p>
            <a:r>
              <a:rPr lang="ko-KR" altLang="en-US" dirty="0"/>
              <a:t>하나의 기사만 보여주는 기능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4E501FF-F294-B190-C549-10D70DF268C7}"/>
              </a:ext>
            </a:extLst>
          </p:cNvPr>
          <p:cNvSpPr/>
          <p:nvPr/>
        </p:nvSpPr>
        <p:spPr>
          <a:xfrm>
            <a:off x="254442" y="4286057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8B3CFA-EC50-9C33-9D73-1E5257E46993}"/>
              </a:ext>
            </a:extLst>
          </p:cNvPr>
          <p:cNvSpPr txBox="1"/>
          <p:nvPr/>
        </p:nvSpPr>
        <p:spPr>
          <a:xfrm>
            <a:off x="583097" y="4207406"/>
            <a:ext cx="905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기사들을 시간의 흐름 순으로 플로우 </a:t>
            </a:r>
            <a:r>
              <a:rPr lang="ko-KR" altLang="en-US" dirty="0" err="1"/>
              <a:t>차트식</a:t>
            </a:r>
            <a:r>
              <a:rPr lang="ko-KR" altLang="en-US" dirty="0"/>
              <a:t> 배열을 해서</a:t>
            </a:r>
            <a:endParaRPr lang="en-US" altLang="ko-KR" dirty="0"/>
          </a:p>
          <a:p>
            <a:r>
              <a:rPr lang="ko-KR" altLang="en-US" dirty="0"/>
              <a:t>한 주제에 대해서 어떻게 기사들이 변했는지 한 눈에 보여주는 기능 </a:t>
            </a:r>
            <a:r>
              <a:rPr lang="en-US" altLang="ko-KR" dirty="0"/>
              <a:t>(+ </a:t>
            </a:r>
            <a:r>
              <a:rPr lang="ko-KR" altLang="en-US" dirty="0"/>
              <a:t>감정 분석의 변화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784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184697" y="451968"/>
            <a:ext cx="7527235" cy="83418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solidFill>
              <a:srgbClr val="D8C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986651" y="600693"/>
              <a:ext cx="2746814" cy="932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>
                  <a:solidFill>
                    <a:schemeClr val="tx2">
                      <a:lumMod val="50000"/>
                    </a:schemeClr>
                  </a:solidFill>
                </a:rPr>
                <a:t>목차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184697" y="1769171"/>
            <a:ext cx="5520154" cy="577831"/>
            <a:chOff x="1792956" y="2301011"/>
            <a:chExt cx="5520154" cy="57783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792956" y="2301011"/>
              <a:ext cx="609150" cy="577831"/>
            </a:xfrm>
            <a:prstGeom prst="rect">
              <a:avLst/>
            </a:prstGeom>
            <a:solidFill>
              <a:srgbClr val="D8C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916231" y="234646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1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2525381" y="2359093"/>
              <a:ext cx="478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212121"/>
                  </a:solidFill>
                </a:rPr>
                <a:t>프로젝트 주제 소개 및 선정 배경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2F92428-C381-4BC7-56F5-7FED53F59A94}"/>
              </a:ext>
            </a:extLst>
          </p:cNvPr>
          <p:cNvGrpSpPr/>
          <p:nvPr/>
        </p:nvGrpSpPr>
        <p:grpSpPr>
          <a:xfrm>
            <a:off x="184696" y="2887170"/>
            <a:ext cx="6507651" cy="889079"/>
            <a:chOff x="1792956" y="2301011"/>
            <a:chExt cx="5520154" cy="88907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AC6486-E5FD-DD99-E278-DC91724A5568}"/>
                </a:ext>
              </a:extLst>
            </p:cNvPr>
            <p:cNvSpPr/>
            <p:nvPr/>
          </p:nvSpPr>
          <p:spPr>
            <a:xfrm>
              <a:off x="1792956" y="2301011"/>
              <a:ext cx="516715" cy="577831"/>
            </a:xfrm>
            <a:prstGeom prst="rect">
              <a:avLst/>
            </a:prstGeom>
            <a:solidFill>
              <a:srgbClr val="D8C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19CD74-CE01-06BF-1207-EDE41E71D969}"/>
                </a:ext>
              </a:extLst>
            </p:cNvPr>
            <p:cNvSpPr txBox="1"/>
            <p:nvPr/>
          </p:nvSpPr>
          <p:spPr>
            <a:xfrm>
              <a:off x="1897526" y="232137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2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231829-625F-F997-6936-09F599531D96}"/>
                </a:ext>
              </a:extLst>
            </p:cNvPr>
            <p:cNvSpPr txBox="1"/>
            <p:nvPr/>
          </p:nvSpPr>
          <p:spPr>
            <a:xfrm>
              <a:off x="2525381" y="2359093"/>
              <a:ext cx="47877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212121"/>
                  </a:solidFill>
                </a:rPr>
                <a:t>프로젝트 설계 과정 및 핵심 기능 설명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1206F7-16D1-6CA1-28C7-2C10C7C2BD89}"/>
              </a:ext>
            </a:extLst>
          </p:cNvPr>
          <p:cNvGrpSpPr/>
          <p:nvPr/>
        </p:nvGrpSpPr>
        <p:grpSpPr>
          <a:xfrm>
            <a:off x="184697" y="3943107"/>
            <a:ext cx="5520154" cy="577831"/>
            <a:chOff x="1792956" y="2301011"/>
            <a:chExt cx="5520154" cy="57783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885CBC1-1723-E455-4979-85EDAE73BC33}"/>
                </a:ext>
              </a:extLst>
            </p:cNvPr>
            <p:cNvSpPr/>
            <p:nvPr/>
          </p:nvSpPr>
          <p:spPr>
            <a:xfrm>
              <a:off x="1792956" y="2301011"/>
              <a:ext cx="609150" cy="577831"/>
            </a:xfrm>
            <a:prstGeom prst="rect">
              <a:avLst/>
            </a:prstGeom>
            <a:solidFill>
              <a:srgbClr val="D8C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48500-18B3-B757-F73C-8EAAAEB2201C}"/>
                </a:ext>
              </a:extLst>
            </p:cNvPr>
            <p:cNvSpPr txBox="1"/>
            <p:nvPr/>
          </p:nvSpPr>
          <p:spPr>
            <a:xfrm>
              <a:off x="1916231" y="234646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3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994317-50BE-5F39-861F-4762FD881E28}"/>
                </a:ext>
              </a:extLst>
            </p:cNvPr>
            <p:cNvSpPr txBox="1"/>
            <p:nvPr/>
          </p:nvSpPr>
          <p:spPr>
            <a:xfrm>
              <a:off x="2525381" y="2359093"/>
              <a:ext cx="478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rgbClr val="212121"/>
                  </a:solidFill>
                </a:rPr>
                <a:t>프로젝트 시연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7912D3-6C8D-885F-C726-4319F9E024CB}"/>
              </a:ext>
            </a:extLst>
          </p:cNvPr>
          <p:cNvGrpSpPr/>
          <p:nvPr/>
        </p:nvGrpSpPr>
        <p:grpSpPr>
          <a:xfrm>
            <a:off x="184697" y="5115210"/>
            <a:ext cx="5520154" cy="577831"/>
            <a:chOff x="1792956" y="2301011"/>
            <a:chExt cx="5520154" cy="57783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FA5E55D-A208-2FCA-0F3D-465E22FD7143}"/>
                </a:ext>
              </a:extLst>
            </p:cNvPr>
            <p:cNvSpPr/>
            <p:nvPr/>
          </p:nvSpPr>
          <p:spPr>
            <a:xfrm>
              <a:off x="1792956" y="2301011"/>
              <a:ext cx="609150" cy="577831"/>
            </a:xfrm>
            <a:prstGeom prst="rect">
              <a:avLst/>
            </a:prstGeom>
            <a:solidFill>
              <a:srgbClr val="D8CB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61F6A7-8529-C8B6-02E6-F4ACE88BB18B}"/>
                </a:ext>
              </a:extLst>
            </p:cNvPr>
            <p:cNvSpPr txBox="1"/>
            <p:nvPr/>
          </p:nvSpPr>
          <p:spPr>
            <a:xfrm>
              <a:off x="1916231" y="234646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>
                      <a:lumMod val="50000"/>
                    </a:schemeClr>
                  </a:solidFill>
                  <a:latin typeface="+mn-ea"/>
                </a:rPr>
                <a:t>4</a:t>
              </a:r>
              <a:endParaRPr lang="ko-KR" altLang="en-US" sz="2400" b="1" dirty="0">
                <a:solidFill>
                  <a:schemeClr val="tx2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E82B4-5531-973D-B803-905F65FD5A14}"/>
                </a:ext>
              </a:extLst>
            </p:cNvPr>
            <p:cNvSpPr txBox="1"/>
            <p:nvPr/>
          </p:nvSpPr>
          <p:spPr>
            <a:xfrm>
              <a:off x="2525381" y="2359093"/>
              <a:ext cx="478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212121"/>
                  </a:solidFill>
                </a:rPr>
                <a:t> </a:t>
              </a:r>
              <a:r>
                <a:rPr lang="ko-KR" altLang="en-US" sz="2400" dirty="0">
                  <a:solidFill>
                    <a:srgbClr val="212121"/>
                  </a:solidFill>
                </a:rPr>
                <a:t>추후 개선 및 발전 방향</a:t>
              </a:r>
            </a:p>
          </p:txBody>
        </p:sp>
      </p:grpSp>
      <p:pic>
        <p:nvPicPr>
          <p:cNvPr id="24" name="그림 23" descr="구체, 예술이(가) 표시된 사진&#10;&#10;자동 생성된 설명">
            <a:extLst>
              <a:ext uri="{FF2B5EF4-FFF2-40B4-BE49-F238E27FC236}">
                <a16:creationId xmlns:a16="http://schemas.microsoft.com/office/drawing/2014/main" id="{449BB3CE-28EF-6F99-C0EC-5EDFD0993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390" y="4809284"/>
            <a:ext cx="2186609" cy="20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5BBFF7FC-A77F-465B-998B-D270A86B583F}"/>
              </a:ext>
            </a:extLst>
          </p:cNvPr>
          <p:cNvSpPr/>
          <p:nvPr/>
        </p:nvSpPr>
        <p:spPr>
          <a:xfrm rot="5400000" flipV="1">
            <a:off x="10910657" y="5586651"/>
            <a:ext cx="1712734" cy="851837"/>
          </a:xfrm>
          <a:prstGeom prst="triangle">
            <a:avLst>
              <a:gd name="adj" fmla="val 99921"/>
            </a:avLst>
          </a:prstGeom>
          <a:solidFill>
            <a:srgbClr val="D8CB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3535CBD4-5DD8-4785-86CD-4FD7076E5CAC}"/>
              </a:ext>
            </a:extLst>
          </p:cNvPr>
          <p:cNvSpPr/>
          <p:nvPr/>
        </p:nvSpPr>
        <p:spPr>
          <a:xfrm rot="5400000">
            <a:off x="-1592968" y="1592969"/>
            <a:ext cx="6868935" cy="3683000"/>
          </a:xfrm>
          <a:prstGeom prst="triangle">
            <a:avLst>
              <a:gd name="adj" fmla="val 0"/>
            </a:avLst>
          </a:prstGeom>
          <a:solidFill>
            <a:srgbClr val="D8CBB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935F35"/>
              </a:highlight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DC4AD785-E9BF-479B-8B25-0324C044B7DA}"/>
              </a:ext>
            </a:extLst>
          </p:cNvPr>
          <p:cNvSpPr/>
          <p:nvPr/>
        </p:nvSpPr>
        <p:spPr>
          <a:xfrm>
            <a:off x="2984500" y="2399419"/>
            <a:ext cx="8585205" cy="2324100"/>
          </a:xfrm>
          <a:prstGeom prst="bracketPair">
            <a:avLst/>
          </a:prstGeom>
          <a:ln w="38100"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5F4934"/>
              </a:solidFill>
              <a:highlight>
                <a:srgbClr val="935F35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78359-941D-4B5C-9A0A-DC1471CC900F}"/>
              </a:ext>
            </a:extLst>
          </p:cNvPr>
          <p:cNvSpPr txBox="1"/>
          <p:nvPr/>
        </p:nvSpPr>
        <p:spPr>
          <a:xfrm>
            <a:off x="5164986" y="3007471"/>
            <a:ext cx="42242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rgbClr val="21212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523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CCBB4A-877B-41DA-8D46-22629A0BFA09}"/>
              </a:ext>
            </a:extLst>
          </p:cNvPr>
          <p:cNvSpPr/>
          <p:nvPr/>
        </p:nvSpPr>
        <p:spPr>
          <a:xfrm>
            <a:off x="0" y="0"/>
            <a:ext cx="12192000" cy="4254499"/>
          </a:xfrm>
          <a:prstGeom prst="rect">
            <a:avLst/>
          </a:prstGeom>
          <a:solidFill>
            <a:srgbClr val="D8C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9C362-539C-4611-A808-122CF994E968}"/>
              </a:ext>
            </a:extLst>
          </p:cNvPr>
          <p:cNvSpPr txBox="1"/>
          <p:nvPr/>
        </p:nvSpPr>
        <p:spPr>
          <a:xfrm>
            <a:off x="3557484" y="3198167"/>
            <a:ext cx="5077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</a:t>
            </a:r>
            <a:r>
              <a:rPr lang="ko-KR" altLang="en-US" sz="2400" b="1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주제 소개 및 선정 배경</a:t>
            </a:r>
            <a:endParaRPr lang="ko-KR" altLang="en-US" sz="2400" b="1" dirty="0">
              <a:solidFill>
                <a:srgbClr val="2121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29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8B850A-25BA-47DE-B17E-2615261F279F}"/>
              </a:ext>
            </a:extLst>
          </p:cNvPr>
          <p:cNvSpPr txBox="1"/>
          <p:nvPr/>
        </p:nvSpPr>
        <p:spPr>
          <a:xfrm>
            <a:off x="254442" y="336696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프로젝트 주제 소개 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95BA1C2-8291-E107-B212-83F46090A1FF}"/>
              </a:ext>
            </a:extLst>
          </p:cNvPr>
          <p:cNvSpPr/>
          <p:nvPr/>
        </p:nvSpPr>
        <p:spPr>
          <a:xfrm>
            <a:off x="257091" y="2047415"/>
            <a:ext cx="212035" cy="212018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CBD29-8C02-067C-17F4-1E3977573803}"/>
              </a:ext>
            </a:extLst>
          </p:cNvPr>
          <p:cNvSpPr txBox="1"/>
          <p:nvPr/>
        </p:nvSpPr>
        <p:spPr>
          <a:xfrm>
            <a:off x="583097" y="1936267"/>
            <a:ext cx="614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</a:t>
            </a:r>
            <a:r>
              <a:rPr lang="en-US" altLang="ko-KR" dirty="0" err="1"/>
              <a:t>Nuce</a:t>
            </a:r>
            <a:r>
              <a:rPr lang="en-US" altLang="ko-KR" dirty="0"/>
              <a:t> (</a:t>
            </a:r>
            <a:r>
              <a:rPr lang="ko-KR" altLang="en-US" dirty="0" err="1"/>
              <a:t>인누케</a:t>
            </a:r>
            <a:r>
              <a:rPr lang="en-US" altLang="ko-KR" dirty="0"/>
              <a:t>) :</a:t>
            </a:r>
            <a:r>
              <a:rPr lang="ko-KR" altLang="en-US" dirty="0"/>
              <a:t>호두 안에 라는 뜻의 라틴어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                            = </a:t>
            </a:r>
            <a:r>
              <a:rPr lang="ko-KR" altLang="en-US" b="1" dirty="0"/>
              <a:t>한마디로 요약하면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4AE5BA8-CCF5-B5CD-61BD-3729060F3693}"/>
              </a:ext>
            </a:extLst>
          </p:cNvPr>
          <p:cNvSpPr/>
          <p:nvPr/>
        </p:nvSpPr>
        <p:spPr>
          <a:xfrm>
            <a:off x="254442" y="3180412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3339B-A21C-F647-5D89-EDF89FE2DFEC}"/>
              </a:ext>
            </a:extLst>
          </p:cNvPr>
          <p:cNvSpPr txBox="1"/>
          <p:nvPr/>
        </p:nvSpPr>
        <p:spPr>
          <a:xfrm>
            <a:off x="583097" y="3101761"/>
            <a:ext cx="52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사용자들에게 뉴스들을 요약해서 보여주는 서비스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E35AD5-0A08-7697-FDF4-2334D3BDC654}"/>
              </a:ext>
            </a:extLst>
          </p:cNvPr>
          <p:cNvSpPr/>
          <p:nvPr/>
        </p:nvSpPr>
        <p:spPr>
          <a:xfrm>
            <a:off x="254442" y="4286057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4908A-BAA6-3969-2D41-E6B67276D383}"/>
              </a:ext>
            </a:extLst>
          </p:cNvPr>
          <p:cNvSpPr txBox="1"/>
          <p:nvPr/>
        </p:nvSpPr>
        <p:spPr>
          <a:xfrm>
            <a:off x="583097" y="4207406"/>
            <a:ext cx="878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사용자들끼리 채팅방을 통해 자유로운 의견 교환이 가능하게 해주는 서비스</a:t>
            </a:r>
          </a:p>
        </p:txBody>
      </p:sp>
    </p:spTree>
    <p:extLst>
      <p:ext uri="{BB962C8B-B14F-4D97-AF65-F5344CB8AC3E}">
        <p14:creationId xmlns:p14="http://schemas.microsoft.com/office/powerpoint/2010/main" val="3263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8D2DE-E60D-B356-4F7A-2AB7EC062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89D1D44-ED82-819A-7B47-CB758D18283F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7AA4AF7-8867-4B0F-1CB6-5F05068667CA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360D1C-53A2-AAE1-EDE2-3133DFCD4319}"/>
              </a:ext>
            </a:extLst>
          </p:cNvPr>
          <p:cNvSpPr txBox="1"/>
          <p:nvPr/>
        </p:nvSpPr>
        <p:spPr>
          <a:xfrm>
            <a:off x="254442" y="336696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프로젝트 주제 선정  배경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45CE98D-188C-2C08-6AF0-935795BBB95D}"/>
              </a:ext>
            </a:extLst>
          </p:cNvPr>
          <p:cNvSpPr/>
          <p:nvPr/>
        </p:nvSpPr>
        <p:spPr>
          <a:xfrm>
            <a:off x="254442" y="3180412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2A8362-2007-D47F-1839-31B464FF7DD5}"/>
              </a:ext>
            </a:extLst>
          </p:cNvPr>
          <p:cNvSpPr txBox="1"/>
          <p:nvPr/>
        </p:nvSpPr>
        <p:spPr>
          <a:xfrm>
            <a:off x="583097" y="3101761"/>
            <a:ext cx="52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뉴스들을 요약으로 접하고 싶을 때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9547BC6-1BF1-52B6-A7B7-3D465234026F}"/>
              </a:ext>
            </a:extLst>
          </p:cNvPr>
          <p:cNvSpPr/>
          <p:nvPr/>
        </p:nvSpPr>
        <p:spPr>
          <a:xfrm>
            <a:off x="254442" y="4286057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BB2B2-21D3-5C2D-9355-7F40D21EB339}"/>
              </a:ext>
            </a:extLst>
          </p:cNvPr>
          <p:cNvSpPr txBox="1"/>
          <p:nvPr/>
        </p:nvSpPr>
        <p:spPr>
          <a:xfrm>
            <a:off x="583097" y="4207406"/>
            <a:ext cx="878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주제에 대해서 다른 사람들은 어떻게 생각하고 있는지 궁금할 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29C594-7369-5EA4-D44B-652A8E7BA041}"/>
              </a:ext>
            </a:extLst>
          </p:cNvPr>
          <p:cNvSpPr/>
          <p:nvPr/>
        </p:nvSpPr>
        <p:spPr>
          <a:xfrm>
            <a:off x="283597" y="2074767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DFEC6-46A9-D7D7-642E-FC4A707EFE14}"/>
              </a:ext>
            </a:extLst>
          </p:cNvPr>
          <p:cNvSpPr txBox="1"/>
          <p:nvPr/>
        </p:nvSpPr>
        <p:spPr>
          <a:xfrm>
            <a:off x="612252" y="1996116"/>
            <a:ext cx="748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시사에 대해서 궁금하지만 어떤 주제가 최근 뜨거운 감자인지 모를 때</a:t>
            </a:r>
          </a:p>
        </p:txBody>
      </p:sp>
    </p:spTree>
    <p:extLst>
      <p:ext uri="{BB962C8B-B14F-4D97-AF65-F5344CB8AC3E}">
        <p14:creationId xmlns:p14="http://schemas.microsoft.com/office/powerpoint/2010/main" val="402861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48BC4-AB0B-2548-9DA7-1F5E694BC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F11996-AF69-E670-C181-6997B1FE2293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82B23A2-48DB-7D42-F016-19EE13442E21}"/>
              </a:ext>
            </a:extLst>
          </p:cNvPr>
          <p:cNvCxnSpPr/>
          <p:nvPr/>
        </p:nvCxnSpPr>
        <p:spPr>
          <a:xfrm>
            <a:off x="0" y="1179443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F636A5-0EA8-CE8C-D9B7-04CE78A66274}"/>
              </a:ext>
            </a:extLst>
          </p:cNvPr>
          <p:cNvSpPr/>
          <p:nvPr/>
        </p:nvSpPr>
        <p:spPr>
          <a:xfrm>
            <a:off x="0" y="0"/>
            <a:ext cx="12192000" cy="4254499"/>
          </a:xfrm>
          <a:prstGeom prst="rect">
            <a:avLst/>
          </a:prstGeom>
          <a:solidFill>
            <a:srgbClr val="D8CB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F4662-3DA6-3208-A6B8-0B023BF3B38B}"/>
              </a:ext>
            </a:extLst>
          </p:cNvPr>
          <p:cNvSpPr txBox="1"/>
          <p:nvPr/>
        </p:nvSpPr>
        <p:spPr>
          <a:xfrm>
            <a:off x="3140704" y="3198167"/>
            <a:ext cx="5910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</a:t>
            </a:r>
            <a:r>
              <a:rPr lang="ko-KR" altLang="en-US" sz="2400" b="1" dirty="0">
                <a:solidFill>
                  <a:srgbClr val="21212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프로젝트 설계 과정 및 핵심 기능 설명 </a:t>
            </a:r>
            <a:endParaRPr lang="ko-KR" altLang="en-US" sz="2400" b="1" dirty="0">
              <a:solidFill>
                <a:srgbClr val="21212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45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4260-67F0-7DA2-35A6-911EE104E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030518A-F16D-AD18-78E1-34DA8B9B44AE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B6B29BF-ACDA-05C6-7E28-445541D6DE83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FE1BEE-3CC2-07EB-5C7D-6BC80C93A2E4}"/>
              </a:ext>
            </a:extLst>
          </p:cNvPr>
          <p:cNvSpPr txBox="1"/>
          <p:nvPr/>
        </p:nvSpPr>
        <p:spPr>
          <a:xfrm>
            <a:off x="254442" y="336696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조원 별 역할 분담</a:t>
            </a:r>
          </a:p>
        </p:txBody>
      </p:sp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D2C006B2-EE0A-3284-7B65-34708575B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16778"/>
              </p:ext>
            </p:extLst>
          </p:nvPr>
        </p:nvGraphicFramePr>
        <p:xfrm>
          <a:off x="2762196" y="1809379"/>
          <a:ext cx="6667607" cy="415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831">
                  <a:extLst>
                    <a:ext uri="{9D8B030D-6E8A-4147-A177-3AD203B41FA5}">
                      <a16:colId xmlns:a16="http://schemas.microsoft.com/office/drawing/2014/main" val="3601632680"/>
                    </a:ext>
                  </a:extLst>
                </a:gridCol>
                <a:gridCol w="5534776">
                  <a:extLst>
                    <a:ext uri="{9D8B030D-6E8A-4147-A177-3AD203B41FA5}">
                      <a16:colId xmlns:a16="http://schemas.microsoft.com/office/drawing/2014/main" val="1572637812"/>
                    </a:ext>
                  </a:extLst>
                </a:gridCol>
              </a:tblGrid>
              <a:tr h="703894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212121"/>
                          </a:solidFill>
                        </a:rPr>
                        <a:t>역할 분담</a:t>
                      </a:r>
                      <a:endParaRPr lang="en-US" altLang="ko-KR" sz="2400" dirty="0">
                        <a:solidFill>
                          <a:srgbClr val="21212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C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58563"/>
                  </a:ext>
                </a:extLst>
              </a:tr>
              <a:tr h="735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김민재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회원관리 및 마이페이지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07261"/>
                  </a:ext>
                </a:extLst>
              </a:tr>
              <a:tr h="67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서진권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크롤링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기능 구현 및 </a:t>
                      </a:r>
                      <a:r>
                        <a:rPr lang="ko-KR" alt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깃허브와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서버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424934"/>
                  </a:ext>
                </a:extLst>
              </a:tr>
              <a:tr h="67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이창희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채팅방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539430"/>
                  </a:ext>
                </a:extLst>
              </a:tr>
              <a:tr h="67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유지훈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챗봇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기능 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752756"/>
                  </a:ext>
                </a:extLst>
              </a:tr>
              <a:tr h="67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최지은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워드 클라우드 및 검색기능 구현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css</a:t>
                      </a:r>
                      <a:r>
                        <a:rPr lang="en-US" altLang="ko-KR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서버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186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16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A045-A4CE-B172-6A58-76323256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7042C72-76D1-847B-29F7-0AD15D398277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935D124-BEAD-80BA-EFCE-9EFC05AEBB35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46021-CEA4-25FA-570A-6893EF969B12}"/>
              </a:ext>
            </a:extLst>
          </p:cNvPr>
          <p:cNvSpPr txBox="1"/>
          <p:nvPr/>
        </p:nvSpPr>
        <p:spPr>
          <a:xfrm>
            <a:off x="254442" y="33669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프로젝트 시 사용했던 스택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8D5DD3-36EA-B1B9-BA91-21BA3FEC3774}"/>
              </a:ext>
            </a:extLst>
          </p:cNvPr>
          <p:cNvSpPr/>
          <p:nvPr/>
        </p:nvSpPr>
        <p:spPr>
          <a:xfrm>
            <a:off x="254442" y="2563985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D81F4-A883-D85D-EFC9-F85069515C70}"/>
              </a:ext>
            </a:extLst>
          </p:cNvPr>
          <p:cNvSpPr txBox="1"/>
          <p:nvPr/>
        </p:nvSpPr>
        <p:spPr>
          <a:xfrm>
            <a:off x="583096" y="2485334"/>
            <a:ext cx="903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설계 </a:t>
            </a:r>
            <a:r>
              <a:rPr lang="en-US" altLang="ko-KR" dirty="0"/>
              <a:t>: </a:t>
            </a:r>
            <a:r>
              <a:rPr lang="en-US" altLang="ko-KR" dirty="0" err="1"/>
              <a:t>ERDCloud</a:t>
            </a:r>
            <a:r>
              <a:rPr lang="en-US" altLang="ko-KR" dirty="0"/>
              <a:t>                    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링크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https://www.erdcloud.com/d/cTfbdfuNpB2LpsT5k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C2EB98-7D3A-7D4F-DD4E-494A0E70110F}"/>
              </a:ext>
            </a:extLst>
          </p:cNvPr>
          <p:cNvSpPr/>
          <p:nvPr/>
        </p:nvSpPr>
        <p:spPr>
          <a:xfrm>
            <a:off x="254442" y="2047409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6D309-099E-3472-5634-AE5A5CC50F5A}"/>
              </a:ext>
            </a:extLst>
          </p:cNvPr>
          <p:cNvSpPr txBox="1"/>
          <p:nvPr/>
        </p:nvSpPr>
        <p:spPr>
          <a:xfrm>
            <a:off x="583096" y="1968758"/>
            <a:ext cx="1102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화면 설계 </a:t>
            </a:r>
            <a:r>
              <a:rPr lang="en-US" altLang="ko-KR" dirty="0"/>
              <a:t>: </a:t>
            </a:r>
            <a:r>
              <a:rPr lang="ko-KR" altLang="en-US" dirty="0" err="1"/>
              <a:t>피그마</a:t>
            </a:r>
            <a:r>
              <a:rPr lang="en-US" altLang="ko-KR" dirty="0"/>
              <a:t>                   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링크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https://www.figma.com/file/vH0meyLCULNpMBrSX7x6qo/in-NUCE?type=design&amp;node-id=0-1&amp;mode=design&amp;t=HlkhLofwVEqcekfU-0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C388A7-D1F5-63BA-9F19-9DF7992ED947}"/>
              </a:ext>
            </a:extLst>
          </p:cNvPr>
          <p:cNvSpPr/>
          <p:nvPr/>
        </p:nvSpPr>
        <p:spPr>
          <a:xfrm>
            <a:off x="254442" y="3080561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DD17A-C88B-8DF2-FFD7-2E073A16574E}"/>
              </a:ext>
            </a:extLst>
          </p:cNvPr>
          <p:cNvSpPr txBox="1"/>
          <p:nvPr/>
        </p:nvSpPr>
        <p:spPr>
          <a:xfrm>
            <a:off x="583096" y="3017965"/>
            <a:ext cx="868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 Diagram</a:t>
            </a:r>
            <a:r>
              <a:rPr lang="ko-KR" altLang="en-US" dirty="0"/>
              <a:t> 설계 </a:t>
            </a:r>
            <a:r>
              <a:rPr lang="en-US" altLang="ko-KR" dirty="0"/>
              <a:t>: draw.io        </a:t>
            </a:r>
            <a:r>
              <a:rPr lang="ko-KR" altLang="en-US" sz="1100" dirty="0">
                <a:solidFill>
                  <a:schemeClr val="bg2">
                    <a:lumMod val="90000"/>
                  </a:schemeClr>
                </a:solidFill>
              </a:rPr>
              <a:t>링크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altLang="ko-KR" sz="1100" dirty="0">
                <a:solidFill>
                  <a:schemeClr val="bg2">
                    <a:lumMod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https://app.diagrams.net/#G1b1wb2imShB7CQi9Dp0xam4HaisQO_beu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B69F4F4-A887-2595-1304-E7C4743C429F}"/>
              </a:ext>
            </a:extLst>
          </p:cNvPr>
          <p:cNvSpPr/>
          <p:nvPr/>
        </p:nvSpPr>
        <p:spPr>
          <a:xfrm>
            <a:off x="254442" y="3595520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3C2183-50FC-9997-2C08-9565E8C5D6C8}"/>
              </a:ext>
            </a:extLst>
          </p:cNvPr>
          <p:cNvSpPr txBox="1"/>
          <p:nvPr/>
        </p:nvSpPr>
        <p:spPr>
          <a:xfrm>
            <a:off x="583097" y="3516869"/>
            <a:ext cx="52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STS4 , MySQL 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3A9C634-B677-0317-3ED1-C067C38CBDCC}"/>
              </a:ext>
            </a:extLst>
          </p:cNvPr>
          <p:cNvSpPr/>
          <p:nvPr/>
        </p:nvSpPr>
        <p:spPr>
          <a:xfrm>
            <a:off x="254442" y="4110479"/>
            <a:ext cx="212035" cy="212030"/>
          </a:xfrm>
          <a:prstGeom prst="ellipse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CBCD3-CC52-314D-5D53-0933A29F2475}"/>
              </a:ext>
            </a:extLst>
          </p:cNvPr>
          <p:cNvSpPr txBox="1"/>
          <p:nvPr/>
        </p:nvSpPr>
        <p:spPr>
          <a:xfrm>
            <a:off x="583097" y="4031828"/>
            <a:ext cx="52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Selenium, </a:t>
            </a:r>
            <a:r>
              <a:rPr lang="en-US" altLang="ko-KR" dirty="0" err="1"/>
              <a:t>Komoran</a:t>
            </a:r>
            <a:r>
              <a:rPr lang="en-US" altLang="ko-KR" dirty="0"/>
              <a:t>, STOMP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34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50BF6-EF7E-1649-B2C1-AC0F0A94F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9DBB92-0DB6-B6CA-E471-66EB30E0D97F}"/>
              </a:ext>
            </a:extLst>
          </p:cNvPr>
          <p:cNvSpPr/>
          <p:nvPr/>
        </p:nvSpPr>
        <p:spPr>
          <a:xfrm>
            <a:off x="0" y="6645966"/>
            <a:ext cx="12192000" cy="212034"/>
          </a:xfrm>
          <a:prstGeom prst="rect">
            <a:avLst/>
          </a:prstGeom>
          <a:solidFill>
            <a:srgbClr val="D8CBB8"/>
          </a:solidFill>
          <a:ln>
            <a:solidFill>
              <a:srgbClr val="D8CB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D9B5AAC-A48B-7444-E09D-F14192CFBA90}"/>
              </a:ext>
            </a:extLst>
          </p:cNvPr>
          <p:cNvCxnSpPr/>
          <p:nvPr/>
        </p:nvCxnSpPr>
        <p:spPr>
          <a:xfrm>
            <a:off x="0" y="1126435"/>
            <a:ext cx="12192000" cy="0"/>
          </a:xfrm>
          <a:prstGeom prst="line">
            <a:avLst/>
          </a:prstGeom>
          <a:ln>
            <a:solidFill>
              <a:srgbClr val="D8CB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0D506-6D4D-24E0-7899-FBD849878AD6}"/>
              </a:ext>
            </a:extLst>
          </p:cNvPr>
          <p:cNvSpPr txBox="1"/>
          <p:nvPr/>
        </p:nvSpPr>
        <p:spPr>
          <a:xfrm>
            <a:off x="254442" y="336696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rgbClr val="212121"/>
                </a:solidFill>
              </a:rPr>
              <a:t>프로젝트 화면 구성도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57CEC-84CF-9DCF-39CC-B9D719C9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2" y="1197251"/>
            <a:ext cx="10389704" cy="5120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F84EC-C478-60A3-CDAB-B44EA3005571}"/>
              </a:ext>
            </a:extLst>
          </p:cNvPr>
          <p:cNvSpPr txBox="1"/>
          <p:nvPr/>
        </p:nvSpPr>
        <p:spPr>
          <a:xfrm>
            <a:off x="10562645" y="5117562"/>
            <a:ext cx="16293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90000"/>
                  </a:schemeClr>
                </a:solidFill>
              </a:rPr>
              <a:t>링크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bg2">
                    <a:lumMod val="9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https://www.figma.com/file/vH0meyLCULNpMBrSX7x6qo/in-NUCE?type=design&amp;node-id=0-1&amp;mode=design&amp;t=HlkhLofwVEqcekfU-0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80254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657</Words>
  <Application>Microsoft Office PowerPoint</Application>
  <PresentationFormat>와이드스크린</PresentationFormat>
  <Paragraphs>78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나눔스퀘어 ExtraBold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Minjae Kim</cp:lastModifiedBy>
  <cp:revision>29</cp:revision>
  <dcterms:created xsi:type="dcterms:W3CDTF">2020-01-12T09:08:58Z</dcterms:created>
  <dcterms:modified xsi:type="dcterms:W3CDTF">2024-02-15T17:03:04Z</dcterms:modified>
</cp:coreProperties>
</file>