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6" d="100"/>
          <a:sy n="66" d="100"/>
        </p:scale>
        <p:origin x="9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1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3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15" y="0"/>
            <a:ext cx="9699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5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2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5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54F4-1FCE-4DAB-A01A-9E4B7A521A4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C5B2-672C-44E0-A2EE-5A5BBD515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E4A956-99B3-EB80-046B-45DD022EFB3B}"/>
              </a:ext>
            </a:extLst>
          </p:cNvPr>
          <p:cNvSpPr/>
          <p:nvPr/>
        </p:nvSpPr>
        <p:spPr>
          <a:xfrm>
            <a:off x="4585695" y="359884"/>
            <a:ext cx="312144" cy="28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A02A81-A66C-5C1C-8FE9-D2EB500CC00A}"/>
              </a:ext>
            </a:extLst>
          </p:cNvPr>
          <p:cNvSpPr/>
          <p:nvPr/>
        </p:nvSpPr>
        <p:spPr>
          <a:xfrm>
            <a:off x="5335579" y="952501"/>
            <a:ext cx="1804988" cy="1771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4BBF2C-302B-0D61-65BE-E198A7C6552A}"/>
              </a:ext>
            </a:extLst>
          </p:cNvPr>
          <p:cNvSpPr/>
          <p:nvPr/>
        </p:nvSpPr>
        <p:spPr>
          <a:xfrm>
            <a:off x="4587867" y="952501"/>
            <a:ext cx="1650206" cy="1771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96D113-254C-3321-9819-F8B80FB3A741}"/>
              </a:ext>
            </a:extLst>
          </p:cNvPr>
          <p:cNvSpPr/>
          <p:nvPr/>
        </p:nvSpPr>
        <p:spPr>
          <a:xfrm>
            <a:off x="5566560" y="1178720"/>
            <a:ext cx="1343025" cy="1319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2D736C-AB1A-59DE-171F-FBA341446BB4}"/>
              </a:ext>
            </a:extLst>
          </p:cNvPr>
          <p:cNvSpPr/>
          <p:nvPr/>
        </p:nvSpPr>
        <p:spPr>
          <a:xfrm>
            <a:off x="6909585" y="1747838"/>
            <a:ext cx="600075" cy="180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C4961-7DE5-A63F-690C-7B1AEF75167A}"/>
              </a:ext>
            </a:extLst>
          </p:cNvPr>
          <p:cNvSpPr/>
          <p:nvPr/>
        </p:nvSpPr>
        <p:spPr>
          <a:xfrm>
            <a:off x="7595595" y="366234"/>
            <a:ext cx="312144" cy="28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5CFB3E-AC57-5560-14B8-C7F55C29A8AA}"/>
              </a:ext>
            </a:extLst>
          </p:cNvPr>
          <p:cNvSpPr/>
          <p:nvPr/>
        </p:nvSpPr>
        <p:spPr>
          <a:xfrm>
            <a:off x="8345479" y="958851"/>
            <a:ext cx="1804988" cy="1771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76C84C-5E16-448F-444D-9DFE74784C82}"/>
              </a:ext>
            </a:extLst>
          </p:cNvPr>
          <p:cNvSpPr/>
          <p:nvPr/>
        </p:nvSpPr>
        <p:spPr>
          <a:xfrm>
            <a:off x="7597767" y="958851"/>
            <a:ext cx="1650206" cy="1771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C1A200-51C8-ADF1-786C-70070120C132}"/>
              </a:ext>
            </a:extLst>
          </p:cNvPr>
          <p:cNvSpPr/>
          <p:nvPr/>
        </p:nvSpPr>
        <p:spPr>
          <a:xfrm>
            <a:off x="8576460" y="1185070"/>
            <a:ext cx="1343025" cy="1319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0BA779-0E7D-FAF5-C158-6125003FC5BE}"/>
              </a:ext>
            </a:extLst>
          </p:cNvPr>
          <p:cNvSpPr/>
          <p:nvPr/>
        </p:nvSpPr>
        <p:spPr>
          <a:xfrm>
            <a:off x="9919485" y="1754188"/>
            <a:ext cx="600075" cy="180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C807ED-7E21-ED0D-801A-39B8EA199C7F}"/>
              </a:ext>
            </a:extLst>
          </p:cNvPr>
          <p:cNvSpPr/>
          <p:nvPr/>
        </p:nvSpPr>
        <p:spPr>
          <a:xfrm>
            <a:off x="4585695" y="3315013"/>
            <a:ext cx="312144" cy="28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E23D74F-891A-2BCB-6BE1-D891E0E9014B}"/>
              </a:ext>
            </a:extLst>
          </p:cNvPr>
          <p:cNvSpPr/>
          <p:nvPr/>
        </p:nvSpPr>
        <p:spPr>
          <a:xfrm>
            <a:off x="5335579" y="3907630"/>
            <a:ext cx="1804988" cy="1771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CA1FCE-DDB1-A8B8-ED97-8621CBA0D0AB}"/>
              </a:ext>
            </a:extLst>
          </p:cNvPr>
          <p:cNvSpPr/>
          <p:nvPr/>
        </p:nvSpPr>
        <p:spPr>
          <a:xfrm>
            <a:off x="4587867" y="3907630"/>
            <a:ext cx="1650206" cy="1771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CA27E38-656E-F463-96A6-74C8F86BCEDF}"/>
              </a:ext>
            </a:extLst>
          </p:cNvPr>
          <p:cNvSpPr/>
          <p:nvPr/>
        </p:nvSpPr>
        <p:spPr>
          <a:xfrm>
            <a:off x="5566560" y="4133849"/>
            <a:ext cx="1343025" cy="1319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719378-CCCD-A5CB-3262-C440235B6D2D}"/>
              </a:ext>
            </a:extLst>
          </p:cNvPr>
          <p:cNvSpPr/>
          <p:nvPr/>
        </p:nvSpPr>
        <p:spPr>
          <a:xfrm>
            <a:off x="6909585" y="4702967"/>
            <a:ext cx="600075" cy="180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7388E7-751C-1668-38BB-52D0511F4934}"/>
              </a:ext>
            </a:extLst>
          </p:cNvPr>
          <p:cNvSpPr/>
          <p:nvPr/>
        </p:nvSpPr>
        <p:spPr>
          <a:xfrm>
            <a:off x="7593423" y="3315013"/>
            <a:ext cx="312144" cy="28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FDDBB0-31BB-7A75-3CFC-16CE6B6550D3}"/>
              </a:ext>
            </a:extLst>
          </p:cNvPr>
          <p:cNvSpPr/>
          <p:nvPr/>
        </p:nvSpPr>
        <p:spPr>
          <a:xfrm>
            <a:off x="8343307" y="3907630"/>
            <a:ext cx="1804988" cy="1771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8C59BE-109C-F1D1-1EEC-4AF77E1A9361}"/>
              </a:ext>
            </a:extLst>
          </p:cNvPr>
          <p:cNvSpPr/>
          <p:nvPr/>
        </p:nvSpPr>
        <p:spPr>
          <a:xfrm>
            <a:off x="7595595" y="3907630"/>
            <a:ext cx="1650206" cy="1771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3AC034-CBC5-B246-70E1-7B30FEDEC33D}"/>
              </a:ext>
            </a:extLst>
          </p:cNvPr>
          <p:cNvSpPr/>
          <p:nvPr/>
        </p:nvSpPr>
        <p:spPr>
          <a:xfrm>
            <a:off x="8574288" y="4133849"/>
            <a:ext cx="1343025" cy="1319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B870B-6429-48CD-7A50-D61A4CF03C1E}"/>
              </a:ext>
            </a:extLst>
          </p:cNvPr>
          <p:cNvSpPr/>
          <p:nvPr/>
        </p:nvSpPr>
        <p:spPr>
          <a:xfrm>
            <a:off x="9917313" y="4702967"/>
            <a:ext cx="600075" cy="180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14E47B-68AC-6B44-19F7-C57957DD3325}"/>
              </a:ext>
            </a:extLst>
          </p:cNvPr>
          <p:cNvSpPr/>
          <p:nvPr/>
        </p:nvSpPr>
        <p:spPr>
          <a:xfrm>
            <a:off x="9917313" y="1666374"/>
            <a:ext cx="312144" cy="343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F45F3D-F293-0B15-4B39-F556D1524EA2}"/>
              </a:ext>
            </a:extLst>
          </p:cNvPr>
          <p:cNvSpPr/>
          <p:nvPr/>
        </p:nvSpPr>
        <p:spPr>
          <a:xfrm>
            <a:off x="8224541" y="3904060"/>
            <a:ext cx="456398" cy="1724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E5531D-CB1F-7233-4004-ECF4216E9C68}"/>
              </a:ext>
            </a:extLst>
          </p:cNvPr>
          <p:cNvSpPr/>
          <p:nvPr/>
        </p:nvSpPr>
        <p:spPr>
          <a:xfrm>
            <a:off x="7763784" y="3791268"/>
            <a:ext cx="456398" cy="286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C31704-19B5-31D4-DB84-139E098794D1}"/>
              </a:ext>
            </a:extLst>
          </p:cNvPr>
          <p:cNvSpPr/>
          <p:nvPr/>
        </p:nvSpPr>
        <p:spPr>
          <a:xfrm>
            <a:off x="8224541" y="5505633"/>
            <a:ext cx="456398" cy="1724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923ADE-1E2D-E1AA-96D0-5D2803BA8C5F}"/>
              </a:ext>
            </a:extLst>
          </p:cNvPr>
          <p:cNvSpPr/>
          <p:nvPr/>
        </p:nvSpPr>
        <p:spPr>
          <a:xfrm>
            <a:off x="7763784" y="5507145"/>
            <a:ext cx="456398" cy="286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AC0BC1-619A-5716-EE71-880916E21D92}"/>
              </a:ext>
            </a:extLst>
          </p:cNvPr>
          <p:cNvSpPr/>
          <p:nvPr/>
        </p:nvSpPr>
        <p:spPr>
          <a:xfrm>
            <a:off x="5070763" y="3904060"/>
            <a:ext cx="456398" cy="1724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D821F8-465F-22F9-842C-8D4FC9470C41}"/>
              </a:ext>
            </a:extLst>
          </p:cNvPr>
          <p:cNvSpPr/>
          <p:nvPr/>
        </p:nvSpPr>
        <p:spPr>
          <a:xfrm>
            <a:off x="5070763" y="5505633"/>
            <a:ext cx="456398" cy="1724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C66A3-FBE6-F3F0-2E13-79085B183EBA}"/>
              </a:ext>
            </a:extLst>
          </p:cNvPr>
          <p:cNvSpPr txBox="1"/>
          <p:nvPr/>
        </p:nvSpPr>
        <p:spPr>
          <a:xfrm>
            <a:off x="2146300" y="46801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홍예진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9A15E-3B87-022C-3176-4EF677BA5785}"/>
              </a:ext>
            </a:extLst>
          </p:cNvPr>
          <p:cNvSpPr txBox="1"/>
          <p:nvPr/>
        </p:nvSpPr>
        <p:spPr>
          <a:xfrm>
            <a:off x="2146300" y="74500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2048099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065922-6F3B-CEB6-1CD8-058ABF5CDDDB}"/>
              </a:ext>
            </a:extLst>
          </p:cNvPr>
          <p:cNvSpPr txBox="1"/>
          <p:nvPr/>
        </p:nvSpPr>
        <p:spPr>
          <a:xfrm>
            <a:off x="2146300" y="102200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팀</a:t>
            </a:r>
          </a:p>
        </p:txBody>
      </p:sp>
      <p:sp>
        <p:nvSpPr>
          <p:cNvPr id="3" name="순서도: 논리합 2">
            <a:extLst>
              <a:ext uri="{FF2B5EF4-FFF2-40B4-BE49-F238E27FC236}">
                <a16:creationId xmlns:a16="http://schemas.microsoft.com/office/drawing/2014/main" id="{ACF153A6-E35D-6A2A-5667-8AA080A9968C}"/>
              </a:ext>
            </a:extLst>
          </p:cNvPr>
          <p:cNvSpPr/>
          <p:nvPr/>
        </p:nvSpPr>
        <p:spPr>
          <a:xfrm>
            <a:off x="8101899" y="3730082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논리합 3">
            <a:extLst>
              <a:ext uri="{FF2B5EF4-FFF2-40B4-BE49-F238E27FC236}">
                <a16:creationId xmlns:a16="http://schemas.microsoft.com/office/drawing/2014/main" id="{FF2DE55E-CAAE-49CF-D712-D1212CCBD73E}"/>
              </a:ext>
            </a:extLst>
          </p:cNvPr>
          <p:cNvSpPr/>
          <p:nvPr/>
        </p:nvSpPr>
        <p:spPr>
          <a:xfrm>
            <a:off x="8564912" y="3861780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논리합 4">
            <a:extLst>
              <a:ext uri="{FF2B5EF4-FFF2-40B4-BE49-F238E27FC236}">
                <a16:creationId xmlns:a16="http://schemas.microsoft.com/office/drawing/2014/main" id="{ECDA69F0-D4D7-117F-AEA1-43CE2579C807}"/>
              </a:ext>
            </a:extLst>
          </p:cNvPr>
          <p:cNvSpPr/>
          <p:nvPr/>
        </p:nvSpPr>
        <p:spPr>
          <a:xfrm>
            <a:off x="8101899" y="5601464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순서도: 논리합 34">
            <a:extLst>
              <a:ext uri="{FF2B5EF4-FFF2-40B4-BE49-F238E27FC236}">
                <a16:creationId xmlns:a16="http://schemas.microsoft.com/office/drawing/2014/main" id="{C290710D-EB4A-7290-B75C-CCBD9D9ECDAD}"/>
              </a:ext>
            </a:extLst>
          </p:cNvPr>
          <p:cNvSpPr/>
          <p:nvPr/>
        </p:nvSpPr>
        <p:spPr>
          <a:xfrm>
            <a:off x="8563968" y="5468193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논리합 35">
            <a:extLst>
              <a:ext uri="{FF2B5EF4-FFF2-40B4-BE49-F238E27FC236}">
                <a16:creationId xmlns:a16="http://schemas.microsoft.com/office/drawing/2014/main" id="{4838E646-7B3E-CCB3-F5FC-34E77438C56E}"/>
              </a:ext>
            </a:extLst>
          </p:cNvPr>
          <p:cNvSpPr/>
          <p:nvPr/>
        </p:nvSpPr>
        <p:spPr>
          <a:xfrm>
            <a:off x="10390131" y="4669788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논리합 36">
            <a:extLst>
              <a:ext uri="{FF2B5EF4-FFF2-40B4-BE49-F238E27FC236}">
                <a16:creationId xmlns:a16="http://schemas.microsoft.com/office/drawing/2014/main" id="{5569613D-87FC-8E75-F346-A3AB706C2C29}"/>
              </a:ext>
            </a:extLst>
          </p:cNvPr>
          <p:cNvSpPr/>
          <p:nvPr/>
        </p:nvSpPr>
        <p:spPr>
          <a:xfrm>
            <a:off x="10390131" y="1630522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논리합 37">
            <a:extLst>
              <a:ext uri="{FF2B5EF4-FFF2-40B4-BE49-F238E27FC236}">
                <a16:creationId xmlns:a16="http://schemas.microsoft.com/office/drawing/2014/main" id="{4676C25E-9FB2-AA38-9423-78FBDAE7E333}"/>
              </a:ext>
            </a:extLst>
          </p:cNvPr>
          <p:cNvSpPr/>
          <p:nvPr/>
        </p:nvSpPr>
        <p:spPr>
          <a:xfrm>
            <a:off x="10390131" y="1805147"/>
            <a:ext cx="254514" cy="247332"/>
          </a:xfrm>
          <a:prstGeom prst="flowChar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7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pcu</dc:creator>
  <cp:lastModifiedBy>홍예진</cp:lastModifiedBy>
  <cp:revision>7</cp:revision>
  <dcterms:created xsi:type="dcterms:W3CDTF">2023-09-24T13:38:03Z</dcterms:created>
  <dcterms:modified xsi:type="dcterms:W3CDTF">2023-09-25T06:51:09Z</dcterms:modified>
</cp:coreProperties>
</file>