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49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24575,'2'1'0,"0"0"0,0-1 0,0 1 0,0 0 0,0 0 0,0 0 0,0 1 0,-1-1 0,1 0 0,0 1 0,-1-1 0,1 1 0,-1-1 0,0 1 0,1 0 0,-1-1 0,0 1 0,0 0 0,0 0 0,1 2 0,19 46 0,-18-44 0,67 143 0,-57-123 0,58 115 0,0 0 0,-46-95 0,-18-34 0,1 1 0,-2 1 0,0 0 0,6 20 0,-3-11 0,0 0 0,2-1 0,0 0 0,1-1 0,29 38 0,1 2 0,-21-30 0,2-2 0,49 49 0,19 24 0,-36-40 0,-43-52 0,-2 1 0,1 1 0,-2 0 0,1 0 0,-2 1 0,1 0 0,-2 1 0,10 22 0,-7-7 0,-1 0 0,-1 1 0,-2 1 0,0-1 0,-3 1 0,1 34 0,-4-24 0,2-1 0,9 60 0,-5-17 0,-6-63 0,1-1 0,7 39 0,-3-22 0,-1 1 0,-1-1 0,-2 1 0,-5 39 0,2 12 0,2 424 0,18-372 0,-16-64 0,-5 131 0,0-187 0,-1 0 0,-1-1 0,0 1 0,-12 25 0,8-24 0,1 2 0,-8 42 0,12-50 0,0 0 0,-1-1 0,0 0 0,-1 0 0,0-1 0,-2 0 0,-13 21 0,20-32 0,-5 8 0,1 1 0,0-1 0,1 2 0,-4 13 0,6-15 0,-1-1 0,0 1 0,-1-1 0,0 1 0,-1-1 0,-10 15 0,6-11 0,0 1 0,1 0 0,-7 18 0,8-18 0,0 0 0,-1 0 0,-13 17 0,-123 144 0,126-158-227,0-1-1,0-1 1,-2 0-1,0-1 1,-26 13-1,36-21-6598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4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24575,'0'-1'0,"1"0"0,0 0 0,-1 0 0,1 0 0,0 0 0,-1 0 0,1 0 0,0 1 0,0-1 0,0 0 0,0 1 0,0-1 0,0 0 0,0 1 0,0-1 0,0 1 0,0 0 0,0-1 0,0 1 0,0 0 0,2-1 0,33-7 0,-25 6 0,17-4 0,47-3 0,-51 7 0,0-1 0,0-1 0,27-7 0,-34 6 0,0 2 0,1 0 0,0 1 0,26 0 0,43-4 0,-53 1 0,1 1 0,0 2 0,0 2 0,37 4 0,-58-1 0,1 0 0,-1 1 0,0 0 0,-1 1 0,25 13 0,-21-10 0,-1-1 0,1 0 0,20 4 0,-14-4 0,0 0 0,-1 2 0,0 0 0,-1 1 0,36 24 0,90 68 0,-99-73 9,36 25-1383,-73-46-5452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24575,'2'3'0,"0"0"0,0 0 0,1-1 0,-1 1 0,1-1 0,-1 1 0,1-1 0,0 0 0,0 0 0,6 3 0,4 5 0,6 5 0,0 2 0,-1 0 0,-1 1 0,-1 1 0,-1 0 0,0 1 0,-2 1 0,15 29 0,-21-38 0,-1 0 0,2-1 0,11 15 0,-12-18 0,-1 0 0,0 0 0,-1 0 0,0 1 0,0 0 0,-1 0 0,5 12 0,-9-17 0,0 0 0,0 0 0,0 0 0,0 0 0,-1-1 0,0 1 0,1 0 0,-1 0 0,0-1 0,-1 1 0,1-1 0,-1 1 0,0-1 0,0 1 0,0-1 0,0 0 0,0 0 0,-1 0 0,1 0 0,-1 0 0,-4 2 0,-4 6 0,-1-2 0,0 1 0,-26 14 0,-32 12 0,-31 18 0,0 3 0,31-21-1365,61-30-5461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2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22186,'512'36'0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24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24575,'0'0'0,"-1"1"0,1-1 0,0 0 0,-1 1 0,1-1 0,0 0 0,0 1 0,-1-1 0,1 1 0,0-1 0,0 0 0,0 1 0,0-1 0,0 1 0,-1-1 0,1 1 0,0-1 0,0 1 0,0-1 0,0 0 0,0 1 0,0-1 0,0 1 0,1-1 0,-1 1 0,0-1 0,0 0 0,0 1 0,0-1 0,0 1 0,1-1 0,-1 0 0,0 1 0,0-1 0,1 1 0,-1-1 0,0 0 0,1 0 0,-1 1 0,0-1 0,1 1 0,15 25 0,-13-22 0,17 28 0,-2 1 0,18 44 0,-35-75 0,-1 0 0,0 0 0,0 0 0,0 0 0,0 0 0,0 0 0,0 1 0,0-1 0,-1 0 0,1 0 0,-1 0 0,0 0 0,1 0 0,-1 0 0,0 0 0,0 0 0,0-1 0,-1 1 0,1 0 0,0 0 0,-1-1 0,-1 2 0,-43 40 0,26-25 0,13-10 0,0 0 0,0 0 0,1 1 0,1 0 0,-1 0 0,2 1 0,-1 0 0,-3 12 0,-12 22 0,-6 1-1365,19-37-5461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4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24575,'371'0'-1365,"-356"0"-5461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5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24575,'-3'2'0,"0"0"0,0 0 0,1 0 0,-1 1 0,1-1 0,-1 1 0,1-1 0,0 1 0,0 0 0,-3 6 0,-5 5 0,-79 76 0,45-47-1365,36-36-5461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5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24575,'0'3'0,"0"-1"0,0 1 0,0 0 0,0 0 0,0-1 0,1 1 0,-1 0 0,1 0 0,0-1 0,0 1 0,0-1 0,0 1 0,0-1 0,1 1 0,-1-1 0,1 0 0,-1 1 0,1-1 0,0 0 0,0 0 0,0 0 0,0 0 0,0-1 0,1 1 0,-1-1 0,5 3 0,17 14 0,1 8 0,-22-22 0,1 1 0,0-1 0,0 0 0,0 0 0,0 0 0,9 5 0,42 24-1365,-41-25-5461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5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24575,'53'1'0,"1"-3"0,-1-2 0,95-20 0,-29-14-1365,-106 35-5461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2:51:5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24575,'50'1'0,"-1"1"0,51 9 0,-76-8-148,1-2 1,28-1-1,-36 0-774,-2 0-5904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4:5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33 306 24575,'8'0'0,"0"0"0,1 0 0,-1-1 0,0 0 0,1 0 0,-1-1 0,0 0 0,13-6 0,-19 7 0,1-1 0,0 0 0,0 0 0,-1 0 0,1-1 0,-1 1 0,0-1 0,0 1 0,0-1 0,0 0 0,0 1 0,0-1 0,-1 0 0,1 0 0,-1-1 0,0 1 0,0 0 0,0 0 0,0 0 0,-1-1 0,0 1 0,1 0 0,-1-1 0,0-3 0,2-16 0,0 1 0,11-39 0,0 3 0,-13 56 0,0 1 0,0-1 0,1 0 0,-1 0 0,-1 0 0,1 0 0,0 0 0,0 0 0,-1 0 0,1 0 0,-1 0 0,1 1 0,-1-1 0,0 0 0,0 0 0,0 1 0,0-1 0,0 0 0,0 1 0,0-1 0,0 1 0,-1 0 0,1-1 0,-1 1 0,1 0 0,-1 0 0,1 0 0,-1 0 0,0 0 0,1 0 0,-1 0 0,0 0 0,0 1 0,0-1 0,0 1 0,1-1 0,-1 1 0,0 0 0,0 0 0,0 0 0,0 0 0,0 0 0,-4 1 0,3-1 0,0 0 0,0 0 0,0 1 0,0-1 0,0 1 0,0 0 0,1 0 0,-1 0 0,0 0 0,0 1 0,0-1 0,1 1 0,-1-1 0,1 1 0,-1 0 0,1 0 0,0 0 0,0 0 0,0 0 0,0 1 0,0-1 0,0 1 0,1-1 0,-1 1 0,1 0 0,0-1 0,-1 1 0,1 0 0,-1 5 0,-5 35-341,-1 1 0,-3-1-1,-25 65 1,32-97-6485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2.8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 1 24575,'-15'52'0,"11"12"0,4 68 0,2-44 0,8-10 0,-2-33 0,-5-31 0,0 0 0,1 0 0,0 0 0,1-1 0,1 0 0,0 0 0,1 0 0,13 19 0,10 8 0,40 43 0,-18-24 0,37 35 0,-62-69 0,-1 2 0,35 45 0,-48-57 0,0-1 0,0 0 0,2-1 0,0-1 0,27 18 0,27 23 0,-40-26 0,1-1 0,2-2 0,0 0 0,1-3 0,49 24 0,-75-41 0,1 1 0,-1 0 0,1 0 0,-1 1 0,7 7 0,27 19 0,-9-11 0,-26-16 0,0-1 0,0 0 0,0 0 0,0 0 0,1-1 0,-1 0 0,1-1 0,0 1 0,0-1 0,0-1 0,9 2 0,46 5 0,34 2 0,-71-7 0,-1 0 0,1 2 0,-1 0 0,0 2 0,37 16 0,20 4 0,-71-23 0,1 0 0,-1 1 0,0 0 0,15 10 0,-19-10 0,1-1 0,0 0 0,0 0 0,0-1 0,1 1 0,-1-2 0,1 1 0,-1-1 0,1 0 0,13 1 0,4 0-151,0 2-1,0 0 0,0 2 0,-1 1 1,0 0-1,0 2 0,-1 1 1,38 24-1,-49-29-6674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4:5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4:5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24575,'1'-1'0,"0"-1"0,0 1 0,0-1 0,0 1 0,1 0 0,-1-1 0,0 1 0,1 0 0,-1 0 0,1 0 0,0 0 0,-1 0 0,1 0 0,0 0 0,0 1 0,-1-1 0,5 0 0,32-7 0,-36 8 0,-1 1 0,0 0 0,1 0 0,-1 0 0,0-1 0,0 1 0,1 0 0,-1 0 0,0 1 0,0-1 0,0 0 0,0 0 0,-1 0 0,1 1 0,0-1 0,0 0 0,-1 1 0,1-1 0,-1 1 0,1-1 0,-1 1 0,0-1 0,1 1 0,-1-1 0,0 1 0,0 1 0,0 49 0,0-41 0,-1 8 0,1-3 0,0-1 0,-2 1 0,-6 29 0,7-39 0,-1-1 0,0 1 0,-1-1 0,0 0 0,1 0 0,-2 0 0,1 0 0,0 0 0,-1-1 0,0 0 0,0 1 0,0-1 0,-1-1 0,-5 5 0,10-8 0,0 0 0,-1 0 0,1 0 0,0 0 0,0 0 0,0 0 0,-1 0 0,1 0 0,0 0 0,0 0 0,0 0 0,-1 0 0,1 1 0,0-1 0,0 0 0,0 0 0,0 0 0,-1 0 0,1 0 0,0 0 0,0 1 0,0-1 0,0 0 0,0 0 0,0 0 0,0 0 0,0 1 0,-1-1 0,1 0 0,0 0 0,0 0 0,0 1 0,0-1 0,0 0 0,0 0 0,0 0 0,0 1 0,0-1 0,0 0 0,0 0 0,0 0 0,0 1 0,0-1 0,0 0 0,0 0 0,1 0 0,-1 0 0,0 1 0,0-1 0,0 0 0,0 0 0,0 0 0,0 0 0,0 1 0,1-1 0,15 2 0,22-8 0,-20-4-40,-15 8-55,0 0 0,-1 1 1,1-1-1,0 1 1,0-1-1,0 1 0,0 0 1,0 0-1,0 1 0,0-1 1,0 1-1,1-1 1,2 1-1,4 2-6731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24575,'-3'1'0,"1"0"0,-1 0 0,1 0 0,-1 0 0,1 0 0,0 1 0,-1-1 0,1 1 0,0-1 0,0 1 0,0 0 0,0 0 0,0 0 0,1 0 0,-1 0 0,0 0 0,-1 3 0,-22 41 0,18-21 0,0-1 0,2 2 0,1-1 0,-2 35 0,6-50 0,-1-1 0,1 1 0,1 0 0,0 0 0,0-1 0,1 1 0,0-1 0,1 1 0,0-1 0,0 0 0,1 0 0,0 0 0,1 0 0,8 11 0,-12-18 0,0-1 0,0 0 0,0 0 0,0 0 0,0 0 0,0 0 0,0 0 0,0 0 0,1 0 0,-1 0 0,0-1 0,1 1 0,-1 0 0,0-1 0,1 1 0,-1-1 0,1 0 0,-1 1 0,0-1 0,1 0 0,-1 0 0,1 0 0,-1 0 0,1 0 0,-1 0 0,1 0 0,2-1 0,-1-1 0,0 1 0,-1-1 0,1 0 0,0 0 0,-1 0 0,0 0 0,1 0 0,-1 0 0,0-1 0,0 1 0,0-1 0,2-4 0,1-2 0,1-1 0,-2-1 0,1 1 0,-2-1 0,1 1 0,2-20 0,2-38 0,-2 21 0,-1-49 0,-5 79-1365,0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24575,'-49'56'0,"36"-39"0,-1-1 0,-28 26 0,40-41 0,0 0 0,1 0 0,-1 0 0,0 0 0,1 0 0,0 1 0,-1-1 0,1 1 0,0-1 0,-1 1 0,1-1 0,0 1 0,0 0 0,0 0 0,1-1 0,-1 1 0,0 0 0,1 0 0,-1 0 0,1 0 0,-1 0 0,1 2 0,1-3 0,0 1 0,-1-1 0,1 0 0,0 0 0,0 0 0,0 0 0,0 1 0,0-1 0,1 0 0,-1-1 0,0 1 0,0 0 0,1 0 0,-1 0 0,0-1 0,1 1 0,-1-1 0,1 1 0,-1-1 0,1 0 0,1 1 0,15 2 0,-1-1 0,1-1 0,24 0 0,-41-1 0,89-1-1365,-75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1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24575,'-3'2'0,"0"1"0,1-1 0,0 1 0,-1 0 0,1 0 0,0 0 0,1 0 0,-1 0 0,0 0 0,1 1 0,0-1 0,-2 6 0,-3 4 0,2-2 0,0 1 0,0-1 0,1 1 0,0-1 0,1 1 0,1 0 0,-1 18 0,-7 39 0,-11 51 0,16-72 70,4-37-429,-1 0 0,0-1 1,-4 22-1,1-20-6467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24575,'-5'0'0,"0"1"0,1-1 0,-1 1 0,0 1 0,0-1 0,0 0 0,1 1 0,-1 0 0,1 0 0,0 1 0,-1-1 0,1 1 0,0 0 0,0 0 0,1 0 0,-1 1 0,1-1 0,-1 1 0,1 0 0,0 0 0,1 0 0,-1 0 0,1 1 0,-1-1 0,-2 9 0,-3 8 0,1 1 0,1 0 0,1 1 0,-3 27 0,6-41 0,1 1 0,0-1 0,1 1 0,0 0 0,1-1 0,-1 1 0,2-1 0,2 12 0,-3-18 0,0-1 0,0 0 0,0 1 0,0-1 0,0 0 0,1 0 0,-1 0 0,1 0 0,-1 0 0,1 0 0,0 0 0,0 0 0,0-1 0,0 1 0,0-1 0,0 1 0,0-1 0,0 0 0,1 0 0,-1 0 0,0 0 0,1 0 0,-1 0 0,1-1 0,-1 1 0,1-1 0,-1 0 0,1 0 0,-1 0 0,1 0 0,-1 0 0,1 0 0,-1-1 0,1 1 0,-1-1 0,4-1 0,-3 1 0,1-1 0,0 0 0,-1-1 0,0 1 0,1 0 0,-1-1 0,0 0 0,0 0 0,0 0 0,-1 0 0,1 0 0,-1-1 0,0 1 0,0-1 0,0 1 0,0-1 0,-1 0 0,1 0 0,1-7 0,2-7 0,0 0 0,-1 0 0,1-20 0,-3-48-1365,-2 70-5461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25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2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24575,'-1'4'0,"1"-1"0,-1 1 0,0 0 0,-1-1 0,1 1 0,0-1 0,-1 1 0,0-1 0,0 1 0,0-1 0,0 0 0,-1 0 0,-2 3 0,1-2 0,1 0 0,0 0 0,0 1 0,0-1 0,1 1 0,-4 9 0,-1 10 0,2 0 0,0 0 0,2 1 0,1-1 0,1 1 0,3 38 0,-2-60 0,1 0 0,0 0 0,1 0 0,-1 0 0,0-1 0,1 1 0,0 0 0,-1-1 0,1 1 0,0-1 0,0 0 0,1 0 0,-1 0 0,0 0 0,1 0 0,-1 0 0,1 0 0,0-1 0,-1 1 0,1-1 0,0 0 0,0 0 0,0 0 0,0 0 0,0-1 0,0 1 0,0-1 0,5 1 0,-5-1 0,1 1 0,-1-1 0,0 0 0,1 0 0,-1 0 0,1 0 0,-1 0 0,0-1 0,0 1 0,1-1 0,-1 0 0,0 0 0,0 0 0,0-1 0,0 1 0,0-1 0,0 1 0,0-1 0,0 0 0,-1 0 0,1-1 0,-1 1 0,1 0 0,-1-1 0,0 1 0,3-5 0,-3 2 9,-1-1 1,1 1-1,-1 0 0,0 0 0,0 0 1,-1-1-1,0 1 0,0 0 0,0-1 0,0 1 1,-1 0-1,-2-9 0,3 12-66,-1-1 0,0 0 0,0 1 0,0-1-1,0 1 1,0-1 0,-1 1 0,1 0 0,-1-1 0,0 1 0,1 0 0,-1 0-1,0 0 1,0 0 0,0 0 0,-1 1 0,1-1 0,0 1 0,-1-1 0,1 1 0,-1 0-1,1 0 1,-1 0 0,1 0 0,-4 0 0,-8-1-6769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3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24575,'0'3'0,"-1"0"0,0 0 0,-1 0 0,1 0 0,0 0 0,-1-1 0,1 1 0,-1-1 0,0 1 0,0-1 0,0 0 0,0 1 0,-3 1 0,2-1 0,0 0 0,0 0 0,1 0 0,-1 1 0,1-1 0,-1 1 0,1 0 0,-2 4 0,-2 14 0,1 1 0,1-1 0,1 0 0,1 1 0,1 38 0,1-59 0,1 0 0,-1 0 0,1 0 0,-1-1 0,1 1 0,-1 0 0,1-1 0,0 1 0,0-1 0,0 1 0,0-1 0,0 1 0,0-1 0,1 0 0,-1 1 0,0-1 0,1 0 0,-1 0 0,0 0 0,1 0 0,0 0 0,1 1 0,2 0 0,-1-1 0,1 1 0,-1-1 0,1 0 0,-1 0 0,1-1 0,0 1 0,-1-1 0,6 0 0,-6 0 0,0 0 0,-1 0 0,1 0 0,0-1 0,-1 1 0,1-1 0,0 0 0,-1 0 0,1 0 0,-1-1 0,1 1 0,-1-1 0,0 0 0,0 0 0,1 0 0,-1 0 0,-1 0 0,1-1 0,0 1 0,-1-1 0,1 0 0,-1 0 0,0 0 0,3-4 0,1-17 0,-1 1 0,-1-1 0,-1 0 0,-2 0 0,0 0 0,-3-26 0,2 49-54,0-1-1,0 1 0,0-1 1,-1 1-1,1-1 1,-1 1-1,1-1 0,-1 1 1,1-1-1,-1 1 1,0 0-1,0-1 0,0 1 1,1 0-1,-1-1 0,0 1 1,-1 0-1,1 0 1,0 0-1,0 0 0,0 0 1,-1 0-1,1 1 1,-2-2-1,-10-2-6771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4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24575,'2'13'0,"2"0"0,-1 0 0,2-1 0,0 1 0,0-1 0,1-1 0,0 1 0,16 20 0,-14-19 0,23 30 0,69 76 0,-46-57 0,-21-27 6,24 33-1377,-51-58-5455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38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5:4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108 200 24575,'-1'7'0,"1"-1"0,-1 1 0,-1 0 0,1 0 0,-1-1 0,-1 1 0,1-1 0,-1 0 0,0 0 0,0 0 0,-1 0 0,0 0 0,0-1 0,0 1 0,-1-1 0,-6 6 0,-4 6 0,11-13 0,1 1 0,-1-1 0,1 0 0,0 1 0,0 0 0,0 0 0,1 0 0,0 0 0,-1 0 0,-1 9 0,4-12 0,1 1 0,-1 0 0,0 0 0,1 0 0,-1-1 0,1 1 0,0 0 0,0 0 0,0-1 0,0 1 0,0-1 0,1 1 0,-1-1 0,1 0 0,-1 1 0,1-1 0,0 0 0,0 0 0,0 0 0,0 0 0,1-1 0,2 3 0,1 1 0,0-1 0,1 0 0,-1 0 0,1 0 0,0-1 0,-1 0 0,2 0 0,-1-1 0,14 3 0,-18-5 0,-1 1 0,1-1 0,0 0 0,-1 0 0,1 0 0,0 0 0,0-1 0,-1 1 0,1-1 0,0 1 0,-1-1 0,1 0 0,-1 0 0,1 0 0,-1-1 0,1 1 0,-1 0 0,0-1 0,0 0 0,0 1 0,1-1 0,-2 0 0,1 0 0,0 0 0,0-1 0,-1 1 0,1 0 0,-1 0 0,0-1 0,2-4 0,0 0 0,-1 0 0,0-1 0,0 1 0,-1-1 0,0 1 0,-1-1 0,0 1 0,0-1 0,0 0 0,-2-8 0,1 12 0,1-1 0,-1 1 0,0 0 0,-1-1 0,1 1 0,-1 0 0,0-1 0,0 1 0,0 0 0,-1 1 0,1-1 0,-1 0 0,0 1 0,0-1 0,0 1 0,-1 0 0,-5-5 0,-84-57 0,87 61 0,1-1 0,0 0 0,1 0 0,-1 0 0,1 0 0,0-1 0,0 1 0,1-1 0,0 0 0,0 0 0,0-1 0,1 1 0,0-1 0,0 1 0,-1-9 0,2 12 0,0-1 0,0 0 0,1 1 0,0-1 0,-1 0 0,1 0 0,0 1 0,1-1 0,-1 0 0,1 1 0,0-1 0,0 0 0,0 1 0,0-1 0,0 1 0,1-1 0,0 1 0,0 0 0,0 0 0,0 0 0,0 0 0,0 0 0,1 0 0,-1 0 0,1 1 0,0-1 0,0 1 0,6-4 0,-6 4 0,0 1 0,0-1 0,0 1 0,1 0 0,-1 0 0,0 0 0,0 0 0,1 1 0,-1-1 0,0 1 0,1 0 0,-1 0 0,0 0 0,1 0 0,-1 1 0,0-1 0,1 1 0,-1 0 0,0 0 0,0 0 0,1 0 0,-1 1 0,0-1 0,0 1 0,-1 0 0,1-1 0,0 1 0,-1 1 0,1-1 0,-1 0 0,1 1 0,-1-1 0,0 1 0,0 0 0,0 0 0,-1-1 0,1 1 0,-1 0 0,1 1 0,-1-1 0,0 0 0,0 0 0,-1 1 0,1-1 0,-1 0 0,1 4 0,8 49 0,-6-47 0,-1 0 0,0-1 0,0 1 0,-1 1 0,0-1 0,-1 0 0,0 0 0,-1 0 0,1 0 0,-2 0 0,-2 10 0,4-18-85,-1 0 0,0 1-1,1-1 1,-1 0 0,0 0-1,0 1 1,0-1 0,0 0-1,0 0 1,0 0 0,0 0-1,-1 0 1,1-1 0,0 1-1,-2 1 1,-8 2-6741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24575,'3'0'0,"4"0"0,4 0 0,3 0 0,2 0 0,-2-3 0,0-1 0,-2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34 24575,'-1'0'0,"0"1"0,0-1 0,0 1 0,0 0 0,1-1 0,-1 1 0,0-1 0,0 1 0,1 0 0,-1 0 0,1-1 0,-1 1 0,0 0 0,1 0 0,0 0 0,-1 0 0,1 0 0,-1-1 0,1 1 0,0 0 0,-1 2 0,-7 29 0,5-20 0,-1 0 0,2 1 0,-1-1 0,2 1 0,-1 0 0,2 26 0,1-36 0,-1 0 0,0 0 0,1-1 0,-1 1 0,1 0 0,0 0 0,0 0 0,0-1 0,0 1 0,0-1 0,1 1 0,-1-1 0,1 1 0,2 2 0,-3-4 0,1 0 0,-1-1 0,1 1 0,-1 0 0,1 0 0,0-1 0,-1 1 0,1-1 0,0 1 0,-1-1 0,1 0 0,0 0 0,-1 0 0,1 0 0,0 0 0,0 0 0,-1 0 0,1 0 0,0-1 0,-1 1 0,1-1 0,0 1 0,-1-1 0,1 0 0,2-1 0,-1 0 0,1 0 0,-1-1 0,-1 1 0,1-1 0,0 0 0,-1 1 0,1-1 0,-1 0 0,0-1 0,0 1 0,0 0 0,0 0 0,-1-1 0,1 1 0,-1-1 0,0 0 0,0 1 0,0-1 0,0-7 0,2-8 0,-1-1 0,-2-26 0,0 45 0,0-70-1365,-1 56-5461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7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24575,'0'-3'0,"3"-1"0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2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3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 24575,'-3'6'0,"1"0"0,-1-1 0,0 1 0,0-1 0,-1 1 0,0-1 0,-6 7 0,0 0 0,-3 5 0,2 1 0,12-17 0,0 0 0,0 0 0,0 0 0,0 0 0,0 0 0,0 0 0,0 0 0,0-1 0,1 1 0,-1 0 0,0-1 0,0 1 0,1-1 0,-1 1 0,0-1 0,1 0 0,-1 1 0,2-1 0,58 7 45,-53-7-173,-1 0 0,1 0 0,-1 1-1,1 0 1,-1 1 0,1-1 0,-1 1 0,0 1-1,0-1 1,10 6 0,-9-1-6698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3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24575,'-1'35'0,"-1"-1"0,-9 42 0,3-25 0,3-15 0,-2 1 0,-19 58 0,8-26-1365,14-58-5461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16 24575,'-1'4'0,"0"0"0,0 0 0,0-1 0,0 1 0,-1 0 0,1-1 0,-1 1 0,-4 6 0,-10 23 0,14-21 0,0 0 0,1 0 0,0 0 0,2 18 0,-1-26 0,0-1 0,0 1 0,1 0 0,0-1 0,0 1 0,0 0 0,0-1 0,0 1 0,1-1 0,0 1 0,-1-1 0,1 0 0,1 0 0,-1 0 0,0 0 0,1 0 0,-1 0 0,5 2 0,-6-4 0,0 0 0,1 0 0,-1 0 0,1-1 0,-1 1 0,1-1 0,-1 1 0,1-1 0,0 1 0,-1-1 0,1 0 0,0 0 0,-1 0 0,1 0 0,-1 0 0,1 0 0,0-1 0,-1 1 0,1 0 0,-1-1 0,1 1 0,-1-1 0,1 0 0,-1 1 0,1-1 0,-1 0 0,1 0 0,-1 0 0,0 0 0,0 0 0,1 0 0,-1 0 0,0-1 0,0 1 0,0 0 0,0-1 0,0 1 0,-1 0 0,1-1 0,0 1 0,-1-1 0,1-2 0,3-3 0,-1-1 0,0 0 0,0 0 0,-1 0 0,0 0 0,1-16 0,-4-100-1365,1 108-5461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4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495 0 24575,'-14'1'0,"0"1"0,0 0 0,1 1 0,-26 8 0,-25 6 0,16-7 0,-66 22 0,39-10 0,-12-5-1365,74-14-5461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9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24575,'-3'0'0,"1"1"0,-1 0 0,0 1 0,1-1 0,-1 0 0,1 1 0,0-1 0,-1 1 0,1 0 0,0-1 0,0 1 0,0 0 0,-3 4 0,-22 29 0,23-30 0,1 1 0,-1-1 0,0 1 0,1 0 0,0 0 0,1 0 0,-4 10 0,6-15 0,0 0 0,0 0 0,0 0 0,0 0 0,0 0 0,0 0 0,0-1 0,0 1 0,0 0 0,0 0 0,1 0 0,-1 0 0,0-1 0,1 1 0,-1 0 0,0 0 0,1-1 0,-1 1 0,1 0 0,0 0 0,0 0 0,1 1 0,0-1 0,0 0 0,0 0 0,-1-1 0,1 1 0,0 0 0,0-1 0,0 1 0,1-1 0,-1 1 0,0-1 0,0 0 0,2 0 0,87-1-1365,-75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1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24575,'-3'3'0,"1"-1"0,-1 1 0,1 0 0,0 0 0,0 0 0,0 0 0,0 0 0,1 0 0,-1 1 0,1-1 0,0 1 0,0-1 0,0 4 0,-6 11 0,-4 6-227,2 0-1,0 1 1,1 0-1,2 1 1,-6 49-1,10-59-6598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36:36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24575,'0'-3'0,"3"0"0,4 2 0,3 2 0,1 3 0,1 2 0,2-1 0,1 0 0,1-3 0,-2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2:1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24336,'1323'-18'0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2:1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1975 23209,'-18'-1975'0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2:18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24575,'212'-18'0,"529"19"0,-695 6-1365,-35-4-5461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2:37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19 24575,'-1'6'0,"0"1"0,0-1 0,-1 0 0,0 1 0,-1-1 0,1 0 0,-1 0 0,0-1 0,-6 9 0,4-6 0,1 0 0,0 0 0,0 0 0,-4 15 0,0 12 0,-4 48 0,11-71 0,0 0 0,1 0 0,1-1 0,0 1 0,0 0 0,1-1 0,1 1 0,4 12 0,-4-20 0,-1 1 0,1-1 0,0 0 0,0 0 0,0-1 0,0 1 0,1-1 0,-1 1 0,1-1 0,0 0 0,0-1 0,0 1 0,0-1 0,1 1 0,-1-1 0,1-1 0,-1 1 0,1-1 0,0 1 0,-1-1 0,1 0 0,0-1 0,0 1 0,0-1 0,0 0 0,0-1 0,0 1 0,-1-1 0,1 0 0,0 0 0,0 0 0,-1-1 0,1 1 0,-1-1 0,1 0 0,-1-1 0,7-4 0,15-14 0,-12 10 0,0-1 0,-1-1 0,12-15 0,-21 23 0,0 0 0,-1 0 0,0-1 0,0 1 0,0-1 0,-1 0 0,0 0 0,0 0 0,0 0 0,-1 0 0,0 0 0,1-12 0,-1 8 0,0 0 0,-1-1 0,0 1 0,-1-1 0,0 1 0,0 0 0,-1-1 0,-1 1 0,0 0 0,0 0 0,-1 1 0,0-1 0,0 1 0,-8-11 0,-3-13 5,14 30-77,0 0 0,0 1 0,0-1 0,0 0 0,0 0-1,-1 0 1,1 1 0,-1-1 0,0 1 0,0-1 0,0 1 0,0-1 0,0 1 0,-1 0-1,1 0 1,0 0 0,-1 1 0,-5-4 0,-5 1-6754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02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23518,'529'17'0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07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23619,'2047'0'0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2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2082 24266,'0'-2081'0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2:56.5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0 24575,'-18'177'0,"18"-149"-119,1-10-20,-1 0 1,0 0 0,-1-1-1,-1 1 1,-1 0-1,0-1 1,-1 0-1,-8 19 1,8-25-6688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2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24575,'133'-3'0,"141"6"0,-206 5 0,-27-3 0,44-1 0,726-4-1365,-796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3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7 24575,'-2'1'0,"1"-1"0,-1 1 0,1 0 0,-1 0 0,1-1 0,-1 1 0,1 1 0,-1-1 0,1 0 0,0 0 0,0 0 0,-1 1 0,1-1 0,0 0 0,0 1 0,0-1 0,1 1 0,-1-1 0,0 1 0,0 0 0,1-1 0,-1 1 0,1 0 0,0-1 0,-1 4 0,-7 45 0,8-40 0,-3 15 0,2 1 0,1 0 0,1-1 0,6 39 0,-6-61 0,0 0 0,0 0 0,0 0 0,0 0 0,0-1 0,1 1 0,-1 0 0,1-1 0,0 1 0,0-1 0,0 0 0,0 0 0,0 0 0,0 0 0,1 0 0,-1 0 0,1 0 0,-1-1 0,1 1 0,0-1 0,4 2 0,-5-3 0,0 1 0,0-1 0,0 0 0,0 0 0,0 0 0,0 0 0,0 0 0,0 0 0,0 0 0,0-1 0,0 1 0,-1-1 0,1 1 0,0-1 0,0 0 0,0 0 0,-1 0 0,1 0 0,0 0 0,-1 0 0,1 0 0,-1 0 0,1-1 0,-1 1 0,0-1 0,0 1 0,1-1 0,-1 1 0,0-1 0,0 0 0,0 0 0,-1 1 0,2-4 0,13-30 0,-6 17 0,-2 0 0,8-26 0,-13 37 0,-1 0 0,0-1 0,0 1 0,-1-1 0,0 1 0,0-1 0,-1 1 0,0-1 0,-3-12 0,3 14-95,-1-3-86,-1 0-1,1 0 1,-1 1-1,-1-1 1,0 1-1,-6-11 1,3 10-6645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35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3:40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24575,'0'-4'0,"0"0"0,1 0 0,0 0 0,-1 1 0,1-1 0,1 0 0,-1 0 0,0 1 0,1-1 0,0 1 0,0-1 0,0 1 0,0 0 0,1 0 0,-1 0 0,1 0 0,0 0 0,-1 0 0,1 1 0,1-1 0,-1 1 0,0 0 0,0 0 0,5-1 0,-3 0 0,0 1 0,0 0 0,0 0 0,0 1 0,1 0 0,-1 0 0,0 0 0,1 0 0,-1 1 0,1 0 0,-1 0 0,1 1 0,-1-1 0,1 1 0,-1 1 0,0-1 0,6 3 0,-8-3 0,-1 1 0,0 0 0,0 1 0,0-1 0,0 0 0,0 0 0,0 1 0,-1-1 0,1 1 0,-1 0 0,0-1 0,1 1 0,-1 0 0,-1 0 0,1 0 0,0-1 0,-1 1 0,1 0 0,-1 0 0,0 0 0,0 6 0,0 0 0,0 0 0,0 0 0,-1 0 0,-1 0 0,1 0 0,-4 10 0,1-10 0,-1 0 0,0-1 0,-1 1 0,1-1 0,-2 0 0,-12 12 0,11-11 0,0-1 0,0 1 0,1 1 0,-10 17 0,-23 47 0,40-73 0,0-1 0,1 1 0,-1-1 0,0 1 0,1-1 0,-1 1 0,0-1 0,1 1 0,-1-1 0,1 1 0,-1-1 0,1 0 0,-1 1 0,1-1 0,-1 0 0,1 1 0,-1-1 0,1 0 0,0 0 0,-1 1 0,1-1 0,-1 0 0,1 0 0,0 0 0,-1 0 0,1 0 0,-1 0 0,1 0 0,0 0 0,-1 0 0,1 0 0,1 0 0,27 0 0,-26 0 0,124-2-1365,-111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4:03.0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8662 4 24575,'1'69'0,"-3"75"0,-3-111 0,-2 1 0,-1-1 0,-21 53 0,-7 26 0,-6-8 0,26-50 0,11-36 0,-1 0 0,0 0 0,-1 0 0,-15 25 0,-95 171 0,31-51 0,77-145 0,1-1 0,0 2 0,-7 22 0,-15 37 0,-6 7 0,26-58 0,-1-1 0,-20 34 0,23-45 0,1-1 0,0 2 0,-6 23 0,7-22 0,0 1 0,-14 26 0,14-32 0,0 1 0,1-1 0,-5 23 0,6-20 0,0-1 0,-1 0 0,-8 15 0,-8 15 0,-15 45 0,11-25 0,21-54 0,-29 69 0,-81 146 0,74-150 0,32-56 0,-2 0 0,0-1 0,-21 28 0,1-4 0,-49 87 0,26-38 0,33-58 0,-2 0 0,-1-1 0,-49 50 0,58-67 0,1 1 0,-18 27 0,-24 27 0,-104 76 0,124-116 0,-1-2 0,-39 23 0,48-33 0,4-4 0,0 0 0,0-2 0,-39 13 0,39-18 0,0-2 0,-33 3 0,38-7 0,1 1 0,-1 1 0,1 1 0,0 1 0,-26 10 0,21-6 0,0-1 0,0-1 0,0 0 0,-1-2 0,0-1 0,-26 2 0,-146 27 0,90-13 0,9-5 0,58-8 0,0-1 0,-56 0 0,-188 12 0,-494-18 0,599 18 0,-1304-19 0,1323-17 0,-460 19 0,441-20 0,135 20 0,15 0 0,0-1 0,0-2 0,-51-8 0,59 7 0,0 0 0,0 1 0,-20 1 0,20 1 0,-1 0 0,1-2 0,-21-5 0,12 2 0,-1 1 0,-34 0 0,-22-3 0,-126-10 0,31-1 0,139 12 0,29 5 0,0 0 0,0-1 0,0-1 0,1 0 0,-21-8 0,14 4 0,-1 1 0,1 1 0,-1 1 0,-35-3 0,-25-6 0,63 10 0,-1 0 0,1-2 0,0 0 0,0-1 0,0-1 0,1 0 0,0-1 0,1-1 0,0 0 0,0-1 0,-24-22 0,28 23 0,-1 0 0,1 1 0,-1 0 0,0 1 0,-17-7 0,-12-9 0,9 5 0,23 13 0,-1 0 0,1 0 0,0-1 0,0 0 0,0 0 0,1-1 0,-9-9 0,-6-13 0,0-1 0,-24-49 0,16 35 0,26 39 0,-1-1 0,1 1 0,0-1 0,1 0 0,-1-1 0,1 1 0,0 0 0,1-1 0,-1 0 0,2 0 0,-1 0 0,0 0 0,1-8 0,-1-25 0,1-2 0,-9-57 0,7 71 0,1 0 0,2-40 0,1 44 0,-1 1 0,-1-1 0,-1 1 0,-6-27 0,5 32 0,0 0 0,0-35 0,3 34 0,-1 0 0,-6-30 0,2 24 0,-2-45 0,7 56 0,0 0 0,-2-1 0,0 1 0,0 0 0,-1 0 0,-1 0 0,0 1 0,-1-1 0,-10-18 0,7 16 0,1 0 0,0-1 0,1 0 0,1 0 0,0 0 0,2-1 0,0 0 0,1 1 0,0-28 0,-5-28 0,-3-49 0,10 106 0,-2 1 0,0 0 0,-1-1 0,-7-20 0,5 20 0,1 0 0,0-1 0,-1-30 0,-4-59 0,0-17 0,10-424 0,0 534 0,0 0 0,1 0 0,1 1 0,8-26 0,-7 26 0,0-1 0,-1-1 0,0 1 0,1-22 0,14-124 0,-14 118 0,12-56 0,19 9 0,-31 77-98,48-116-1169,-47 117-5559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4:12.7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 5169 24575,'-3'-61'0,"1"41"0,1 1 0,1-1 0,1 0 0,0 1 0,1-1 0,1 1 0,7-20 0,-5 24 0,0 0 0,-1 0 0,0 0 0,-1-1 0,-1 1 0,-1-1 0,0-29 0,0 27 0,0 0 0,7-27 0,-1 3 0,-4 25 0,1 0 0,1 0 0,0 1 0,1 0 0,1 0 0,1 0 0,0 1 0,20-27 0,-28 41 0,13-23 0,20-48 0,5-12 0,-17 50 0,-13 21 0,0 0 0,-1-1 0,0 0 0,-1 0 0,8-26 0,-6 9 0,1 1 0,1 0 0,18-36 0,-3 18 0,43-63 0,-7 16 0,-40 58 0,84-154 0,-82 135 0,11-21 0,-28 64 0,0 0 0,-2 1 0,1-2 0,-2 1 0,1 0 0,1-26 0,-2 21 0,0 0 0,1 1 0,7-22 0,-8 33 0,20-54 0,2 1 0,41-68 0,-61 117 0,0 0 0,-1-1 0,0 0 0,-1 0 0,0 0 0,-1-1 0,2-19 0,-3 19 0,1 0 0,0 0 0,1 0 0,0 0 0,1 1 0,9-21 0,0 4 0,-1 0 0,-2-2 0,-1 1 0,8-44 0,0 5 0,-9 33 0,-2 1 0,-1-1 0,-2 0 0,-1-50 0,16-73 0,-20 39 0,4-133 0,1 230 0,1 0 0,12-34 0,0-2 0,-4 1 0,-3 14 0,1 0 0,25-62 0,54-92 0,-83 182 0,-1-1 0,-1 0 0,3-23 0,13-41 0,-17 68 0,1 0 0,-2-1 0,0 1 0,1-23 0,-2 24 0,-1 0 0,2 0 0,0 0 0,0 0 0,1 0 0,6-17 0,16-40 0,-21 53 0,1 0 0,0 0 0,1 1 0,14-24 0,20-12 0,6-11 0,-30 37 0,1 1 0,25-28 0,-23 30 0,-1-2 0,22-33 0,-29 37 0,1 1 0,1 1 0,1 0 0,1 1 0,0 0 0,1 1 0,0 1 0,1 0 0,37-21 0,-36 24 0,0-1 0,-1-1 0,-1-1 0,25-26 0,-19 26-1365,-11 10-5461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4:13.8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284 0 24575,'-44'0'0,"1"3"0,-52 8 0,5 4-1365,78-12-5461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4:15.2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 0 24575,'0'41'0,"-3"0"0,-7 41 0,-8 59 0,16-126-1365,0-1-5461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5:0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24575,'-2'10'0,"0"1"0,-1-1 0,-1 0 0,0 0 0,0 0 0,0-1 0,-1 0 0,-1 1 0,0-2 0,0 1 0,-10 10 0,-11 18 0,-98 178 0,109-185 0,7-16 0,-1 1 0,-21 22 0,-17 26 0,35-41-120,2-4-129,0 0 0,1 1 0,1 0 0,-11 36 0,17-40-6577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5:0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24575,'-10'95'0,"7"-73"0,0 1 0,1-1 0,2 28 0,0-48 0,1 0 0,0 0 0,-1 0 0,1 0 0,0-1 0,0 1 0,0 0 0,0 0 0,0-1 0,0 1 0,0 0 0,0-1 0,1 1 0,-1-1 0,1 1 0,-1-1 0,1 0 0,0 0 0,0 0 0,-1 0 0,1 0 0,0 0 0,0 0 0,0-1 0,0 1 0,0 0 0,0-1 0,0 0 0,0 1 0,0-1 0,3 0 0,11 1 0,0-1 0,0 0 0,19-3 0,-7 1 0,95-17 0,-64 8-1365,-47 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3:03.1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25 24575,'39'-1'0,"0"-1"0,46-9 0,-68 9 33,-1 1 0,30 2 0,-32 0-326,-1-1 0,1 0 1,-1-1-1,23-4 0,-25 1-6533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8:4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321 1 24575,'0'10'0,"1"3"0,-1 1 0,0 0 0,-1-1 0,-1 1 0,0 0 0,-1-1 0,0 0 0,-10 24 0,-20 57 0,25-67 0,-20 44 0,19-48 0,0 1 0,2 1 0,-9 46 0,10-41 0,-1 0 0,-11 31 0,5-21 0,3 0 0,-11 81 0,8-51 0,-24 79 0,-1 24 0,35-150 0,2 1 0,1-1 0,3 27 0,-2-31 0,0 1 0,0 0 0,-2 0 0,-1-1 0,-4 21 0,-4-16-1365,3-16-5461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8:5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24575,'2'0'0,"0"0"0,-1 1 0,1-1 0,0 1 0,-1 0 0,1-1 0,0 1 0,-1 0 0,1 0 0,-1 0 0,0 0 0,1 0 0,-1 0 0,0 1 0,1-1 0,-1 0 0,0 1 0,0-1 0,0 1 0,0-1 0,0 1 0,-1-1 0,1 1 0,0 0 0,-1-1 0,1 3 0,14 58 0,-9-31 0,7 14 0,-1 1 0,-3 1 0,-2-1 0,3 86 0,-8-114-195,0 0 0,2-1 0,0 0 0,1 0 0,0 0 0,15 31 0,-15-38-6631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8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24575,'2'-3'0,"0"1"0,0-1 0,1 0 0,-1 0 0,1 1 0,0-1 0,-1 1 0,1 0 0,0 0 0,5-2 0,6-6 0,3-4 0,1 0 0,0 1 0,1 1 0,27-14 0,-33 19 0,-1-2 0,0 0 0,0 0 0,19-22 0,0 2 0,-9 9 0,2 1 0,0 0 0,1 2 0,45-24 0,-46 25-1365,-17 7-5461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9:01.1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0 24575,'-2'15'0,"0"0"0,-1-1 0,0 1 0,-1-1 0,-1 0 0,0 0 0,-1 0 0,-1-1 0,0 0 0,-12 17 0,8-13 0,1 2 0,1 0 0,0 0 0,-7 26 0,7-19 0,-18 43 0,17-47 0,0 1 0,-10 43 0,15-44 0,-5 24 0,2 0 0,2 1 0,-1 57 0,8 424 0,2-496-1365,1-21-5461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9:02.7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24575,'3'2'0,"1"-1"0,-1 1 0,0 0 0,0 0 0,0 1 0,0-1 0,0 1 0,-1-1 0,1 1 0,-1 0 0,0 0 0,0 0 0,0 0 0,0 0 0,3 6 0,8 11 0,25 21 0,49 41 0,-41-40 0,36 38 0,-44-46-83,0-1-558,39 45 0,-70-69-6185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29:03.1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1 455 24575,'1'-12'0,"0"1"0,1-1 0,1 1 0,0 0 0,0 0 0,1 0 0,1 0 0,5-10 0,2-1 0,0 1 0,28-35 0,-25 37 0,-1-1 0,-1 0 0,12-27 0,-8 7-57,-14 32-52,0 1 0,0-1 0,0 0 0,1 1 0,0 0 0,0 0 0,1 0 0,0 1 0,0-1 0,1 1 0,10-9 0,-7 9-6717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1:30:15.20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41 0,'0'43,"-2"1,-10 50,-5 47,11-86,3-1,5 81,1-30,15 36,-9-48,0 8,-10 1046,2-1138,-1 1,1-1,1 0,0 1,0-1,1 0,5 12,-2-11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1:30:23.74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0,'53'2258'0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1:30:49.583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1:35:18.5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0,'0'2205'0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24575,'3'-4'0,"1"0"0,0 0 0,0 1 0,0-1 0,1 1 0,-1 0 0,1 0 0,0 0 0,0 1 0,6-3 0,115-65 0,-105 58 0,3-4 0,2 2 0,-1 1 0,2 1 0,-1 1 0,52-14 0,-19 9 0,-45 11 0,0 1 0,0 0 0,1 2 0,26-3 0,401 6 0,-420 0 0,0 2 0,0 0 0,31 10 0,21 3 0,-30-8 0,63 21 0,8 3 0,-44-15-1365,-57-16-5461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1:36:03.21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0,'35'7779'0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12:59:11.20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32.2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83.21216"/>
      <inkml:brushProperty name="anchorY" value="-934.03137"/>
      <inkml:brushProperty name="scaleFactor" value="0.5"/>
    </inkml:brush>
  </inkml:definitions>
  <inkml:trace contextRef="#ctx0" brushRef="#br0">1 0 24575,'0'0'0,"0"3"0,0 5 0,3 3 0,1 2 0,0 3 0,-2 1 0,4-2 0,-1 0 0,0-1 0,-2 2 0,-1 0 0,-1 0 0,0 1 0,-1 1 0,0-1 0,0 1 0,0 0 0,3 0 0,0-1 0,1 1 0,-1 0 0,-1-1 0,-1 1 0,0 0 0,-1-1 0,0 1 0,0 0 0,0-1 0,0 1 0,0-1 0,0 1 0,0 0 0,3-4 0,4-4 0,1-6 0,2-4 0,-2-5 0,3-5 0,-2-3 0,1 0 0,-2 0 0,2-2 0,2 0 0,-2-2 0,1 4 0,-2-1 0,-1 0 0,0 3 0,-2-2 0,3 1 0,1-3 0,3 0 0,-2-1 0,2-1 0,0-1 0,2 4 0,-3 0 0,1 0 0,-3-1 0,2 3 0,-4-1 0,2 3 0,1-1 0,-1 0 0,1 1 0,-2-2 0,2 3 0,1-1 0,1 2 0,-1-2 0,0-1 0,-2-3 0,1 3 0,2 2 0,-3-1 0,1 2 0,-2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33.4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68.25513"/>
      <inkml:brushProperty name="anchorY" value="-2244.76221"/>
      <inkml:brushProperty name="scaleFactor" value="0.5"/>
    </inkml:brush>
  </inkml:definitions>
  <inkml:trace contextRef="#ctx0" brushRef="#br0">19 0 24575,'0'0'0,"0"3"0,0 5 0,0 3 0,0 2 0,0 3 0,0 1 0,0 1 0,0 1 0,0-1 0,0 0 0,0 1 0,0-2 0,0 1 0,0 0 0,0 0 0,0-1 0,0 1 0,0 0 0,-3-4 0,-1 0 0,0 0 0,1 0 0,1 2 0,1 0 0,0 1 0,1 0 0,3-3 0,5-3 0,-1-8 0,3-2 0,3-3 0,1 0 0,2-4 0,1 0 0,1 1 0,0-2 0,0 0 0,-4-1 0,0 0 0,1 2 0,-1 2 0,-2-2 0,1 1 0,0 0 0,2 2 0,0-2 0,2 0 0,0 1 0,0 1 0,-3-2 0,1 0 0,-1 1 0,1-3 0,4 1 0,-3-2 0,1 1 0,0 1 0,0 2 0,0-2 0,0 1 0,0 0 0,1 2 0,-1-2 0,1 0 0,0 1 0,-1 1 0,1-2 0,-1 0 0,-2-3 0,-1 1 0,0 2 0,0 0 0,-2-1 0,-2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35.4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34.91943"/>
      <inkml:brushProperty name="anchorY" value="-3718.51343"/>
      <inkml:brushProperty name="scaleFactor" value="0.5"/>
    </inkml:brush>
  </inkml:definitions>
  <inkml:trace contextRef="#ctx0" brushRef="#br0">0 19 24575,'0'0'0,"0"3"0,0 5 0,0 3 0,0 2 0,0 3 0,0 2 0,0 0 0,0 0 0,4-3 0,0 0 0,3-1 0,-1 1 0,0 1 0,-2 0 0,-1 1 0,3-3 0,-2 0 0,3-4 0,3-2 0,3-3 0,-2-6 0,2-2 0,-3-4 0,1 0 0,-2-3 0,2 2 0,0 1 0,-1-2 0,1 2 0,-2-1 0,2 0 0,-3-1 0,2-2 0,2 1 0,-3-1 0,3 2 0,0 2 0,-1-2 0,1 3 0,1 1 0,-3-2 0,-1-3 0,0 2 0,1-2 0,3 1 0,-2-1 0,1 1 0,1 3 0,2 1 0,-3-1 0,1 1 0,-3-3 0,1 2 0,1 0 0,2-1 0,-3-3 0,-2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45.5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422.76074"/>
      <inkml:brushProperty name="anchorY" value="-8711.83984"/>
      <inkml:brushProperty name="scaleFactor" value="0.5"/>
    </inkml:brush>
  </inkml:definitions>
  <inkml:trace contextRef="#ctx0" brushRef="#br0">1 0 24575,'0'0'0,"0"3"0,0 5 0,0 2 0,0 4 0,0 2 0,0 1 0,0 1 0,0 0 0,0 1 0,3-4 0,1-1 0,3 0 0,-1 1 0,4 1 0,-2 0 0,-2 1 0,2-3 0,-1 0 0,-2 0 0,-1 0 0,-2 2 0,3-3 0,-1 0 0,-1 1 0,0 1 0,2-3 0,0 1 0,-1 0 0,-1 2 0,3-3 0,2-3 0,0-6 0,3-3 0,1-2 0,-2-4 0,-1-3 0,0 0 0,-2-3 0,2 3 0,-1-2 0,1-2 0,-1-1 0,1 2 0,-1-1 0,2 3 0,-2-1 0,2 3 0,-2-2 0,1-2 0,3-1 0,1 2 0,-1-2 0,0 3 0,-1-1 0,0-1 0,1-1 0,1 1 0,-1-1 0,0 0 0,-2-2 0,1 3 0,-2-1 0,1 3 0,1-1 0,2-1 0,2-1 0,-2-2 0,0 2 0,1 3 0,-2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47.2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221.99414"/>
      <inkml:brushProperty name="anchorY" value="-10003.20215"/>
      <inkml:brushProperty name="scaleFactor" value="0.5"/>
    </inkml:brush>
  </inkml:definitions>
  <inkml:trace contextRef="#ctx0" brushRef="#br0">1 1 24575,'0'0'0,"0"3"0,0 4 0,0 4 0,0 3 0,0 2 0,0 1 0,0 1 0,0 1 0,0-1 0,0 0 0,0 1 0,0-2 0,0 1 0,0 0 0,0 0 0,0-1 0,0 1 0,0-1 0,0 1 0,0 0 0,3-1 0,1 1 0,0 0 0,-1-1 0,2 1 0,0-1 0,0 1 0,-2 0 0,-1-1 0,3-3 0,3-3 0,3-4 0,-1-7 0,2-2 0,-2-4 0,1-1 0,1-3 0,2 1 0,-2-2 0,1 2 0,-3-1 0,1 2 0,1-2 0,1 2 0,-1-2 0,0 2 0,2-1 0,0 1 0,2-2 0,-3-1 0,1 1 0,0-2 0,1 3 0,-3-2 0,1 3 0,-3-2 0,0 2 0,-1-2 0,0 2 0,3-1 0,1-3 0,2-1 0,-3-2 0,2 3 0,-4-2 0,2 3 0,0 0 0,2 2 0,1 3 0,-3-2 0,-2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50.4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249.70117"/>
      <inkml:brushProperty name="anchorY" value="-12843.24609"/>
      <inkml:brushProperty name="scaleFactor" value="0.5"/>
    </inkml:brush>
  </inkml:definitions>
  <inkml:trace contextRef="#ctx0" brushRef="#br0">19 1 24575,'0'0'0,"-3"0"0,-1 3 0,0 4 0,1 4 0,1 3 0,1 2 0,0 1 0,1 1 0,0 1 0,0-1 0,0 0 0,0 0 0,0 0 0,0 0 0,0 0 0,0-1 0,0 1 0,0 0 0,4-1 0,-1 1 0,1 0 0,-1-1 0,3-3 0,2-3 0,0-1 0,3-2 0,-3-7 0,3-1 0,-2-5 0,-3-5 0,2 1 0,2 1 0,-1-2 0,1 2 0,2-1 0,2 1 0,-2-2 0,1 2 0,1-1 0,-3-3 0,1 2 0,1-1 0,2 2 0,-3-2 0,0 3 0,-2-2 0,1 2 0,-2-2 0,1 2 0,1-1 0,2 1 0,-2-2 0,2 2 0,0-1 0,2 1 0,-3-2 0,1 2 0,1 2 0,-3-2 0,1 2 0,1 1 0,1 2 0,1 1 0,2 0 0,-4-1 0,1-1 0,0 0 0,-2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1:19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904 1075 24575,'-48'0'0,"18"2"0,1-3 0,-1 0 0,-52-10 0,53 2 0,0-1 0,1-1 0,1-1 0,0-2 0,-38-25 0,19 8 0,1-2 0,-53-50 0,78 63 0,1-2 0,1 0 0,-20-32 0,6 7 0,24 35 0,2 0 0,-1 0 0,1-1 0,1 0 0,-4-15 0,4 11 0,-1 0 0,-13-24 0,4 11 0,2-1 0,2-1 0,1 0 0,-7-36 0,1 8 0,12 37-3,1 0-1,0 0 1,2-1-1,1 1 1,3-23-1,-1-15-1340,-2 46-5482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1:20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0 24575,'-3'1'0,"0"0"0,1 0 0,-1 0 0,1 0 0,-1 1 0,1-1 0,-1 1 0,1-1 0,0 1 0,0 0 0,0 0 0,0 0 0,-3 4 0,-23 29 0,-49 101 0,24-55-1365,45-71-5461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24575,'13'2'0,"-1"0"0,1 1 0,0 0 0,-1 1 0,0 0 0,0 1 0,17 10 0,25 8 0,-36-14 0,0 1 0,-1 0 0,0 2 0,0 0 0,-2 0 0,18 19 0,-25-24 0,11 10-1365,-10-10-5461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3:06:56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24575,'3'2'0,"1"-1"0,-1 1 0,0-1 0,0 1 0,1 0 0,-1 0 0,0 0 0,-1 1 0,1-1 0,0 1 0,-1-1 0,4 5 0,12 10 0,94 63-1365,-103-74-5461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18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24575,'177'-18'0,"319"18"0,-328 19 0,1809-18 0,-941-3 0,-867-16 0,-39 20 0,146-4 0,-213-6 0,33-2 0,80-8 0,-149 19-90,-15 0-122,0-1-1,-1 0 1,1-1-1,0 0 1,18-5-1,-19 2-6613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2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24575,'0'35'0,"2"1"0,1-1 0,2 1 0,10 34 0,-4-30 0,2-1 0,1-1 0,3 0 0,1-1 0,1 0 0,36 49 0,-35-58 0,1-2 0,1 0 0,43 38 0,106 65 0,-38-32 0,-27-25 0,-32-23 0,7 9-1365,-73-51-5461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3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1 353 24575,'3'-2'0,"1"0"0,-1-1 0,0 1 0,0-1 0,0 0 0,0 0 0,0 0 0,0 0 0,-1 0 0,1-1 0,-1 1 0,3-7 0,3-3 0,6-6 0,0 2 0,1 0 0,29-26 0,-34 35 0,1 1 0,0 0 0,0 1 0,0 0 0,1 0 0,0 1 0,0 1 0,14-4 0,-8 3 0,-1-2 0,33-17 0,-34 16 0,0 0 0,1 1 0,23-6 0,4 1 0,-21 6 0,-1 0 0,1 2 0,0 0 0,34 0 0,-36 3 33,0-1 0,0-1-1,31-8 1,29-5-1529,-67 15-5330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3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1 360 24575,'5'-1'0,"0"0"0,1-1 0,-1 1 0,0-1 0,0 0 0,0-1 0,-1 1 0,1-1 0,0 0 0,-1 0 0,0 0 0,1-1 0,3-4 0,5-5 0,-1 1 0,19-27 0,112-137 0,-134 165-195,1 0 0,0 1 0,0 1 0,1 0 0,0 0 0,13-7 0,-11 9-6631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4:35:4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24575,'0'0'0,"1"1"0,0-1 0,0 0 0,0 1 0,-1-1 0,1 1 0,0-1 0,-1 0 0,1 1 0,0 0 0,-1-1 0,1 1 0,-1-1 0,1 1 0,-1 0 0,1-1 0,-1 1 0,0 0 0,1 0 0,-1-1 0,0 1 0,1 0 0,-1 0 0,0 0 0,0-1 0,0 2 0,6 31 0,-4-18 0,65 167 0,-47-132 0,51 97-235,-52-111-895,-13-24-5696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07:4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24575,'-2'127'0,"5"135"0,5-196 0,-4-35 0,2 48 0,-7-29 0,-1-18 0,2-1 0,1 1 0,10 60 0,-5-62 0,-3 1 0,0 0 0,-2 0 0,-3 33 0,0-30 0,2 0 0,1-1 0,7 42 0,-3-41 0,-2-1 0,-2 1 0,-3 47 0,3 54 0,7-82 0,1 17 0,9 89 0,-20-34 0,4 138 0,6-202 0,-4-35 0,2 46 0,-7 1198-1365,1-1255-5461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07:43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24575,'87'-17'0,"50"3"0,45-4 0,-84 12 0,126 6 0,-83 3 0,2207-3-696,-2022 18 696,-152-9 0,12 0 0,115 11 0,-182-9 0,-16-5 174,-48-3 87,102 16 0,-124-13-261,58 2 0,-65-8 0,1 3 0,-1 0 0,49 12 0,-16-4-1365,-44-11-5461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07:44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24575,'5'1'0,"-1"1"0,1-1 0,-1 1 0,0 0 0,1 0 0,-1 0 0,0 0 0,0 1 0,0-1 0,-1 1 0,1 0 0,4 5 0,26 16 0,-25-19 0,-1-2 0,0 1 0,0 0 0,-1 1 0,1 0 0,8 7 0,-15-11 0,0 0 0,0 0 0,0 0 0,-1-1 0,1 1 0,0 0 0,-1 0 0,1 0 0,-1 0 0,1 0 0,-1 0 0,0 1 0,1-1 0,-1 0 0,0 0 0,0 0 0,1 0 0,-1 0 0,0 2 0,-1-1 0,0 0 0,1-1 0,-1 1 0,0-1 0,0 1 0,0-1 0,0 1 0,0-1 0,0 0 0,0 1 0,0-1 0,0 0 0,-1 0 0,1 0 0,-1 0 0,1 0 0,-2 1 0,-62 40-86,-135 96-1193,192-131-5547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1:36:18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0 588 24575,'21'1'0,"-1"1"0,0 1 0,32 9 0,-32-7 0,0 0 0,0-2 0,37 2 0,191 12 0,-217-16 0,-21-1 0,0 1 0,1-1 0,-1-1 0,0 1 0,1-2 0,-1 0 0,0 0 0,0 0 0,19-9 0,5-6 0,-21 11 0,0-1 0,-1 0 0,0 0 0,0-1 0,0-1 0,14-14 0,93-75 0,-99 72 0,0 0 0,-2-1 0,20-40 0,-34 60 0,3-9 0,0 1 0,-2-1 0,0 1 0,-1-2 0,0 1 0,-1 0 0,-1-1 0,-1 1 0,-1-26 0,3-19 0,4 32-1365,-4 18-5461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8T16:46:2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0 24575,'-3'2'0,"0"1"0,0-1 0,0 1 0,0-1 0,1 1 0,-1 0 0,1 0 0,0 0 0,-1 0 0,-1 6 0,-7 7 0,-22 16 0,0-1 0,-3-2 0,-38 25 0,-12 10 0,13-11-1365,61-45-5461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1:36:2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0 24575,'-3'3'0,"1"-1"0,0 1 0,0-1 0,0 1 0,0 0 0,0 0 0,0 0 0,1 0 0,-1 0 0,1 0 0,0 0 0,0 1 0,-1 5 0,-2 2 0,-5 6 0,0 0 0,-1-1 0,-1 0 0,-1 0 0,0-1 0,-1-1 0,0 0 0,-17 13 0,-20 22 0,5-3-1365,36-39-5461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1:36:23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24575,'3'0'0,"0"1"0,-1-1 0,1 1 0,0-1 0,-1 1 0,1 0 0,-1 0 0,1 0 0,-1 1 0,1-1 0,-1 1 0,0-1 0,0 1 0,0 0 0,0-1 0,0 1 0,0 0 0,0 0 0,0 1 0,-1-1 0,1 0 0,-1 1 0,0-1 0,0 0 0,2 5 0,2 8 0,1 1 0,-2-1 0,3 21 0,-2-14 0,22 110 0,-4-85-1365,-18-37-5461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484E2-50DE-3173-8638-DD5C28869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7D79A5-E1F4-5766-D0CE-D9D8FEC45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8652C-92A2-585B-C7BF-711B82E8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48F24-2C14-9AB2-DE3A-E58D18EE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48244-2EF3-5E7F-369B-C34989B1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8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D5EA3-45D1-A2CC-DEED-EBB2CB8C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72099-5E15-C5AA-7A48-E6670A79D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5FAB4-E798-4732-FE40-38E4326B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4D4DA-763A-10B1-C78F-9D77E83B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792BF-6F2C-0877-C5C6-265CC9A3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BA823-10CF-2CEB-8A9C-A2D763273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D39F20-AD84-7BE4-66FF-1FF4710D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2D226-B26E-FBD1-978A-1A8CCD3D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1A0B34-889C-9D84-C2BC-EE961B03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1022C-F2E9-4B9F-69F6-15F1C6A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5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DF98-58F4-DDC6-70B0-251264D3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AFF13-0464-A83F-8318-23A3DE6C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854A4F-0FB8-32DE-D652-CD608118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F216-1573-8E37-4165-D8463EB6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19464-63EB-4C8C-7D45-5EFFC85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2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77ACA-15EC-01DA-DFD0-8D5A334C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8F2BC-2C7E-0356-0872-E2FA29C1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251D3-71D9-8A89-88BB-63B63B75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20305-D1A2-20DA-51E1-857C08D9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91DE2-2029-1702-76C8-B81EBE3F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1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17A8-3F64-58D0-8A8A-8CB0827A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C9382-AED6-5B20-23A4-6742CC1D1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1562F-AE59-C6F2-8305-F2B09D5A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5200E-763C-EC6D-4121-92191471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07953-21BE-E01A-014A-B3B94B72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9AE28-BB37-42AD-910C-06480B6A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42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29B0-EC89-CD7A-4346-F0D8FCB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487BB-3A35-2B62-66E0-DA361C32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1ABDA0-945E-7FE4-2B76-3474F8B2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336F87-A7DF-6E40-B0C9-96469D61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261D7B-AB34-D5DB-6835-DFF915721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69B46-E02D-9609-7700-3E2ADED8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1B0B9-5661-99CB-E84B-44757EB8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6A07A5-A5B7-0F3C-2E73-3D42A755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80685-0868-42C5-7990-7E61A584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C464FA-9B75-BB73-E12C-B276C7B5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3BFDB-CA56-9C3D-F188-FE078BDF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7483E-35A5-0FBE-1A39-ADACB2F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F78FB1-46BA-0332-6701-10F6178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9A4156-2F0E-A3D1-8791-A715665B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7AEAE-653A-DBFD-9C80-D4602F4A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2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43DE9-8984-433A-A088-0994C6F8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96AA4-9DF9-1EF4-0DAF-77824972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637670-80D5-6130-1A2A-1F092E89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E9539-8A92-9945-EE42-E9A2488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955BB1-9B4B-5033-4643-4D6AE568E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30B35-3E47-857E-F2C0-221219A3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7F97-0ED8-3B56-ED1C-1255DE68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9C1AF7-614A-8450-A80F-5481CB9C3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CDAC4C-A631-C62D-E77A-42331D136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0C32A-8B2E-CE87-AD9A-296D210D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A87D7E-DC90-C08A-A9F1-72DF8012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A039F3-5E59-0E5B-686E-E93C69A2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B67528-0575-9F57-E081-FD29FF3A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22AB1-D26A-4285-BC14-9BE3D2EA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FB93E6-FE85-0A7A-ABF5-D493F7655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C1B19-2414-4389-A3D5-09856B809D1E}" type="datetimeFigureOut">
              <a:rPr lang="ko-KR" altLang="en-US" smtClean="0"/>
              <a:t>2025-08-10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7153-855F-21B4-F40E-18D44681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CFE70-99AF-E57B-D720-BB883AE19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2DEE2-DD0D-40B1-A7D6-D071574C53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8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9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2" Type="http://schemas.openxmlformats.org/officeDocument/2006/relationships/image" Target="../media/image2.jpe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40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4.jp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8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21" Type="http://schemas.openxmlformats.org/officeDocument/2006/relationships/image" Target="../media/image25.png"/><Relationship Id="rId42" Type="http://schemas.openxmlformats.org/officeDocument/2006/relationships/customXml" Target="../ink/ink40.xml"/><Relationship Id="rId47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customXml" Target="../ink/ink53.xml"/><Relationship Id="rId16" Type="http://schemas.openxmlformats.org/officeDocument/2006/relationships/image" Target="../media/image230.png"/><Relationship Id="rId11" Type="http://schemas.openxmlformats.org/officeDocument/2006/relationships/image" Target="../media/image210.png"/><Relationship Id="rId32" Type="http://schemas.openxmlformats.org/officeDocument/2006/relationships/image" Target="../media/image30.png"/><Relationship Id="rId37" Type="http://schemas.openxmlformats.org/officeDocument/2006/relationships/image" Target="../media/image32.png"/><Relationship Id="rId53" Type="http://schemas.openxmlformats.org/officeDocument/2006/relationships/image" Target="../media/image40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53.png"/><Relationship Id="rId5" Type="http://schemas.openxmlformats.org/officeDocument/2006/relationships/image" Target="../media/image180.png"/><Relationship Id="rId61" Type="http://schemas.openxmlformats.org/officeDocument/2006/relationships/image" Target="../media/image44.png"/><Relationship Id="rId19" Type="http://schemas.openxmlformats.org/officeDocument/2006/relationships/customXml" Target="../ink/ink27.xml"/><Relationship Id="rId14" Type="http://schemas.openxmlformats.org/officeDocument/2006/relationships/image" Target="../media/image220.png"/><Relationship Id="rId22" Type="http://schemas.openxmlformats.org/officeDocument/2006/relationships/customXml" Target="../ink/ink29.xml"/><Relationship Id="rId27" Type="http://schemas.openxmlformats.org/officeDocument/2006/relationships/customXml" Target="../ink/ink32.xml"/><Relationship Id="rId30" Type="http://schemas.openxmlformats.org/officeDocument/2006/relationships/image" Target="../media/image29.png"/><Relationship Id="rId35" Type="http://schemas.openxmlformats.org/officeDocument/2006/relationships/image" Target="../media/image31.png"/><Relationship Id="rId43" Type="http://schemas.openxmlformats.org/officeDocument/2006/relationships/image" Target="../media/image35.png"/><Relationship Id="rId48" Type="http://schemas.openxmlformats.org/officeDocument/2006/relationships/customXml" Target="../ink/ink43.xml"/><Relationship Id="rId56" Type="http://schemas.openxmlformats.org/officeDocument/2006/relationships/customXml" Target="../ink/ink47.xml"/><Relationship Id="rId64" Type="http://schemas.openxmlformats.org/officeDocument/2006/relationships/customXml" Target="../ink/ink51.xml"/><Relationship Id="rId69" Type="http://schemas.openxmlformats.org/officeDocument/2006/relationships/image" Target="../media/image48.png"/><Relationship Id="rId77" Type="http://schemas.openxmlformats.org/officeDocument/2006/relationships/image" Target="../media/image52.png"/><Relationship Id="rId8" Type="http://schemas.openxmlformats.org/officeDocument/2006/relationships/customXml" Target="../ink/ink21.xml"/><Relationship Id="rId51" Type="http://schemas.openxmlformats.org/officeDocument/2006/relationships/image" Target="../media/image39.png"/><Relationship Id="rId72" Type="http://schemas.openxmlformats.org/officeDocument/2006/relationships/customXml" Target="../ink/ink55.xml"/><Relationship Id="rId80" Type="http://schemas.openxmlformats.org/officeDocument/2006/relationships/customXml" Target="../ink/ink59.xml"/><Relationship Id="rId3" Type="http://schemas.openxmlformats.org/officeDocument/2006/relationships/image" Target="../media/image23.png"/><Relationship Id="rId12" Type="http://schemas.openxmlformats.org/officeDocument/2006/relationships/customXml" Target="../ink/ink23.xml"/><Relationship Id="rId17" Type="http://schemas.openxmlformats.org/officeDocument/2006/relationships/customXml" Target="../ink/ink26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image" Target="../media/image43.png"/><Relationship Id="rId67" Type="http://schemas.openxmlformats.org/officeDocument/2006/relationships/image" Target="../media/image47.png"/><Relationship Id="rId20" Type="http://schemas.openxmlformats.org/officeDocument/2006/relationships/customXml" Target="../ink/ink28.xml"/><Relationship Id="rId41" Type="http://schemas.openxmlformats.org/officeDocument/2006/relationships/image" Target="../media/image34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70" Type="http://schemas.openxmlformats.org/officeDocument/2006/relationships/customXml" Target="../ink/ink54.xml"/><Relationship Id="rId75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image" Target="../media/image26.png"/><Relationship Id="rId28" Type="http://schemas.openxmlformats.org/officeDocument/2006/relationships/image" Target="../media/image28.png"/><Relationship Id="rId36" Type="http://schemas.openxmlformats.org/officeDocument/2006/relationships/customXml" Target="../ink/ink37.xml"/><Relationship Id="rId49" Type="http://schemas.openxmlformats.org/officeDocument/2006/relationships/image" Target="../media/image38.png"/><Relationship Id="rId57" Type="http://schemas.openxmlformats.org/officeDocument/2006/relationships/image" Target="../media/image42.png"/><Relationship Id="rId10" Type="http://schemas.openxmlformats.org/officeDocument/2006/relationships/customXml" Target="../ink/ink22.xml"/><Relationship Id="rId31" Type="http://schemas.openxmlformats.org/officeDocument/2006/relationships/customXml" Target="../ink/ink34.xml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46.png"/><Relationship Id="rId73" Type="http://schemas.openxmlformats.org/officeDocument/2006/relationships/image" Target="../media/image50.png"/><Relationship Id="rId78" Type="http://schemas.openxmlformats.org/officeDocument/2006/relationships/customXml" Target="../ink/ink58.xml"/><Relationship Id="rId81" Type="http://schemas.openxmlformats.org/officeDocument/2006/relationships/image" Target="../media/image54.png"/><Relationship Id="rId4" Type="http://schemas.openxmlformats.org/officeDocument/2006/relationships/customXml" Target="../ink/ink19.xml"/><Relationship Id="rId9" Type="http://schemas.openxmlformats.org/officeDocument/2006/relationships/image" Target="../media/image200.png"/><Relationship Id="rId13" Type="http://schemas.openxmlformats.org/officeDocument/2006/relationships/customXml" Target="../ink/ink24.xml"/><Relationship Id="rId18" Type="http://schemas.openxmlformats.org/officeDocument/2006/relationships/image" Target="../media/image240.png"/><Relationship Id="rId39" Type="http://schemas.openxmlformats.org/officeDocument/2006/relationships/image" Target="../media/image33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41.png"/><Relationship Id="rId76" Type="http://schemas.openxmlformats.org/officeDocument/2006/relationships/customXml" Target="../ink/ink57.xml"/><Relationship Id="rId7" Type="http://schemas.openxmlformats.org/officeDocument/2006/relationships/image" Target="../media/image190.png"/><Relationship Id="rId71" Type="http://schemas.openxmlformats.org/officeDocument/2006/relationships/image" Target="../media/image49.png"/><Relationship Id="rId2" Type="http://schemas.openxmlformats.org/officeDocument/2006/relationships/image" Target="../media/image5.jpeg"/><Relationship Id="rId29" Type="http://schemas.openxmlformats.org/officeDocument/2006/relationships/customXml" Target="../ink/ink33.xml"/><Relationship Id="rId24" Type="http://schemas.openxmlformats.org/officeDocument/2006/relationships/customXml" Target="../ink/ink30.xml"/><Relationship Id="rId40" Type="http://schemas.openxmlformats.org/officeDocument/2006/relationships/customXml" Target="../ink/ink39.xml"/><Relationship Id="rId45" Type="http://schemas.openxmlformats.org/officeDocument/2006/relationships/image" Target="../media/image36.png"/><Relationship Id="rId66" Type="http://schemas.openxmlformats.org/officeDocument/2006/relationships/customXml" Target="../ink/ink5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5.xml"/><Relationship Id="rId18" Type="http://schemas.openxmlformats.org/officeDocument/2006/relationships/image" Target="../media/image57.png"/><Relationship Id="rId26" Type="http://schemas.openxmlformats.org/officeDocument/2006/relationships/customXml" Target="../ink/ink72.xml"/><Relationship Id="rId39" Type="http://schemas.openxmlformats.org/officeDocument/2006/relationships/image" Target="../media/image67.png"/><Relationship Id="rId21" Type="http://schemas.openxmlformats.org/officeDocument/2006/relationships/customXml" Target="../ink/ink69.xml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7" Type="http://schemas.openxmlformats.org/officeDocument/2006/relationships/customXml" Target="../ink/ink62.xml"/><Relationship Id="rId2" Type="http://schemas.openxmlformats.org/officeDocument/2006/relationships/image" Target="../media/image24.jpe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29" Type="http://schemas.openxmlformats.org/officeDocument/2006/relationships/image" Target="../media/image62.png"/><Relationship Id="rId41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customXml" Target="../ink/ink64.xml"/><Relationship Id="rId24" Type="http://schemas.openxmlformats.org/officeDocument/2006/relationships/image" Target="../media/image60.png"/><Relationship Id="rId32" Type="http://schemas.openxmlformats.org/officeDocument/2006/relationships/customXml" Target="../ink/ink75.xml"/><Relationship Id="rId37" Type="http://schemas.openxmlformats.org/officeDocument/2006/relationships/image" Target="../media/image66.png"/><Relationship Id="rId40" Type="http://schemas.openxmlformats.org/officeDocument/2006/relationships/customXml" Target="../ink/ink79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10" Type="http://schemas.openxmlformats.org/officeDocument/2006/relationships/image" Target="../media/image420.png"/><Relationship Id="rId19" Type="http://schemas.openxmlformats.org/officeDocument/2006/relationships/customXml" Target="../ink/ink68.xml"/><Relationship Id="rId31" Type="http://schemas.openxmlformats.org/officeDocument/2006/relationships/image" Target="../media/image63.png"/><Relationship Id="rId4" Type="http://schemas.openxmlformats.org/officeDocument/2006/relationships/image" Target="../media/image390.png"/><Relationship Id="rId9" Type="http://schemas.openxmlformats.org/officeDocument/2006/relationships/customXml" Target="../ink/ink63.xml"/><Relationship Id="rId14" Type="http://schemas.openxmlformats.org/officeDocument/2006/relationships/image" Target="../media/image440.png"/><Relationship Id="rId22" Type="http://schemas.openxmlformats.org/officeDocument/2006/relationships/image" Target="../media/image59.png"/><Relationship Id="rId27" Type="http://schemas.openxmlformats.org/officeDocument/2006/relationships/image" Target="../media/image61.png"/><Relationship Id="rId30" Type="http://schemas.openxmlformats.org/officeDocument/2006/relationships/customXml" Target="../ink/ink74.xml"/><Relationship Id="rId35" Type="http://schemas.openxmlformats.org/officeDocument/2006/relationships/image" Target="../media/image65.png"/><Relationship Id="rId43" Type="http://schemas.openxmlformats.org/officeDocument/2006/relationships/image" Target="../media/image69.png"/><Relationship Id="rId8" Type="http://schemas.openxmlformats.org/officeDocument/2006/relationships/image" Target="../media/image410.png"/><Relationship Id="rId3" Type="http://schemas.openxmlformats.org/officeDocument/2006/relationships/customXml" Target="../ink/ink60.xml"/><Relationship Id="rId12" Type="http://schemas.openxmlformats.org/officeDocument/2006/relationships/image" Target="../media/image430.png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image" Target="../media/image64.png"/><Relationship Id="rId38" Type="http://schemas.openxmlformats.org/officeDocument/2006/relationships/customXml" Target="../ink/ink7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86.xml"/><Relationship Id="rId18" Type="http://schemas.openxmlformats.org/officeDocument/2006/relationships/image" Target="../media/image480.png"/><Relationship Id="rId3" Type="http://schemas.openxmlformats.org/officeDocument/2006/relationships/customXml" Target="../ink/ink81.xml"/><Relationship Id="rId21" Type="http://schemas.openxmlformats.org/officeDocument/2006/relationships/customXml" Target="../ink/ink90.xml"/><Relationship Id="rId7" Type="http://schemas.openxmlformats.org/officeDocument/2006/relationships/customXml" Target="../ink/ink83.xml"/><Relationship Id="rId12" Type="http://schemas.openxmlformats.org/officeDocument/2006/relationships/image" Target="../media/image100.png"/><Relationship Id="rId17" Type="http://schemas.openxmlformats.org/officeDocument/2006/relationships/customXml" Target="../ink/ink88.xml"/><Relationship Id="rId2" Type="http://schemas.openxmlformats.org/officeDocument/2006/relationships/image" Target="../media/image25.jpeg"/><Relationship Id="rId16" Type="http://schemas.openxmlformats.org/officeDocument/2006/relationships/image" Target="../media/image470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customXml" Target="../ink/ink85.xml"/><Relationship Id="rId24" Type="http://schemas.openxmlformats.org/officeDocument/2006/relationships/image" Target="../media/image73.png"/><Relationship Id="rId5" Type="http://schemas.openxmlformats.org/officeDocument/2006/relationships/customXml" Target="../ink/ink82.xml"/><Relationship Id="rId15" Type="http://schemas.openxmlformats.org/officeDocument/2006/relationships/customXml" Target="../ink/ink87.xml"/><Relationship Id="rId23" Type="http://schemas.openxmlformats.org/officeDocument/2006/relationships/customXml" Target="../ink/ink91.xml"/><Relationship Id="rId10" Type="http://schemas.openxmlformats.org/officeDocument/2006/relationships/image" Target="../media/image90.png"/><Relationship Id="rId19" Type="http://schemas.openxmlformats.org/officeDocument/2006/relationships/customXml" Target="../ink/ink89.xml"/><Relationship Id="rId4" Type="http://schemas.openxmlformats.org/officeDocument/2006/relationships/image" Target="../media/image600.png"/><Relationship Id="rId9" Type="http://schemas.openxmlformats.org/officeDocument/2006/relationships/customXml" Target="../ink/ink84.xml"/><Relationship Id="rId14" Type="http://schemas.openxmlformats.org/officeDocument/2006/relationships/image" Target="../media/image460.png"/><Relationship Id="rId22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13836-E517-61D8-AF59-4492DFE1F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noProof="0" dirty="0" err="1"/>
              <a:t>Deep</a:t>
            </a:r>
            <a:r>
              <a:rPr lang="ko-KR" noProof="0" dirty="0"/>
              <a:t> </a:t>
            </a:r>
            <a:r>
              <a:rPr lang="ko-KR" noProof="0" dirty="0" err="1"/>
              <a:t>Learning</a:t>
            </a:r>
            <a:r>
              <a:rPr lang="ko-KR" noProof="0" dirty="0"/>
              <a:t> 10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E89BA8-455E-A796-B823-335F3FE28D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noProof="0" dirty="0"/>
              <a:t>21011290 전승윤</a:t>
            </a:r>
          </a:p>
        </p:txBody>
      </p:sp>
    </p:spTree>
    <p:extLst>
      <p:ext uri="{BB962C8B-B14F-4D97-AF65-F5344CB8AC3E}">
        <p14:creationId xmlns:p14="http://schemas.microsoft.com/office/powerpoint/2010/main" val="134984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991BC-FC41-89A0-3BBC-6FC18D26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76B86A-6C0B-9ABD-BBA1-F76CFB691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" y="88900"/>
            <a:ext cx="11631915" cy="65690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14353E-3414-DE0D-B614-E0F8B27129B3}"/>
              </a:ext>
            </a:extLst>
          </p:cNvPr>
          <p:cNvSpPr txBox="1"/>
          <p:nvPr/>
        </p:nvSpPr>
        <p:spPr>
          <a:xfrm>
            <a:off x="4584700" y="5314950"/>
            <a:ext cx="617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>
                <a:solidFill>
                  <a:srgbClr val="FF0000"/>
                </a:solidFill>
              </a:rPr>
              <a:t>뉴럴</a:t>
            </a:r>
            <a:r>
              <a:rPr lang="ko-KR" altLang="en-US" dirty="0">
                <a:solidFill>
                  <a:srgbClr val="FF0000"/>
                </a:solidFill>
              </a:rPr>
              <a:t> 네트워크가 학습만 잘하면 어느 함수도 예측가능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</a:rPr>
              <a:t>은닉층의 </a:t>
            </a:r>
            <a:r>
              <a:rPr lang="ko-KR" altLang="en-US" dirty="0" err="1">
                <a:solidFill>
                  <a:srgbClr val="FF0000"/>
                </a:solidFill>
              </a:rPr>
              <a:t>노드수</a:t>
            </a:r>
            <a:r>
              <a:rPr lang="ko-KR" altLang="en-US" dirty="0">
                <a:solidFill>
                  <a:srgbClr val="FF0000"/>
                </a:solidFill>
              </a:rPr>
              <a:t> 증가 </a:t>
            </a:r>
            <a:r>
              <a:rPr lang="en-US" altLang="ko-KR" dirty="0">
                <a:solidFill>
                  <a:srgbClr val="FF0000"/>
                </a:solidFill>
              </a:rPr>
              <a:t>-&gt; </a:t>
            </a:r>
            <a:r>
              <a:rPr lang="ko-KR" altLang="en-US" dirty="0">
                <a:solidFill>
                  <a:srgbClr val="FF0000"/>
                </a:solidFill>
              </a:rPr>
              <a:t>함수예측성능 증가</a:t>
            </a:r>
          </a:p>
        </p:txBody>
      </p:sp>
    </p:spTree>
    <p:extLst>
      <p:ext uri="{BB962C8B-B14F-4D97-AF65-F5344CB8AC3E}">
        <p14:creationId xmlns:p14="http://schemas.microsoft.com/office/powerpoint/2010/main" val="231635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0607-27DF-D3D7-0477-C45A61C9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B45F89-7CAA-BD83-7903-FBE8DA6A0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20100" cy="6858000"/>
          </a:xfrm>
        </p:spPr>
      </p:pic>
      <p:pic>
        <p:nvPicPr>
          <p:cNvPr id="4" name="그림 3" descr="라인, 도표, 그래프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621177-9181-1E5D-113F-E212D2CEC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223" y="167092"/>
            <a:ext cx="4319216" cy="3490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C2AF7-FAD1-765C-F0F0-502342B46727}"/>
              </a:ext>
            </a:extLst>
          </p:cNvPr>
          <p:cNvSpPr txBox="1"/>
          <p:nvPr/>
        </p:nvSpPr>
        <p:spPr>
          <a:xfrm>
            <a:off x="7865015" y="3673569"/>
            <a:ext cx="4412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X</a:t>
            </a:r>
            <a:r>
              <a:rPr lang="ko-KR" altLang="en-US" sz="1600" dirty="0">
                <a:solidFill>
                  <a:srgbClr val="FF0000"/>
                </a:solidFill>
              </a:rPr>
              <a:t>앞에 있는 계수가 커질수록 그래프가 축소됨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EDF08-B742-4BB2-ED2E-DE7DBCA4BE7F}"/>
              </a:ext>
            </a:extLst>
          </p:cNvPr>
          <p:cNvSpPr txBox="1"/>
          <p:nvPr/>
        </p:nvSpPr>
        <p:spPr>
          <a:xfrm>
            <a:off x="5623881" y="2782879"/>
            <a:ext cx="417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0.8{u(t-0.4)-u(t-0.6)}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14" name="그림 13" descr="텍스트, 도표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0CF21A-6747-A5E3-E994-239067FD0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120" y="4080072"/>
            <a:ext cx="3547364" cy="26605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4A071A7-A3FE-918D-564B-98D718E19B8F}"/>
                  </a:ext>
                </a:extLst>
              </p14:cNvPr>
              <p14:cNvContentPartPr/>
              <p14:nvPr/>
            </p14:nvContentPartPr>
            <p14:xfrm>
              <a:off x="7187960" y="3117610"/>
              <a:ext cx="337680" cy="14907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4A071A7-A3FE-918D-564B-98D718E19B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8960" y="3108610"/>
                <a:ext cx="355320" cy="150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E05A58-39C9-EDAF-B5EB-6596B901505B}"/>
              </a:ext>
            </a:extLst>
          </p:cNvPr>
          <p:cNvGrpSpPr/>
          <p:nvPr/>
        </p:nvGrpSpPr>
        <p:grpSpPr>
          <a:xfrm>
            <a:off x="7529960" y="4215970"/>
            <a:ext cx="717120" cy="659880"/>
            <a:chOff x="7529960" y="4215970"/>
            <a:chExt cx="71712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3F9BF9C3-6719-237A-0DB6-F48223D2EAB6}"/>
                    </a:ext>
                  </a:extLst>
                </p14:cNvPr>
                <p14:cNvContentPartPr/>
                <p14:nvPr/>
              </p14:nvContentPartPr>
              <p14:xfrm>
                <a:off x="7529960" y="4215970"/>
                <a:ext cx="688320" cy="613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3F9BF9C3-6719-237A-0DB6-F48223D2EA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21320" y="4207330"/>
                  <a:ext cx="705960" cy="63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378D20C-4FB8-EAE8-CB67-1DF86D77BD5A}"/>
                    </a:ext>
                  </a:extLst>
                </p14:cNvPr>
                <p14:cNvContentPartPr/>
                <p14:nvPr/>
              </p14:nvContentPartPr>
              <p14:xfrm>
                <a:off x="8121440" y="4667050"/>
                <a:ext cx="125640" cy="173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378D20C-4FB8-EAE8-CB67-1DF86D77BD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12800" y="4658050"/>
                  <a:ext cx="143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184480C-1A2A-BA70-66B4-AB9BECFFDEF8}"/>
                    </a:ext>
                  </a:extLst>
                </p14:cNvPr>
                <p14:cNvContentPartPr/>
                <p14:nvPr/>
              </p14:nvContentPartPr>
              <p14:xfrm>
                <a:off x="8063840" y="4832290"/>
                <a:ext cx="178560" cy="435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184480C-1A2A-BA70-66B4-AB9BECFFDE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4840" y="4823290"/>
                  <a:ext cx="196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C71BECE-4F31-103D-073D-353DFC8A4210}"/>
                  </a:ext>
                </a:extLst>
              </p14:cNvPr>
              <p14:cNvContentPartPr/>
              <p14:nvPr/>
            </p14:nvContentPartPr>
            <p14:xfrm>
              <a:off x="7317200" y="4476610"/>
              <a:ext cx="17280" cy="14184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C71BECE-4F31-103D-073D-353DFC8A421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8560" y="4467610"/>
                <a:ext cx="34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3A824F8-43A1-F6B7-6525-A2EBC8346283}"/>
                  </a:ext>
                </a:extLst>
              </p14:cNvPr>
              <p14:cNvContentPartPr/>
              <p14:nvPr/>
            </p14:nvContentPartPr>
            <p14:xfrm>
              <a:off x="7340240" y="4613770"/>
              <a:ext cx="124200" cy="9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3A824F8-43A1-F6B7-6525-A2EBC83462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1600" y="4604770"/>
                <a:ext cx="141840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14F4374-7575-06B8-11D9-1C85A7777E8C}"/>
              </a:ext>
            </a:extLst>
          </p:cNvPr>
          <p:cNvSpPr txBox="1"/>
          <p:nvPr/>
        </p:nvSpPr>
        <p:spPr>
          <a:xfrm>
            <a:off x="596900" y="5824028"/>
            <a:ext cx="186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rgbClr val="FF0000"/>
                </a:solidFill>
              </a:rPr>
              <a:t>σ</a:t>
            </a:r>
            <a:r>
              <a:rPr lang="en-US" altLang="ko-KR" dirty="0">
                <a:solidFill>
                  <a:srgbClr val="FF0000"/>
                </a:solidFill>
              </a:rPr>
              <a:t>(10x-4)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el-GR" altLang="ko-KR" dirty="0">
                <a:solidFill>
                  <a:srgbClr val="FF0000"/>
                </a:solidFill>
              </a:rPr>
              <a:t>σ</a:t>
            </a:r>
            <a:r>
              <a:rPr lang="en-US" altLang="ko-KR" dirty="0">
                <a:solidFill>
                  <a:srgbClr val="FF0000"/>
                </a:solidFill>
              </a:rPr>
              <a:t>{10(x-0.4)}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F9D34D-BF5D-F07E-2EE2-D2F28213CD8B}"/>
              </a:ext>
            </a:extLst>
          </p:cNvPr>
          <p:cNvSpPr txBox="1"/>
          <p:nvPr/>
        </p:nvSpPr>
        <p:spPr>
          <a:xfrm>
            <a:off x="2336800" y="5846544"/>
            <a:ext cx="180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>
                <a:solidFill>
                  <a:schemeClr val="accent1"/>
                </a:solidFill>
              </a:rPr>
              <a:t>σ</a:t>
            </a:r>
            <a:r>
              <a:rPr lang="en-US" altLang="ko-KR" dirty="0">
                <a:solidFill>
                  <a:schemeClr val="accent1"/>
                </a:solidFill>
              </a:rPr>
              <a:t>(100x-40)</a:t>
            </a:r>
          </a:p>
          <a:p>
            <a:r>
              <a:rPr lang="en-US" altLang="ko-KR" dirty="0">
                <a:solidFill>
                  <a:schemeClr val="accent1"/>
                </a:solidFill>
              </a:rPr>
              <a:t>-&gt;</a:t>
            </a:r>
            <a:r>
              <a:rPr lang="el-GR" altLang="ko-KR" dirty="0">
                <a:solidFill>
                  <a:schemeClr val="accent1"/>
                </a:solidFill>
              </a:rPr>
              <a:t>σ</a:t>
            </a:r>
            <a:r>
              <a:rPr lang="en-US" altLang="ko-KR" dirty="0">
                <a:solidFill>
                  <a:schemeClr val="accent1"/>
                </a:solidFill>
              </a:rPr>
              <a:t>{100(x-0.4)}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09C44E8-D94E-8FFA-9404-FF4B7288F808}"/>
              </a:ext>
            </a:extLst>
          </p:cNvPr>
          <p:cNvGrpSpPr/>
          <p:nvPr/>
        </p:nvGrpSpPr>
        <p:grpSpPr>
          <a:xfrm>
            <a:off x="1644320" y="3524050"/>
            <a:ext cx="616680" cy="186480"/>
            <a:chOff x="1644320" y="3524050"/>
            <a:chExt cx="6166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428E7AD-F101-03E3-7AEE-F5B576346DFC}"/>
                    </a:ext>
                  </a:extLst>
                </p14:cNvPr>
                <p14:cNvContentPartPr/>
                <p14:nvPr/>
              </p14:nvContentPartPr>
              <p14:xfrm>
                <a:off x="1644320" y="3555370"/>
                <a:ext cx="558360" cy="89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428E7AD-F101-03E3-7AEE-F5B576346D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35680" y="3546730"/>
                  <a:ext cx="576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7E29DBC-EEA3-BE3D-4ADC-B87371E452EE}"/>
                    </a:ext>
                  </a:extLst>
                </p14:cNvPr>
                <p14:cNvContentPartPr/>
                <p14:nvPr/>
              </p14:nvContentPartPr>
              <p14:xfrm>
                <a:off x="2133200" y="3524050"/>
                <a:ext cx="123120" cy="68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7E29DBC-EEA3-BE3D-4ADC-B87371E452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24560" y="3515050"/>
                  <a:ext cx="140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42B67B5-B86B-7CA2-D3F5-8824F0F14C12}"/>
                    </a:ext>
                  </a:extLst>
                </p14:cNvPr>
                <p14:cNvContentPartPr/>
                <p14:nvPr/>
              </p14:nvContentPartPr>
              <p14:xfrm>
                <a:off x="2120600" y="3593890"/>
                <a:ext cx="140400" cy="116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42B67B5-B86B-7CA2-D3F5-8824F0F14C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1600" y="3584890"/>
                  <a:ext cx="1580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CB0FA37-DB1F-16DC-4648-2ADEC3E58437}"/>
              </a:ext>
            </a:extLst>
          </p:cNvPr>
          <p:cNvGrpSpPr/>
          <p:nvPr/>
        </p:nvGrpSpPr>
        <p:grpSpPr>
          <a:xfrm>
            <a:off x="3314360" y="3586330"/>
            <a:ext cx="557280" cy="259560"/>
            <a:chOff x="3314360" y="3586330"/>
            <a:chExt cx="55728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4972E2BC-403B-96FC-A94F-5790FC25D290}"/>
                    </a:ext>
                  </a:extLst>
                </p14:cNvPr>
                <p14:cNvContentPartPr/>
                <p14:nvPr/>
              </p14:nvContentPartPr>
              <p14:xfrm>
                <a:off x="3314360" y="3586330"/>
                <a:ext cx="489600" cy="123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4972E2BC-403B-96FC-A94F-5790FC25D2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05720" y="3577330"/>
                  <a:ext cx="507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9F51ADE-5FE4-D329-5BC5-3A2F97C24FAF}"/>
                    </a:ext>
                  </a:extLst>
                </p14:cNvPr>
                <p14:cNvContentPartPr/>
                <p14:nvPr/>
              </p14:nvContentPartPr>
              <p14:xfrm>
                <a:off x="3706400" y="3593890"/>
                <a:ext cx="165240" cy="252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9F51ADE-5FE4-D329-5BC5-3A2F97C24F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97400" y="3584890"/>
                  <a:ext cx="182880" cy="269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BF34777-E6B9-7CAB-FD0D-47062E03ECB9}"/>
              </a:ext>
            </a:extLst>
          </p:cNvPr>
          <p:cNvSpPr txBox="1"/>
          <p:nvPr/>
        </p:nvSpPr>
        <p:spPr>
          <a:xfrm>
            <a:off x="443422" y="2894778"/>
            <a:ext cx="512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비는 같지만</a:t>
            </a:r>
            <a:r>
              <a:rPr lang="en-US" altLang="ko-KR" dirty="0">
                <a:solidFill>
                  <a:srgbClr val="FF0000"/>
                </a:solidFill>
              </a:rPr>
              <a:t>, w</a:t>
            </a:r>
            <a:r>
              <a:rPr lang="ko-KR" altLang="en-US" dirty="0">
                <a:solidFill>
                  <a:srgbClr val="FF0000"/>
                </a:solidFill>
              </a:rPr>
              <a:t>를 무한대까지 키우면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B72FF-0046-805D-00D1-898D3FD7BD69}"/>
              </a:ext>
            </a:extLst>
          </p:cNvPr>
          <p:cNvSpPr txBox="1"/>
          <p:nvPr/>
        </p:nvSpPr>
        <p:spPr>
          <a:xfrm>
            <a:off x="4070470" y="5846544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</a:rPr>
              <a:t>S</a:t>
            </a:r>
            <a:r>
              <a:rPr lang="ko-KR" altLang="en-US" dirty="0">
                <a:solidFill>
                  <a:srgbClr val="FFC000"/>
                </a:solidFill>
              </a:rPr>
              <a:t>가 </a:t>
            </a:r>
            <a:r>
              <a:rPr lang="ko-KR" altLang="en-US" dirty="0" err="1">
                <a:solidFill>
                  <a:srgbClr val="FFC000"/>
                </a:solidFill>
              </a:rPr>
              <a:t>경계점</a:t>
            </a:r>
            <a:endParaRPr lang="ko-KR" alt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2725E06-6C39-D9C5-E8FD-F82EE8EBC46E}"/>
                  </a:ext>
                </a:extLst>
              </p14:cNvPr>
              <p14:cNvContentPartPr/>
              <p14:nvPr/>
            </p14:nvContentPartPr>
            <p14:xfrm>
              <a:off x="2539640" y="4927330"/>
              <a:ext cx="184680" cy="13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2725E06-6C39-D9C5-E8FD-F82EE8EBC4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30640" y="4918330"/>
                <a:ext cx="202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EBB6790-9FA7-9DB7-6B64-C2979E7260E9}"/>
                  </a:ext>
                </a:extLst>
              </p14:cNvPr>
              <p14:cNvContentPartPr/>
              <p14:nvPr/>
            </p14:nvContentPartPr>
            <p14:xfrm>
              <a:off x="2677160" y="4870450"/>
              <a:ext cx="68760" cy="175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EBB6790-9FA7-9DB7-6B64-C2979E7260E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68160" y="4861450"/>
                <a:ext cx="86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6C97F26C-4E1F-6AD1-510F-E0B85715FFA4}"/>
                  </a:ext>
                </a:extLst>
              </p14:cNvPr>
              <p14:cNvContentPartPr/>
              <p14:nvPr/>
            </p14:nvContentPartPr>
            <p14:xfrm>
              <a:off x="2558720" y="4984570"/>
              <a:ext cx="139320" cy="3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6C97F26C-4E1F-6AD1-510F-E0B85715FF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50080" y="4975570"/>
                <a:ext cx="156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그룹 52">
            <a:extLst>
              <a:ext uri="{FF2B5EF4-FFF2-40B4-BE49-F238E27FC236}">
                <a16:creationId xmlns:a16="http://schemas.microsoft.com/office/drawing/2014/main" id="{88289214-0984-7D72-1723-D697F53F50AD}"/>
              </a:ext>
            </a:extLst>
          </p:cNvPr>
          <p:cNvGrpSpPr/>
          <p:nvPr/>
        </p:nvGrpSpPr>
        <p:grpSpPr>
          <a:xfrm>
            <a:off x="2996840" y="4857490"/>
            <a:ext cx="216000" cy="136800"/>
            <a:chOff x="2996840" y="4857490"/>
            <a:chExt cx="2160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B1EE533-37EE-3AAF-B391-E7CFED9B5429}"/>
                    </a:ext>
                  </a:extLst>
                </p14:cNvPr>
                <p14:cNvContentPartPr/>
                <p14:nvPr/>
              </p14:nvContentPartPr>
              <p14:xfrm>
                <a:off x="3001520" y="4857490"/>
                <a:ext cx="65520" cy="676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B1EE533-37EE-3AAF-B391-E7CFED9B542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92880" y="4848850"/>
                  <a:ext cx="83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EEA3AB6-6D70-AFE6-C23C-92555E844C81}"/>
                    </a:ext>
                  </a:extLst>
                </p14:cNvPr>
                <p14:cNvContentPartPr/>
                <p14:nvPr/>
              </p14:nvContentPartPr>
              <p14:xfrm>
                <a:off x="2996840" y="4927330"/>
                <a:ext cx="69120" cy="669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EEA3AB6-6D70-AFE6-C23C-92555E844C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88200" y="4918690"/>
                  <a:ext cx="86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E8FDBAF-A2FD-31D3-68BF-0400F19D488C}"/>
                    </a:ext>
                  </a:extLst>
                </p14:cNvPr>
                <p14:cNvContentPartPr/>
                <p14:nvPr/>
              </p14:nvContentPartPr>
              <p14:xfrm>
                <a:off x="3054080" y="4889530"/>
                <a:ext cx="158760" cy="25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E8FDBAF-A2FD-31D3-68BF-0400F19D48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45440" y="4880530"/>
                  <a:ext cx="176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3A8CFA-7A56-C1A9-6A74-E8FF5CA7C132}"/>
                    </a:ext>
                  </a:extLst>
                </p14:cNvPr>
                <p14:cNvContentPartPr/>
                <p14:nvPr/>
              </p14:nvContentPartPr>
              <p14:xfrm>
                <a:off x="3060200" y="4952890"/>
                <a:ext cx="120240" cy="68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3A8CFA-7A56-C1A9-6A74-E8FF5CA7C13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51560" y="4943890"/>
                  <a:ext cx="137880" cy="2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2C2865B-FD82-F724-1F33-0AA0FD63B0F4}"/>
              </a:ext>
            </a:extLst>
          </p:cNvPr>
          <p:cNvSpPr txBox="1"/>
          <p:nvPr/>
        </p:nvSpPr>
        <p:spPr>
          <a:xfrm>
            <a:off x="10026650" y="2616200"/>
            <a:ext cx="2039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X^2 </a:t>
            </a:r>
            <a:r>
              <a:rPr lang="ko-KR" altLang="en-US" dirty="0">
                <a:solidFill>
                  <a:srgbClr val="FF0000"/>
                </a:solidFill>
              </a:rPr>
              <a:t>과</a:t>
            </a:r>
            <a:r>
              <a:rPr lang="en-US" altLang="ko-KR" dirty="0">
                <a:solidFill>
                  <a:srgbClr val="FF0000"/>
                </a:solidFill>
              </a:rPr>
              <a:t> (1/2X)^2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을 비교해보세요</a:t>
            </a:r>
          </a:p>
        </p:txBody>
      </p:sp>
    </p:spTree>
    <p:extLst>
      <p:ext uri="{BB962C8B-B14F-4D97-AF65-F5344CB8AC3E}">
        <p14:creationId xmlns:p14="http://schemas.microsoft.com/office/powerpoint/2010/main" val="20920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BB3D9-295C-02FE-7A83-7FF8B94E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도표, 라인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97B4D6-7A99-D68D-4428-4AD52AD9B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1500" cy="6800850"/>
          </a:xfrm>
        </p:spPr>
      </p:pic>
      <p:pic>
        <p:nvPicPr>
          <p:cNvPr id="4" name="그림 3" descr="라인, 도표, 평행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86B560-AAD2-57CA-B655-FE092F112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966" y="2119312"/>
            <a:ext cx="4267200" cy="2619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92033-8A0A-FBAE-E7F2-992DC7B3A935}"/>
              </a:ext>
            </a:extLst>
          </p:cNvPr>
          <p:cNvSpPr txBox="1"/>
          <p:nvPr/>
        </p:nvSpPr>
        <p:spPr>
          <a:xfrm>
            <a:off x="7822190" y="473689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구간을 더욱 세밀하게 나누면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-&gt; </a:t>
            </a:r>
            <a:r>
              <a:rPr lang="ko-KR" altLang="en-US" dirty="0">
                <a:solidFill>
                  <a:srgbClr val="FF0000"/>
                </a:solidFill>
              </a:rPr>
              <a:t>더 정확하게 함수를 예측할 수 있다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 -&gt; </a:t>
            </a:r>
            <a:r>
              <a:rPr lang="ko-KR" altLang="en-US" dirty="0">
                <a:solidFill>
                  <a:srgbClr val="FF0000"/>
                </a:solidFill>
              </a:rPr>
              <a:t>이를 위해 은닉층의 노드 수 늘리기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5D44199-2CDB-D959-2A83-7C403540D405}"/>
              </a:ext>
            </a:extLst>
          </p:cNvPr>
          <p:cNvGrpSpPr/>
          <p:nvPr/>
        </p:nvGrpSpPr>
        <p:grpSpPr>
          <a:xfrm>
            <a:off x="2121680" y="4747690"/>
            <a:ext cx="180000" cy="122760"/>
            <a:chOff x="2121680" y="4747690"/>
            <a:chExt cx="180000" cy="12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B39787B-BD1F-FF38-1B3F-77B0A845F3D3}"/>
                    </a:ext>
                  </a:extLst>
                </p14:cNvPr>
                <p14:cNvContentPartPr/>
                <p14:nvPr/>
              </p14:nvContentPartPr>
              <p14:xfrm>
                <a:off x="2121680" y="4747690"/>
                <a:ext cx="68400" cy="110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B39787B-BD1F-FF38-1B3F-77B0A845F3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2680" y="4739050"/>
                  <a:ext cx="86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37606A9-081C-3AE6-3D3D-1B3543E6C508}"/>
                    </a:ext>
                  </a:extLst>
                </p14:cNvPr>
                <p14:cNvContentPartPr/>
                <p14:nvPr/>
              </p14:nvContentPartPr>
              <p14:xfrm>
                <a:off x="2222120" y="4863970"/>
                <a:ext cx="36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37606A9-081C-3AE6-3D3D-1B3543E6C5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3480" y="48549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F28DF19-4B34-74D9-3840-A71C662A7176}"/>
                    </a:ext>
                  </a:extLst>
                </p14:cNvPr>
                <p14:cNvContentPartPr/>
                <p14:nvPr/>
              </p14:nvContentPartPr>
              <p14:xfrm>
                <a:off x="2247680" y="4764610"/>
                <a:ext cx="54000" cy="105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F28DF19-4B34-74D9-3840-A71C662A71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39040" y="4755970"/>
                  <a:ext cx="716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C8BAE61-F621-4619-FE5B-38EC50CA43B6}"/>
              </a:ext>
            </a:extLst>
          </p:cNvPr>
          <p:cNvGrpSpPr/>
          <p:nvPr/>
        </p:nvGrpSpPr>
        <p:grpSpPr>
          <a:xfrm>
            <a:off x="2537480" y="4736890"/>
            <a:ext cx="199080" cy="186120"/>
            <a:chOff x="2537480" y="4736890"/>
            <a:chExt cx="19908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47E1EA-D7B1-2BD5-4949-12F2F0EF910A}"/>
                    </a:ext>
                  </a:extLst>
                </p14:cNvPr>
                <p14:cNvContentPartPr/>
                <p14:nvPr/>
              </p14:nvContentPartPr>
              <p14:xfrm>
                <a:off x="2537480" y="4736890"/>
                <a:ext cx="60120" cy="146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47E1EA-D7B1-2BD5-4949-12F2F0EF91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8480" y="4727890"/>
                  <a:ext cx="77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712458E-B3A1-4326-EEF9-CF8E37763C2F}"/>
                    </a:ext>
                  </a:extLst>
                </p14:cNvPr>
                <p14:cNvContentPartPr/>
                <p14:nvPr/>
              </p14:nvContentPartPr>
              <p14:xfrm>
                <a:off x="2628560" y="4882690"/>
                <a:ext cx="36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712458E-B3A1-4326-EEF9-CF8E37763C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9920" y="4874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2549A18-1D99-BCA9-CB85-A3ECE4977962}"/>
                    </a:ext>
                  </a:extLst>
                </p14:cNvPr>
                <p14:cNvContentPartPr/>
                <p14:nvPr/>
              </p14:nvContentPartPr>
              <p14:xfrm>
                <a:off x="2653760" y="4743010"/>
                <a:ext cx="82800" cy="705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2549A18-1D99-BCA9-CB85-A3ECE49779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4760" y="4734370"/>
                  <a:ext cx="100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8C63FE0-425E-C21D-956C-89172987FCCD}"/>
                    </a:ext>
                  </a:extLst>
                </p14:cNvPr>
                <p14:cNvContentPartPr/>
                <p14:nvPr/>
              </p14:nvContentPartPr>
              <p14:xfrm>
                <a:off x="2669240" y="4749490"/>
                <a:ext cx="36360" cy="1735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8C63FE0-425E-C21D-956C-89172987FC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60240" y="4740850"/>
                  <a:ext cx="5400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5E62D2C-3051-6666-4E60-ADC585AE1451}"/>
                  </a:ext>
                </a:extLst>
              </p14:cNvPr>
              <p14:cNvContentPartPr/>
              <p14:nvPr/>
            </p14:nvContentPartPr>
            <p14:xfrm>
              <a:off x="2914040" y="4749490"/>
              <a:ext cx="57960" cy="1285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5E62D2C-3051-6666-4E60-ADC585AE14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5400" y="4740850"/>
                <a:ext cx="75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A2E1232-B319-C403-950B-2ED4D51306CE}"/>
                  </a:ext>
                </a:extLst>
              </p14:cNvPr>
              <p14:cNvContentPartPr/>
              <p14:nvPr/>
            </p14:nvContentPartPr>
            <p14:xfrm>
              <a:off x="3009800" y="487657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A2E1232-B319-C403-950B-2ED4D51306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0800" y="48675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7A812FDA-C0CE-2858-291A-EA39161FFE47}"/>
                  </a:ext>
                </a:extLst>
              </p14:cNvPr>
              <p14:cNvContentPartPr/>
              <p14:nvPr/>
            </p14:nvContentPartPr>
            <p14:xfrm>
              <a:off x="3040760" y="4743010"/>
              <a:ext cx="59040" cy="128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7A812FDA-C0CE-2858-291A-EA39161FFE4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2120" y="4734370"/>
                <a:ext cx="76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5AC179CC-CDA2-43EA-419B-11C72C45FAA0}"/>
                  </a:ext>
                </a:extLst>
              </p14:cNvPr>
              <p14:cNvContentPartPr/>
              <p14:nvPr/>
            </p14:nvContentPartPr>
            <p14:xfrm>
              <a:off x="3327320" y="4768570"/>
              <a:ext cx="64440" cy="1047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5AC179CC-CDA2-43EA-419B-11C72C45FA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18320" y="4759570"/>
                <a:ext cx="82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5E39DF7-835B-DA61-7C85-D99933EA6BE2}"/>
                  </a:ext>
                </a:extLst>
              </p14:cNvPr>
              <p14:cNvContentPartPr/>
              <p14:nvPr/>
            </p14:nvContentPartPr>
            <p14:xfrm>
              <a:off x="3415880" y="4889170"/>
              <a:ext cx="360" cy="3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5E39DF7-835B-DA61-7C85-D99933EA6B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07240" y="48805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0DA1864-8842-EE95-1676-ECBD397B735D}"/>
                  </a:ext>
                </a:extLst>
              </p14:cNvPr>
              <p14:cNvContentPartPr/>
              <p14:nvPr/>
            </p14:nvContentPartPr>
            <p14:xfrm>
              <a:off x="3447200" y="4741210"/>
              <a:ext cx="72720" cy="1738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0DA1864-8842-EE95-1676-ECBD397B73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38200" y="4732570"/>
                <a:ext cx="903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4E17202F-6B7A-71DE-DCC4-8E8A2D65E94E}"/>
                  </a:ext>
                </a:extLst>
              </p14:cNvPr>
              <p14:cNvContentPartPr/>
              <p14:nvPr/>
            </p14:nvContentPartPr>
            <p14:xfrm>
              <a:off x="6336920" y="2497690"/>
              <a:ext cx="33120" cy="432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4E17202F-6B7A-71DE-DCC4-8E8A2D65E9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28280" y="2489050"/>
                <a:ext cx="5076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0AFC102B-F4AB-AD93-BD5F-E42245FF4B20}"/>
              </a:ext>
            </a:extLst>
          </p:cNvPr>
          <p:cNvGrpSpPr/>
          <p:nvPr/>
        </p:nvGrpSpPr>
        <p:grpSpPr>
          <a:xfrm>
            <a:off x="6412880" y="2431810"/>
            <a:ext cx="164160" cy="160200"/>
            <a:chOff x="6412880" y="2431810"/>
            <a:chExt cx="16416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73C68D0-F5A7-0040-C45E-CA7BC58260AA}"/>
                    </a:ext>
                  </a:extLst>
                </p14:cNvPr>
                <p14:cNvContentPartPr/>
                <p14:nvPr/>
              </p14:nvContentPartPr>
              <p14:xfrm>
                <a:off x="6412880" y="2457730"/>
                <a:ext cx="39240" cy="89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73C68D0-F5A7-0040-C45E-CA7BC58260A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03880" y="2449090"/>
                  <a:ext cx="56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9481033-7783-D677-4895-D058932DB5EA}"/>
                    </a:ext>
                  </a:extLst>
                </p14:cNvPr>
                <p14:cNvContentPartPr/>
                <p14:nvPr/>
              </p14:nvContentPartPr>
              <p14:xfrm>
                <a:off x="6438440" y="2454490"/>
                <a:ext cx="1440" cy="288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9481033-7783-D677-4895-D058932DB5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9800" y="2445850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7CCB7C29-4932-A858-C60A-48F811F218A0}"/>
                    </a:ext>
                  </a:extLst>
                </p14:cNvPr>
                <p14:cNvContentPartPr/>
                <p14:nvPr/>
              </p14:nvContentPartPr>
              <p14:xfrm>
                <a:off x="6483080" y="255241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7CCB7C29-4932-A858-C60A-48F811F218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74080" y="25434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AEF61CC-137D-2B98-5E36-CB192B72312D}"/>
                    </a:ext>
                  </a:extLst>
                </p14:cNvPr>
                <p14:cNvContentPartPr/>
                <p14:nvPr/>
              </p14:nvContentPartPr>
              <p14:xfrm>
                <a:off x="6510440" y="2457010"/>
                <a:ext cx="66600" cy="525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AEF61CC-137D-2B98-5E36-CB192B72312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1440" y="2448370"/>
                  <a:ext cx="84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4A22585-283A-B559-C9A2-32C2883B5141}"/>
                    </a:ext>
                  </a:extLst>
                </p14:cNvPr>
                <p14:cNvContentPartPr/>
                <p14:nvPr/>
              </p14:nvContentPartPr>
              <p14:xfrm>
                <a:off x="6529880" y="2431810"/>
                <a:ext cx="29880" cy="160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4A22585-283A-B559-C9A2-32C2883B51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0880" y="2423170"/>
                  <a:ext cx="475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F226410-85C4-3664-8E6E-DA6E67AB9A02}"/>
              </a:ext>
            </a:extLst>
          </p:cNvPr>
          <p:cNvGrpSpPr/>
          <p:nvPr/>
        </p:nvGrpSpPr>
        <p:grpSpPr>
          <a:xfrm>
            <a:off x="6564800" y="2177650"/>
            <a:ext cx="184320" cy="114120"/>
            <a:chOff x="6564800" y="2177650"/>
            <a:chExt cx="18432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03BA3F3-A825-7031-FBE5-C9A3EA0B08A6}"/>
                    </a:ext>
                  </a:extLst>
                </p14:cNvPr>
                <p14:cNvContentPartPr/>
                <p14:nvPr/>
              </p14:nvContentPartPr>
              <p14:xfrm>
                <a:off x="6564800" y="2184850"/>
                <a:ext cx="39960" cy="86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03BA3F3-A825-7031-FBE5-C9A3EA0B08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5800" y="2175850"/>
                  <a:ext cx="57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7F283A11-1CDF-1A39-B958-A75968A3ED28}"/>
                    </a:ext>
                  </a:extLst>
                </p14:cNvPr>
                <p14:cNvContentPartPr/>
                <p14:nvPr/>
              </p14:nvContentPartPr>
              <p14:xfrm>
                <a:off x="6654440" y="2266930"/>
                <a:ext cx="360" cy="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7F283A11-1CDF-1A39-B958-A75968A3ED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45800" y="2257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09704FC-19B6-8B12-A7C0-9D85A5FEB456}"/>
                    </a:ext>
                  </a:extLst>
                </p14:cNvPr>
                <p14:cNvContentPartPr/>
                <p14:nvPr/>
              </p14:nvContentPartPr>
              <p14:xfrm>
                <a:off x="6684680" y="2177650"/>
                <a:ext cx="51840" cy="518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09704FC-19B6-8B12-A7C0-9D85A5FEB4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76040" y="2169010"/>
                  <a:ext cx="69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C9918C0-DAB2-ECA7-9B02-399C3308D3BC}"/>
                    </a:ext>
                  </a:extLst>
                </p14:cNvPr>
                <p14:cNvContentPartPr/>
                <p14:nvPr/>
              </p14:nvContentPartPr>
              <p14:xfrm>
                <a:off x="6711680" y="2190610"/>
                <a:ext cx="32040" cy="1011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C9918C0-DAB2-ECA7-9B02-399C3308D3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02680" y="2181610"/>
                  <a:ext cx="49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F787FEF9-5F7D-9916-B621-49F228E11A95}"/>
                    </a:ext>
                  </a:extLst>
                </p14:cNvPr>
                <p14:cNvContentPartPr/>
                <p14:nvPr/>
              </p14:nvContentPartPr>
              <p14:xfrm>
                <a:off x="6711680" y="2232010"/>
                <a:ext cx="37440" cy="97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F787FEF9-5F7D-9916-B621-49F228E11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03040" y="2223370"/>
                  <a:ext cx="550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B5B1A4A-FABD-FDB8-0A7D-821D267BD414}"/>
                  </a:ext>
                </a:extLst>
              </p14:cNvPr>
              <p14:cNvContentPartPr/>
              <p14:nvPr/>
            </p14:nvContentPartPr>
            <p14:xfrm>
              <a:off x="2946080" y="1987210"/>
              <a:ext cx="476640" cy="68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B5B1A4A-FABD-FDB8-0A7D-821D267BD4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37080" y="1978210"/>
                <a:ext cx="4942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11A708A7-24F9-B52D-DBC3-34E624BCAAD1}"/>
                  </a:ext>
                </a:extLst>
              </p14:cNvPr>
              <p14:cNvContentPartPr/>
              <p14:nvPr/>
            </p14:nvContentPartPr>
            <p14:xfrm>
              <a:off x="3403280" y="1276210"/>
              <a:ext cx="6840" cy="711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11A708A7-24F9-B52D-DBC3-34E624BCAA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94280" y="1267210"/>
                <a:ext cx="24480" cy="72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6146420-775C-F304-EB77-0A5E452DB4AF}"/>
                  </a:ext>
                </a:extLst>
              </p14:cNvPr>
              <p14:cNvContentPartPr/>
              <p14:nvPr/>
            </p14:nvContentPartPr>
            <p14:xfrm>
              <a:off x="3403280" y="1269730"/>
              <a:ext cx="363960" cy="684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6146420-775C-F304-EB77-0A5E452DB4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94640" y="1260730"/>
                <a:ext cx="3816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5962305-7040-7BAD-6C11-2D622CB0F435}"/>
                  </a:ext>
                </a:extLst>
              </p14:cNvPr>
              <p14:cNvContentPartPr/>
              <p14:nvPr/>
            </p14:nvContentPartPr>
            <p14:xfrm>
              <a:off x="3395720" y="2101330"/>
              <a:ext cx="110880" cy="1587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5962305-7040-7BAD-6C11-2D622CB0F4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86720" y="2092690"/>
                <a:ext cx="1285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46058D0-7585-30DE-6106-C13ECAA6BDC8}"/>
                  </a:ext>
                </a:extLst>
              </p14:cNvPr>
              <p14:cNvContentPartPr/>
              <p14:nvPr/>
            </p14:nvContentPartPr>
            <p14:xfrm>
              <a:off x="3936800" y="1631890"/>
              <a:ext cx="190800" cy="6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46058D0-7585-30DE-6106-C13ECAA6BD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27800" y="1622890"/>
                <a:ext cx="208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7E72B71C-3A99-C230-A8D0-83E418B6F956}"/>
                  </a:ext>
                </a:extLst>
              </p14:cNvPr>
              <p14:cNvContentPartPr/>
              <p14:nvPr/>
            </p14:nvContentPartPr>
            <p14:xfrm>
              <a:off x="4286000" y="2031850"/>
              <a:ext cx="737280" cy="7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7E72B71C-3A99-C230-A8D0-83E418B6F95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77000" y="2013850"/>
                <a:ext cx="754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303C47D2-527E-5FAC-1D63-09C4C98CA069}"/>
                  </a:ext>
                </a:extLst>
              </p14:cNvPr>
              <p14:cNvContentPartPr/>
              <p14:nvPr/>
            </p14:nvContentPartPr>
            <p14:xfrm>
              <a:off x="5028680" y="1275850"/>
              <a:ext cx="720" cy="7495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303C47D2-527E-5FAC-1D63-09C4C98CA06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0680" y="1267210"/>
                <a:ext cx="3600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C049E5F5-568C-08F2-F7A8-8DBEB58F6CC3}"/>
                  </a:ext>
                </a:extLst>
              </p14:cNvPr>
              <p14:cNvContentPartPr/>
              <p14:nvPr/>
            </p14:nvContentPartPr>
            <p14:xfrm>
              <a:off x="5028680" y="1269010"/>
              <a:ext cx="514080" cy="75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C049E5F5-568C-08F2-F7A8-8DBEB58F6C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20040" y="1260010"/>
                <a:ext cx="5317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그룹 70">
            <a:extLst>
              <a:ext uri="{FF2B5EF4-FFF2-40B4-BE49-F238E27FC236}">
                <a16:creationId xmlns:a16="http://schemas.microsoft.com/office/drawing/2014/main" id="{53950C1B-DB50-47B0-AE24-BA3ED8262944}"/>
              </a:ext>
            </a:extLst>
          </p:cNvPr>
          <p:cNvGrpSpPr/>
          <p:nvPr/>
        </p:nvGrpSpPr>
        <p:grpSpPr>
          <a:xfrm>
            <a:off x="4944440" y="2118610"/>
            <a:ext cx="236520" cy="130320"/>
            <a:chOff x="4944440" y="2118610"/>
            <a:chExt cx="2365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7A4FCC25-518D-C222-3A58-C0E8DC29D0F5}"/>
                    </a:ext>
                  </a:extLst>
                </p14:cNvPr>
                <p14:cNvContentPartPr/>
                <p14:nvPr/>
              </p14:nvContentPartPr>
              <p14:xfrm>
                <a:off x="4944440" y="2124730"/>
                <a:ext cx="57960" cy="1155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7A4FCC25-518D-C222-3A58-C0E8DC29D0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35800" y="2116090"/>
                  <a:ext cx="75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DD19F10E-293D-B764-0572-222A3364B328}"/>
                    </a:ext>
                  </a:extLst>
                </p14:cNvPr>
                <p14:cNvContentPartPr/>
                <p14:nvPr/>
              </p14:nvContentPartPr>
              <p14:xfrm>
                <a:off x="5035160" y="2247490"/>
                <a:ext cx="360" cy="36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DD19F10E-293D-B764-0572-222A3364B3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26520" y="22388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CE191BD-6EB5-68B2-E5E0-3D953E1A59A4}"/>
                    </a:ext>
                  </a:extLst>
                </p14:cNvPr>
                <p14:cNvContentPartPr/>
                <p14:nvPr/>
              </p14:nvContentPartPr>
              <p14:xfrm>
                <a:off x="5098520" y="2118610"/>
                <a:ext cx="82440" cy="1303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CE191BD-6EB5-68B2-E5E0-3D953E1A59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89880" y="2109610"/>
                  <a:ext cx="10008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FC399A0-24AC-0E5F-B7E3-66FD81A58DAD}"/>
                  </a:ext>
                </a:extLst>
              </p14:cNvPr>
              <p14:cNvContentPartPr/>
              <p14:nvPr/>
            </p14:nvContentPartPr>
            <p14:xfrm>
              <a:off x="2730080" y="1147690"/>
              <a:ext cx="3119040" cy="132300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FC399A0-24AC-0E5F-B7E3-66FD81A58DA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21080" y="1138690"/>
                <a:ext cx="3136680" cy="13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75A624A5-698E-4968-0157-47907D8D2AB2}"/>
              </a:ext>
            </a:extLst>
          </p:cNvPr>
          <p:cNvGrpSpPr/>
          <p:nvPr/>
        </p:nvGrpSpPr>
        <p:grpSpPr>
          <a:xfrm>
            <a:off x="2068040" y="2082610"/>
            <a:ext cx="700920" cy="1861200"/>
            <a:chOff x="2068040" y="2082610"/>
            <a:chExt cx="700920" cy="18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9A20061-9505-FE52-3528-AE595F35C66B}"/>
                    </a:ext>
                  </a:extLst>
                </p14:cNvPr>
                <p14:cNvContentPartPr/>
                <p14:nvPr/>
              </p14:nvContentPartPr>
              <p14:xfrm>
                <a:off x="2068040" y="2082610"/>
                <a:ext cx="694080" cy="18612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9A20061-9505-FE52-3528-AE595F35C6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59040" y="2073610"/>
                  <a:ext cx="711720" cy="18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A51C40D7-0175-ADB0-AD19-B5F014116AC0}"/>
                    </a:ext>
                  </a:extLst>
                </p14:cNvPr>
                <p14:cNvContentPartPr/>
                <p14:nvPr/>
              </p14:nvContentPartPr>
              <p14:xfrm>
                <a:off x="2666360" y="2082610"/>
                <a:ext cx="102600" cy="118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A51C40D7-0175-ADB0-AD19-B5F014116A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57360" y="2073610"/>
                  <a:ext cx="120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83BB3D1C-9044-C1BA-728E-AC4CAD7DD0C7}"/>
                    </a:ext>
                  </a:extLst>
                </p14:cNvPr>
                <p14:cNvContentPartPr/>
                <p14:nvPr/>
              </p14:nvContentPartPr>
              <p14:xfrm>
                <a:off x="2743040" y="2095210"/>
                <a:ext cx="12960" cy="12060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83BB3D1C-9044-C1BA-728E-AC4CAD7DD0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34040" y="2086210"/>
                  <a:ext cx="3060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5490AC8-DC46-C9CB-712C-6B968771BE95}"/>
              </a:ext>
            </a:extLst>
          </p:cNvPr>
          <p:cNvGrpSpPr/>
          <p:nvPr/>
        </p:nvGrpSpPr>
        <p:grpSpPr>
          <a:xfrm>
            <a:off x="6102200" y="1282690"/>
            <a:ext cx="159120" cy="256320"/>
            <a:chOff x="6102200" y="1282690"/>
            <a:chExt cx="1591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5F8BD83-A8BD-2DCA-12FF-B58DF0A37529}"/>
                    </a:ext>
                  </a:extLst>
                </p14:cNvPr>
                <p14:cNvContentPartPr/>
                <p14:nvPr/>
              </p14:nvContentPartPr>
              <p14:xfrm>
                <a:off x="6115160" y="1282690"/>
                <a:ext cx="146160" cy="2530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5F8BD83-A8BD-2DCA-12FF-B58DF0A375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06160" y="1273690"/>
                  <a:ext cx="163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A3207D55-20A5-F14C-9C20-D69573D4F1ED}"/>
                    </a:ext>
                  </a:extLst>
                </p14:cNvPr>
                <p14:cNvContentPartPr/>
                <p14:nvPr/>
              </p14:nvContentPartPr>
              <p14:xfrm>
                <a:off x="6102200" y="1447570"/>
                <a:ext cx="127800" cy="914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A3207D55-20A5-F14C-9C20-D69573D4F1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93200" y="1438930"/>
                  <a:ext cx="145440" cy="10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68BF71D-17E0-B7BC-6B2A-C162FFEB48E7}"/>
              </a:ext>
            </a:extLst>
          </p:cNvPr>
          <p:cNvSpPr txBox="1"/>
          <p:nvPr/>
        </p:nvSpPr>
        <p:spPr>
          <a:xfrm>
            <a:off x="6219380" y="1002148"/>
            <a:ext cx="7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D0D0-E24B-14F6-3D2F-A8268A8D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물고기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C99C0C-3DD9-E88A-F7D7-B0A72AF9E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372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60204C-7D69-6CE4-3725-EF83BD2108B1}"/>
              </a:ext>
            </a:extLst>
          </p:cNvPr>
          <p:cNvSpPr txBox="1"/>
          <p:nvPr/>
        </p:nvSpPr>
        <p:spPr>
          <a:xfrm>
            <a:off x="228600" y="5802094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FF0000"/>
                </a:solidFill>
              </a:rPr>
              <a:t>인풋 정보가 결론을 내리는데 </a:t>
            </a:r>
            <a:r>
              <a:rPr lang="en-US" altLang="ko-KR" dirty="0">
                <a:solidFill>
                  <a:srgbClr val="FF0000"/>
                </a:solidFill>
              </a:rPr>
              <a:t>15</a:t>
            </a:r>
            <a:r>
              <a:rPr lang="ko-KR" altLang="en-US" dirty="0">
                <a:solidFill>
                  <a:srgbClr val="FF0000"/>
                </a:solidFill>
              </a:rPr>
              <a:t>가지 경로가 영향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Nonlinearities, </a:t>
            </a:r>
            <a:r>
              <a:rPr lang="ko-KR" altLang="en-US" dirty="0">
                <a:solidFill>
                  <a:srgbClr val="FF0000"/>
                </a:solidFill>
              </a:rPr>
              <a:t>즉 활성화함수를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거침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복잡한거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x)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FEED7-927C-ABC2-E207-F60126926CB2}"/>
              </a:ext>
            </a:extLst>
          </p:cNvPr>
          <p:cNvSpPr txBox="1"/>
          <p:nvPr/>
        </p:nvSpPr>
        <p:spPr>
          <a:xfrm>
            <a:off x="4787900" y="5030976"/>
            <a:ext cx="715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>
                <a:solidFill>
                  <a:schemeClr val="accent3"/>
                </a:solidFill>
              </a:rPr>
              <a:t>인풋 정보가 결론을 내리는데 </a:t>
            </a:r>
            <a:r>
              <a:rPr lang="en-US" altLang="ko-KR" dirty="0">
                <a:solidFill>
                  <a:schemeClr val="accent3"/>
                </a:solidFill>
              </a:rPr>
              <a:t>125</a:t>
            </a:r>
            <a:r>
              <a:rPr lang="ko-KR" altLang="en-US" dirty="0">
                <a:solidFill>
                  <a:schemeClr val="accent3"/>
                </a:solidFill>
              </a:rPr>
              <a:t>가지</a:t>
            </a:r>
            <a:r>
              <a:rPr lang="en-US" altLang="ko-KR" dirty="0">
                <a:solidFill>
                  <a:schemeClr val="accent3"/>
                </a:solidFill>
              </a:rPr>
              <a:t>(5^3) </a:t>
            </a:r>
            <a:r>
              <a:rPr lang="ko-KR" altLang="en-US" dirty="0">
                <a:solidFill>
                  <a:schemeClr val="accent3"/>
                </a:solidFill>
              </a:rPr>
              <a:t>경로가 영향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chemeClr val="accent3"/>
                </a:solidFill>
              </a:rPr>
              <a:t>Nonlinearities, </a:t>
            </a:r>
            <a:r>
              <a:rPr lang="ko-KR" altLang="en-US" dirty="0">
                <a:solidFill>
                  <a:schemeClr val="accent3"/>
                </a:solidFill>
              </a:rPr>
              <a:t>즉 활성화함수를 </a:t>
            </a:r>
            <a:r>
              <a:rPr lang="en-US" altLang="ko-KR" dirty="0">
                <a:solidFill>
                  <a:schemeClr val="accent3"/>
                </a:solidFill>
              </a:rPr>
              <a:t>4</a:t>
            </a:r>
            <a:r>
              <a:rPr lang="ko-KR" altLang="en-US" dirty="0">
                <a:solidFill>
                  <a:schemeClr val="accent3"/>
                </a:solidFill>
              </a:rPr>
              <a:t>번 거침 </a:t>
            </a:r>
            <a:r>
              <a:rPr lang="en-US" altLang="ko-KR" dirty="0">
                <a:solidFill>
                  <a:schemeClr val="accent3"/>
                </a:solidFill>
              </a:rPr>
              <a:t>(</a:t>
            </a:r>
            <a:r>
              <a:rPr lang="ko-KR" altLang="en-US" dirty="0">
                <a:solidFill>
                  <a:schemeClr val="accent3"/>
                </a:solidFill>
              </a:rPr>
              <a:t>복잡한 거도 가능</a:t>
            </a:r>
            <a:r>
              <a:rPr lang="en-US" altLang="ko-KR" dirty="0">
                <a:solidFill>
                  <a:schemeClr val="accent3"/>
                </a:solidFill>
              </a:rPr>
              <a:t>)</a:t>
            </a:r>
            <a:endParaRPr lang="ko-KR" altLang="en-US" dirty="0">
              <a:solidFill>
                <a:schemeClr val="accent3"/>
              </a:solidFill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F9411E0B-DC3D-538E-7AF5-A99D7A09B6AD}"/>
                  </a:ext>
                </a:extLst>
              </p14:cNvPr>
              <p14:cNvContentPartPr/>
              <p14:nvPr/>
            </p14:nvContentPartPr>
            <p14:xfrm>
              <a:off x="1643240" y="5200210"/>
              <a:ext cx="115920" cy="538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F9411E0B-DC3D-538E-7AF5-A99D7A09B6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4600" y="5191570"/>
                <a:ext cx="13356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C1A32AE-EA5D-E12F-AAD9-411F361F6037}"/>
                  </a:ext>
                </a:extLst>
              </p14:cNvPr>
              <p14:cNvContentPartPr/>
              <p14:nvPr/>
            </p14:nvContentPartPr>
            <p14:xfrm>
              <a:off x="1568360" y="5594050"/>
              <a:ext cx="55440" cy="217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C1A32AE-EA5D-E12F-AAD9-411F361F60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9360" y="5585410"/>
                <a:ext cx="730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EED07B2-032F-7A63-B020-1DF6B028B368}"/>
                  </a:ext>
                </a:extLst>
              </p14:cNvPr>
              <p14:cNvContentPartPr/>
              <p14:nvPr/>
            </p14:nvContentPartPr>
            <p14:xfrm>
              <a:off x="1612640" y="5695210"/>
              <a:ext cx="170640" cy="1278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EED07B2-032F-7A63-B020-1DF6B028B3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04000" y="5686570"/>
                <a:ext cx="188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2957879-97ED-CBC8-4A53-62988804FF70}"/>
                  </a:ext>
                </a:extLst>
              </p14:cNvPr>
              <p14:cNvContentPartPr/>
              <p14:nvPr/>
            </p14:nvContentPartPr>
            <p14:xfrm>
              <a:off x="5060360" y="4616290"/>
              <a:ext cx="83160" cy="4798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2957879-97ED-CBC8-4A53-62988804FF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1720" y="4607290"/>
                <a:ext cx="10080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C2569500-B2DA-F515-49A2-9E28A0895C2C}"/>
                  </a:ext>
                </a:extLst>
              </p14:cNvPr>
              <p14:cNvContentPartPr/>
              <p14:nvPr/>
            </p14:nvContentPartPr>
            <p14:xfrm>
              <a:off x="4927160" y="4965490"/>
              <a:ext cx="169920" cy="1674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C2569500-B2DA-F515-49A2-9E28A0895C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18520" y="4956490"/>
                <a:ext cx="1875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C226F110-775B-53CC-66CF-98345AA2F7AC}"/>
                  </a:ext>
                </a:extLst>
              </p14:cNvPr>
              <p14:cNvContentPartPr/>
              <p14:nvPr/>
            </p14:nvContentPartPr>
            <p14:xfrm>
              <a:off x="5098520" y="4973410"/>
              <a:ext cx="90360" cy="16380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C226F110-775B-53CC-66CF-98345AA2F7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9880" y="4964410"/>
                <a:ext cx="10800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ECA0943-56EC-D3F1-CC65-FB5172323B04}"/>
              </a:ext>
            </a:extLst>
          </p:cNvPr>
          <p:cNvSpPr txBox="1"/>
          <p:nvPr/>
        </p:nvSpPr>
        <p:spPr>
          <a:xfrm>
            <a:off x="2667000" y="2409250"/>
            <a:ext cx="801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파라미터의 수가 동일할 시 </a:t>
            </a:r>
            <a:r>
              <a:rPr lang="en-US" altLang="ko-KR" dirty="0"/>
              <a:t>-&gt; </a:t>
            </a:r>
            <a:r>
              <a:rPr lang="ko-KR" altLang="en-US" dirty="0" err="1"/>
              <a:t>은닉층</a:t>
            </a:r>
            <a:r>
              <a:rPr lang="ko-KR" altLang="en-US" dirty="0"/>
              <a:t> 수가 성능을 결정하게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26BE3F3-5AF3-D854-EFAA-17B2B277902D}"/>
                  </a:ext>
                </a:extLst>
              </p14:cNvPr>
              <p14:cNvContentPartPr/>
              <p14:nvPr/>
            </p14:nvContentPartPr>
            <p14:xfrm>
              <a:off x="6335120" y="4025890"/>
              <a:ext cx="23760" cy="8100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26BE3F3-5AF3-D854-EFAA-17B2B27790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81480" y="3917890"/>
                <a:ext cx="131400" cy="10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B1CDB71-5132-5054-3FD1-201EE7DDDF52}"/>
                  </a:ext>
                </a:extLst>
              </p14:cNvPr>
              <p14:cNvContentPartPr/>
              <p14:nvPr/>
            </p14:nvContentPartPr>
            <p14:xfrm>
              <a:off x="7448240" y="4006450"/>
              <a:ext cx="19440" cy="8132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B1CDB71-5132-5054-3FD1-201EE7DDDF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94240" y="3898450"/>
                <a:ext cx="12708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0F4FA09-9E59-27D5-21B9-881C026AF8E2}"/>
                  </a:ext>
                </a:extLst>
              </p14:cNvPr>
              <p14:cNvContentPartPr/>
              <p14:nvPr/>
            </p14:nvContentPartPr>
            <p14:xfrm>
              <a:off x="5244680" y="4330450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0F4FA09-9E59-27D5-21B9-881C026AF8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91040" y="42228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3AA7C7B-D36B-C664-7DE5-74C954E766DB}"/>
                  </a:ext>
                </a:extLst>
              </p14:cNvPr>
              <p14:cNvContentPartPr/>
              <p14:nvPr/>
            </p14:nvContentPartPr>
            <p14:xfrm>
              <a:off x="8540480" y="4025890"/>
              <a:ext cx="720" cy="7941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3AA7C7B-D36B-C664-7DE5-74C954E766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2480" y="3917890"/>
                <a:ext cx="216000" cy="10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E19AEE5-5B13-CF0D-53B7-D89D35DF2AC6}"/>
                  </a:ext>
                </a:extLst>
              </p14:cNvPr>
              <p14:cNvContentPartPr/>
              <p14:nvPr/>
            </p14:nvContentPartPr>
            <p14:xfrm>
              <a:off x="2590400" y="2908090"/>
              <a:ext cx="12960" cy="280080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E19AEE5-5B13-CF0D-53B7-D89D35DF2A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36400" y="2800090"/>
                <a:ext cx="120600" cy="30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846E517-A3B5-F167-42BF-C32E64EF32F5}"/>
                  </a:ext>
                </a:extLst>
              </p14:cNvPr>
              <p14:cNvContentPartPr/>
              <p14:nvPr/>
            </p14:nvContentPartPr>
            <p14:xfrm>
              <a:off x="1384040" y="4197250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846E517-A3B5-F167-42BF-C32E64EF32F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30040" y="408925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F90338E-47B2-C028-0B21-5C80A01F1056}"/>
              </a:ext>
            </a:extLst>
          </p:cNvPr>
          <p:cNvSpPr txBox="1"/>
          <p:nvPr/>
        </p:nvSpPr>
        <p:spPr>
          <a:xfrm>
            <a:off x="4597400" y="3239185"/>
            <a:ext cx="7033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노드의값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, feature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가 그 전의 노드의 </a:t>
            </a:r>
            <a:r>
              <a:rPr lang="ko-KR" alt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피쳐를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기반으로 계산됨</a:t>
            </a:r>
            <a:endParaRPr lang="en-US" altLang="ko-KR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 -&gt; </a:t>
            </a:r>
            <a:r>
              <a:rPr lang="ko-KR" alt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은닉층을 거치면 거칠수록 노드가 더욱 고급정보를 </a:t>
            </a:r>
            <a:r>
              <a:rPr lang="ko-KR" alt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가지게됨</a:t>
            </a:r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.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DB2594C8-BC99-5405-4994-3E26F1A07D84}"/>
                  </a:ext>
                </a:extLst>
              </p14:cNvPr>
              <p14:cNvContentPartPr/>
              <p14:nvPr/>
            </p14:nvContentPartPr>
            <p14:xfrm>
              <a:off x="2012600" y="3105010"/>
              <a:ext cx="185760" cy="1951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DB2594C8-BC99-5405-4994-3E26F1A07D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94960" y="3087010"/>
                <a:ext cx="221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FB3BC2E2-8257-33A6-5136-2A682C462D77}"/>
                  </a:ext>
                </a:extLst>
              </p14:cNvPr>
              <p14:cNvContentPartPr/>
              <p14:nvPr/>
            </p14:nvContentPartPr>
            <p14:xfrm>
              <a:off x="3123560" y="3333610"/>
              <a:ext cx="257760" cy="1569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FB3BC2E2-8257-33A6-5136-2A682C462D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05920" y="3315610"/>
                <a:ext cx="293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D33AE723-FEBE-B60B-913E-451F84358E9D}"/>
                  </a:ext>
                </a:extLst>
              </p14:cNvPr>
              <p14:cNvContentPartPr/>
              <p14:nvPr/>
            </p14:nvContentPartPr>
            <p14:xfrm>
              <a:off x="5746520" y="3974410"/>
              <a:ext cx="174600" cy="101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D33AE723-FEBE-B60B-913E-451F84358E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28520" y="3956770"/>
                <a:ext cx="2102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10EC9D3-A620-380C-7076-DF042A2BDDCC}"/>
                  </a:ext>
                </a:extLst>
              </p14:cNvPr>
              <p14:cNvContentPartPr/>
              <p14:nvPr/>
            </p14:nvContentPartPr>
            <p14:xfrm>
              <a:off x="6781520" y="3956050"/>
              <a:ext cx="190800" cy="1566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10EC9D3-A620-380C-7076-DF042A2BDD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63880" y="3938050"/>
                <a:ext cx="2264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68A555E9-E075-E18A-AC12-82800C849691}"/>
                  </a:ext>
                </a:extLst>
              </p14:cNvPr>
              <p14:cNvContentPartPr/>
              <p14:nvPr/>
            </p14:nvContentPartPr>
            <p14:xfrm>
              <a:off x="8006960" y="3968290"/>
              <a:ext cx="193680" cy="18396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68A555E9-E075-E18A-AC12-82800C8496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89320" y="3950650"/>
                <a:ext cx="229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F022008B-C619-C547-6A3D-A73E2D2ABE6C}"/>
                  </a:ext>
                </a:extLst>
              </p14:cNvPr>
              <p14:cNvContentPartPr/>
              <p14:nvPr/>
            </p14:nvContentPartPr>
            <p14:xfrm>
              <a:off x="9092720" y="4146130"/>
              <a:ext cx="197640" cy="13752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F022008B-C619-C547-6A3D-A73E2D2ABE6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75080" y="4128490"/>
                <a:ext cx="2332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4D9FF6A5-EF60-7361-F632-42B0207B2F0C}"/>
              </a:ext>
            </a:extLst>
          </p:cNvPr>
          <p:cNvGrpSpPr/>
          <p:nvPr/>
        </p:nvGrpSpPr>
        <p:grpSpPr>
          <a:xfrm>
            <a:off x="7058360" y="3854170"/>
            <a:ext cx="396720" cy="401040"/>
            <a:chOff x="7058360" y="3854170"/>
            <a:chExt cx="39672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EA1A2C09-DC2E-129D-8271-C99E578E0CC5}"/>
                    </a:ext>
                  </a:extLst>
                </p14:cNvPr>
                <p14:cNvContentPartPr/>
                <p14:nvPr/>
              </p14:nvContentPartPr>
              <p14:xfrm>
                <a:off x="7129280" y="3867490"/>
                <a:ext cx="325800" cy="387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EA1A2C09-DC2E-129D-8271-C99E578E0CC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0280" y="3858850"/>
                  <a:ext cx="3434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409018C5-4176-37B7-6B82-648A93F531F6}"/>
                    </a:ext>
                  </a:extLst>
                </p14:cNvPr>
                <p14:cNvContentPartPr/>
                <p14:nvPr/>
              </p14:nvContentPartPr>
              <p14:xfrm>
                <a:off x="7058360" y="3854170"/>
                <a:ext cx="73080" cy="103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409018C5-4176-37B7-6B82-648A93F531F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9360" y="3845170"/>
                  <a:ext cx="90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3D0896A-2DED-D859-5A3A-D00928D38E22}"/>
                    </a:ext>
                  </a:extLst>
                </p14:cNvPr>
                <p14:cNvContentPartPr/>
                <p14:nvPr/>
              </p14:nvContentPartPr>
              <p14:xfrm>
                <a:off x="7130720" y="3860650"/>
                <a:ext cx="65880" cy="486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3D0896A-2DED-D859-5A3A-D00928D38E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22080" y="3851650"/>
                  <a:ext cx="8352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174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6CEF-903F-32E6-72A1-3B6964D0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5" name="내용 개체 틀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841ABE-184D-2030-0ADD-E6BD312B2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6FCDE-5DC4-6F50-9988-2B3E73287364}"/>
              </a:ext>
            </a:extLst>
          </p:cNvPr>
          <p:cNvSpPr txBox="1"/>
          <p:nvPr/>
        </p:nvSpPr>
        <p:spPr>
          <a:xfrm>
            <a:off x="5435600" y="381575"/>
            <a:ext cx="526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rgbClr val="FF0000"/>
                </a:solidFill>
              </a:rPr>
              <a:t>Vanishing</a:t>
            </a:r>
            <a:r>
              <a:rPr lang="ko-KR" noProof="0" dirty="0">
                <a:solidFill>
                  <a:srgbClr val="FF0000"/>
                </a:solidFill>
              </a:rPr>
              <a:t> </a:t>
            </a:r>
            <a:r>
              <a:rPr lang="ko-KR" noProof="0" dirty="0" err="1">
                <a:solidFill>
                  <a:srgbClr val="FF0000"/>
                </a:solidFill>
              </a:rPr>
              <a:t>gradient</a:t>
            </a:r>
            <a:r>
              <a:rPr lang="ko-KR" noProof="0" dirty="0">
                <a:solidFill>
                  <a:srgbClr val="FF0000"/>
                </a:solidFill>
              </a:rPr>
              <a:t> 때문에 </a:t>
            </a:r>
            <a:r>
              <a:rPr lang="ko-KR" altLang="en-US" noProof="0" dirty="0" err="1">
                <a:solidFill>
                  <a:srgbClr val="FF0000"/>
                </a:solidFill>
              </a:rPr>
              <a:t>딥</a:t>
            </a:r>
            <a:r>
              <a:rPr lang="ko-KR" noProof="0" dirty="0" err="1">
                <a:solidFill>
                  <a:srgbClr val="FF0000"/>
                </a:solidFill>
              </a:rPr>
              <a:t>네트워크가</a:t>
            </a:r>
            <a:r>
              <a:rPr lang="ko-KR" noProof="0" dirty="0">
                <a:solidFill>
                  <a:srgbClr val="FF0000"/>
                </a:solidFill>
              </a:rPr>
              <a:t> 항상  좋다고 장담할 수 없다.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CDD7224-4970-427E-C3E7-6F7196332A03}"/>
                  </a:ext>
                </a:extLst>
              </p14:cNvPr>
              <p14:cNvContentPartPr/>
              <p14:nvPr/>
            </p14:nvContentPartPr>
            <p14:xfrm>
              <a:off x="5606840" y="2396170"/>
              <a:ext cx="1761120" cy="24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CDD7224-4970-427E-C3E7-6F7196332A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7840" y="2387170"/>
                <a:ext cx="1778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F8A779D-D706-090D-4323-E4F63080CAA1}"/>
                  </a:ext>
                </a:extLst>
              </p14:cNvPr>
              <p14:cNvContentPartPr/>
              <p14:nvPr/>
            </p14:nvContentPartPr>
            <p14:xfrm>
              <a:off x="7232240" y="2431810"/>
              <a:ext cx="315000" cy="390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F8A779D-D706-090D-4323-E4F63080C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23600" y="2423170"/>
                <a:ext cx="33264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22EE1C7-BDD3-64F5-F254-FC4BA12B1957}"/>
                  </a:ext>
                </a:extLst>
              </p14:cNvPr>
              <p14:cNvContentPartPr/>
              <p14:nvPr/>
            </p14:nvContentPartPr>
            <p14:xfrm>
              <a:off x="7232240" y="2958850"/>
              <a:ext cx="298080" cy="1274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22EE1C7-BDD3-64F5-F254-FC4BA12B19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23600" y="2950210"/>
                <a:ext cx="315720" cy="1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08226FA6-45D3-0CEF-F072-D91E2A99B16E}"/>
              </a:ext>
            </a:extLst>
          </p:cNvPr>
          <p:cNvGrpSpPr/>
          <p:nvPr/>
        </p:nvGrpSpPr>
        <p:grpSpPr>
          <a:xfrm>
            <a:off x="7486400" y="2717650"/>
            <a:ext cx="137520" cy="349560"/>
            <a:chOff x="7486400" y="2717650"/>
            <a:chExt cx="1375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A6E5492-F207-21F1-CBB8-6A96A49844EF}"/>
                    </a:ext>
                  </a:extLst>
                </p14:cNvPr>
                <p14:cNvContentPartPr/>
                <p14:nvPr/>
              </p14:nvContentPartPr>
              <p14:xfrm>
                <a:off x="7486400" y="2937250"/>
                <a:ext cx="132840" cy="129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A6E5492-F207-21F1-CBB8-6A96A49844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77760" y="2928250"/>
                  <a:ext cx="150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8340354-AA84-53BB-BDAC-A55D36E44AD5}"/>
                    </a:ext>
                  </a:extLst>
                </p14:cNvPr>
                <p14:cNvContentPartPr/>
                <p14:nvPr/>
              </p14:nvContentPartPr>
              <p14:xfrm>
                <a:off x="7549760" y="2717650"/>
                <a:ext cx="74160" cy="1774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8340354-AA84-53BB-BDAC-A55D36E44A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1120" y="2708650"/>
                  <a:ext cx="91800" cy="19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7D72D0-057B-381A-F89A-CAD07063962C}"/>
              </a:ext>
            </a:extLst>
          </p:cNvPr>
          <p:cNvSpPr txBox="1"/>
          <p:nvPr/>
        </p:nvSpPr>
        <p:spPr>
          <a:xfrm>
            <a:off x="7696200" y="25781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>
                <a:solidFill>
                  <a:srgbClr val="FF0000"/>
                </a:solidFill>
              </a:rPr>
              <a:t>남아있는 레이어의 수가 </a:t>
            </a:r>
            <a:r>
              <a:rPr lang="ko-KR" noProof="0" dirty="0" err="1">
                <a:solidFill>
                  <a:srgbClr val="FF0000"/>
                </a:solidFill>
              </a:rPr>
              <a:t>L이라고</a:t>
            </a:r>
            <a:r>
              <a:rPr lang="ko-KR" noProof="0" dirty="0">
                <a:solidFill>
                  <a:srgbClr val="FF0000"/>
                </a:solidFill>
              </a:rPr>
              <a:t> 가정할 때, 0에 가까운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값을 </a:t>
            </a: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ko-KR" altLang="en-US" dirty="0">
                <a:solidFill>
                  <a:srgbClr val="FF0000"/>
                </a:solidFill>
              </a:rPr>
              <a:t>번 곱해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문제발생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noProof="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8CE92E-C9DE-86B6-3017-2B943BC17D8B}"/>
              </a:ext>
            </a:extLst>
          </p:cNvPr>
          <p:cNvGrpSpPr/>
          <p:nvPr/>
        </p:nvGrpSpPr>
        <p:grpSpPr>
          <a:xfrm>
            <a:off x="6190040" y="4483090"/>
            <a:ext cx="1902240" cy="1294920"/>
            <a:chOff x="6190040" y="4483090"/>
            <a:chExt cx="1902240" cy="12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362D2F8-97DD-8159-2900-3B1795043481}"/>
                    </a:ext>
                  </a:extLst>
                </p14:cNvPr>
                <p14:cNvContentPartPr/>
                <p14:nvPr/>
              </p14:nvContentPartPr>
              <p14:xfrm>
                <a:off x="6190040" y="4483090"/>
                <a:ext cx="39600" cy="1294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362D2F8-97DD-8159-2900-3B17950434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81400" y="4474090"/>
                  <a:ext cx="57240" cy="13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205217F-6108-3810-1B24-B0FDC6E01DE2}"/>
                    </a:ext>
                  </a:extLst>
                </p14:cNvPr>
                <p14:cNvContentPartPr/>
                <p14:nvPr/>
              </p14:nvContentPartPr>
              <p14:xfrm>
                <a:off x="6273560" y="4608730"/>
                <a:ext cx="1796400" cy="52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205217F-6108-3810-1B24-B0FDC6E01D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64560" y="4600090"/>
                  <a:ext cx="1814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EB9A527-454B-432F-D197-741451DBCF32}"/>
                    </a:ext>
                  </a:extLst>
                </p14:cNvPr>
                <p14:cNvContentPartPr/>
                <p14:nvPr/>
              </p14:nvContentPartPr>
              <p14:xfrm>
                <a:off x="7986080" y="4597210"/>
                <a:ext cx="106200" cy="118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EB9A527-454B-432F-D197-741451DBCF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77440" y="4588210"/>
                  <a:ext cx="123840" cy="136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D034A4-C7B6-F071-7CCE-8A670E95B097}"/>
              </a:ext>
            </a:extLst>
          </p:cNvPr>
          <p:cNvSpPr txBox="1"/>
          <p:nvPr/>
        </p:nvSpPr>
        <p:spPr>
          <a:xfrm>
            <a:off x="8191500" y="4483090"/>
            <a:ext cx="404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레이어가 일정 이상이 되면 정확도가 </a:t>
            </a:r>
            <a:r>
              <a:rPr lang="ko-KR" altLang="en-US" dirty="0" err="1">
                <a:solidFill>
                  <a:srgbClr val="FF0000"/>
                </a:solidFill>
              </a:rPr>
              <a:t>확떨어짐</a:t>
            </a:r>
            <a:r>
              <a:rPr lang="en-US" altLang="ko-KR" dirty="0">
                <a:solidFill>
                  <a:srgbClr val="FF0000"/>
                </a:solidFill>
              </a:rPr>
              <a:t>.-&gt; vanishing gradient </a:t>
            </a:r>
            <a:r>
              <a:rPr lang="ko-KR" altLang="en-US" dirty="0">
                <a:solidFill>
                  <a:srgbClr val="FF0000"/>
                </a:solidFill>
              </a:rPr>
              <a:t>때문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B84299FA-62BD-754B-47DE-18F692FBD396}"/>
                  </a:ext>
                </a:extLst>
              </p14:cNvPr>
              <p14:cNvContentPartPr/>
              <p14:nvPr/>
            </p14:nvContentPartPr>
            <p14:xfrm>
              <a:off x="5429000" y="2442610"/>
              <a:ext cx="372600" cy="231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B84299FA-62BD-754B-47DE-18F692FBD3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20000" y="2433970"/>
                <a:ext cx="39024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A28D05-DCE4-5688-3D68-0D3472548EEE}"/>
              </a:ext>
            </a:extLst>
          </p:cNvPr>
          <p:cNvGrpSpPr/>
          <p:nvPr/>
        </p:nvGrpSpPr>
        <p:grpSpPr>
          <a:xfrm>
            <a:off x="5713040" y="2444410"/>
            <a:ext cx="121680" cy="147240"/>
            <a:chOff x="5713040" y="2444410"/>
            <a:chExt cx="12168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865D5D1-A693-0959-22DF-B07119FE26E2}"/>
                    </a:ext>
                  </a:extLst>
                </p14:cNvPr>
                <p14:cNvContentPartPr/>
                <p14:nvPr/>
              </p14:nvContentPartPr>
              <p14:xfrm>
                <a:off x="5713040" y="2444410"/>
                <a:ext cx="91080" cy="1126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865D5D1-A693-0959-22DF-B07119FE26E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04040" y="2435410"/>
                  <a:ext cx="108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228A785-FC86-BB4E-6055-B284D720CE98}"/>
                    </a:ext>
                  </a:extLst>
                </p14:cNvPr>
                <p14:cNvContentPartPr/>
                <p14:nvPr/>
              </p14:nvContentPartPr>
              <p14:xfrm>
                <a:off x="5784680" y="2469970"/>
                <a:ext cx="50040" cy="1216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228A785-FC86-BB4E-6055-B284D720CE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75680" y="2460970"/>
                  <a:ext cx="67680" cy="1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328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FFF7-D065-D1DE-25D2-52054A94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noProof="0" dirty="0"/>
          </a:p>
        </p:txBody>
      </p:sp>
      <p:pic>
        <p:nvPicPr>
          <p:cNvPr id="9" name="내용 개체 틀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BB0B9E-05D2-EFB8-EFAD-CAA154438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1239" cy="673084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820D1-8218-5390-BB6A-DE786C4583CF}"/>
              </a:ext>
            </a:extLst>
          </p:cNvPr>
          <p:cNvSpPr txBox="1"/>
          <p:nvPr/>
        </p:nvSpPr>
        <p:spPr>
          <a:xfrm>
            <a:off x="7103659" y="1027906"/>
            <a:ext cx="339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rgbClr val="FF0000"/>
                </a:solidFill>
              </a:rPr>
              <a:t>라벨링된</a:t>
            </a:r>
            <a:r>
              <a:rPr lang="ko-KR" noProof="0" dirty="0">
                <a:solidFill>
                  <a:srgbClr val="FF0000"/>
                </a:solidFill>
              </a:rPr>
              <a:t> 데이터가 너무 적다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FADD2-D57A-95B1-47EE-EC452D1EFB0B}"/>
              </a:ext>
            </a:extLst>
          </p:cNvPr>
          <p:cNvSpPr txBox="1"/>
          <p:nvPr/>
        </p:nvSpPr>
        <p:spPr>
          <a:xfrm>
            <a:off x="6229350" y="1984137"/>
            <a:ext cx="398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>
                <a:solidFill>
                  <a:srgbClr val="FF0000"/>
                </a:solidFill>
              </a:rPr>
              <a:t>컴퓨터의 계산 속도가 느리다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D57B6-285B-142F-EE5C-F19ACAEA8767}"/>
              </a:ext>
            </a:extLst>
          </p:cNvPr>
          <p:cNvSpPr txBox="1"/>
          <p:nvPr/>
        </p:nvSpPr>
        <p:spPr>
          <a:xfrm>
            <a:off x="5829300" y="2926478"/>
            <a:ext cx="438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rgbClr val="FF0000"/>
                </a:solidFill>
              </a:rPr>
              <a:t>초기설정값을</a:t>
            </a:r>
            <a:r>
              <a:rPr lang="ko-KR" noProof="0" dirty="0">
                <a:solidFill>
                  <a:srgbClr val="FF0000"/>
                </a:solidFill>
              </a:rPr>
              <a:t> 너무 랜덤하게 결정한다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E55536-055B-D879-3AAA-52E2B6E03A21}"/>
              </a:ext>
            </a:extLst>
          </p:cNvPr>
          <p:cNvSpPr txBox="1"/>
          <p:nvPr/>
        </p:nvSpPr>
        <p:spPr>
          <a:xfrm>
            <a:off x="5345751" y="3958592"/>
            <a:ext cx="506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>
                <a:solidFill>
                  <a:srgbClr val="FF0000"/>
                </a:solidFill>
              </a:rPr>
              <a:t>비선형성을 지닌 </a:t>
            </a:r>
            <a:r>
              <a:rPr lang="ko-KR" noProof="0" dirty="0" err="1">
                <a:solidFill>
                  <a:srgbClr val="FF0000"/>
                </a:solidFill>
              </a:rPr>
              <a:t>시그모이드함수에</a:t>
            </a:r>
            <a:r>
              <a:rPr lang="ko-KR" noProof="0" dirty="0">
                <a:solidFill>
                  <a:srgbClr val="FF0000"/>
                </a:solidFill>
              </a:rPr>
              <a:t> </a:t>
            </a:r>
            <a:r>
              <a:rPr lang="ko-KR" noProof="0" dirty="0" err="1">
                <a:solidFill>
                  <a:srgbClr val="FF0000"/>
                </a:solidFill>
              </a:rPr>
              <a:t>문제가있다</a:t>
            </a:r>
            <a:endParaRPr lang="ko-KR" noProof="0" dirty="0">
              <a:solidFill>
                <a:srgbClr val="FF0000"/>
              </a:solidFill>
            </a:endParaRPr>
          </a:p>
          <a:p>
            <a:r>
              <a:rPr lang="ko-KR" noProof="0" dirty="0">
                <a:solidFill>
                  <a:srgbClr val="FF0000"/>
                </a:solidFill>
              </a:rPr>
              <a:t>(</a:t>
            </a:r>
            <a:r>
              <a:rPr lang="ko-KR" noProof="0" dirty="0" err="1">
                <a:solidFill>
                  <a:srgbClr val="FF0000"/>
                </a:solidFill>
              </a:rPr>
              <a:t>vanishing</a:t>
            </a:r>
            <a:r>
              <a:rPr lang="ko-KR" noProof="0" dirty="0">
                <a:solidFill>
                  <a:srgbClr val="FF0000"/>
                </a:solidFill>
              </a:rPr>
              <a:t> </a:t>
            </a:r>
            <a:r>
              <a:rPr lang="ko-KR" noProof="0" dirty="0" err="1">
                <a:solidFill>
                  <a:srgbClr val="FF0000"/>
                </a:solidFill>
              </a:rPr>
              <a:t>gradient</a:t>
            </a:r>
            <a:r>
              <a:rPr lang="ko-KR" noProof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4C93A-580F-47E4-BC5C-4521CC60636B}"/>
              </a:ext>
            </a:extLst>
          </p:cNvPr>
          <p:cNvSpPr txBox="1"/>
          <p:nvPr/>
        </p:nvSpPr>
        <p:spPr>
          <a:xfrm>
            <a:off x="2952750" y="3589260"/>
            <a:ext cx="282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chemeClr val="accent1"/>
                </a:solidFill>
              </a:rPr>
              <a:t>시그모이드</a:t>
            </a:r>
            <a:r>
              <a:rPr lang="ko-KR" noProof="0" dirty="0">
                <a:solidFill>
                  <a:schemeClr val="accent1"/>
                </a:solidFill>
              </a:rPr>
              <a:t> 사용시 좋다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A1048-371A-5DA4-1C9B-CAACE5F21F9C}"/>
              </a:ext>
            </a:extLst>
          </p:cNvPr>
          <p:cNvSpPr txBox="1"/>
          <p:nvPr/>
        </p:nvSpPr>
        <p:spPr>
          <a:xfrm>
            <a:off x="5899150" y="3589260"/>
            <a:ext cx="338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noProof="0" dirty="0" err="1">
                <a:solidFill>
                  <a:schemeClr val="accent1"/>
                </a:solidFill>
              </a:rPr>
              <a:t>ReLU</a:t>
            </a:r>
            <a:r>
              <a:rPr lang="ko-KR" noProof="0" dirty="0">
                <a:solidFill>
                  <a:schemeClr val="accent1"/>
                </a:solidFill>
              </a:rPr>
              <a:t> 사용시 좋다</a:t>
            </a:r>
          </a:p>
        </p:txBody>
      </p:sp>
    </p:spTree>
    <p:extLst>
      <p:ext uri="{BB962C8B-B14F-4D97-AF65-F5344CB8AC3E}">
        <p14:creationId xmlns:p14="http://schemas.microsoft.com/office/powerpoint/2010/main" val="645963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243</Words>
  <Application>Microsoft Office PowerPoint</Application>
  <PresentationFormat>와이드스크린</PresentationFormat>
  <Paragraphs>36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Deep Learning 10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30</cp:revision>
  <dcterms:created xsi:type="dcterms:W3CDTF">2025-08-08T09:57:48Z</dcterms:created>
  <dcterms:modified xsi:type="dcterms:W3CDTF">2025-08-10T13:23:01Z</dcterms:modified>
</cp:coreProperties>
</file>