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6" r:id="rId3"/>
    <p:sldId id="439" r:id="rId4"/>
    <p:sldId id="440" r:id="rId5"/>
    <p:sldId id="441" r:id="rId6"/>
    <p:sldId id="438" r:id="rId7"/>
    <p:sldId id="443" r:id="rId8"/>
    <p:sldId id="366" r:id="rId9"/>
    <p:sldId id="44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6393" autoAdjust="0"/>
  </p:normalViewPr>
  <p:slideViewPr>
    <p:cSldViewPr snapToGrid="0" showGuides="1">
      <p:cViewPr varScale="1">
        <p:scale>
          <a:sx n="106" d="100"/>
          <a:sy n="106" d="100"/>
        </p:scale>
        <p:origin x="798" y="132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2025-07-04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-197409" y="1186080"/>
            <a:ext cx="12586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K-means, FCM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25.7.06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47315" y="1401303"/>
            <a:ext cx="10066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K-means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98664-150C-7EEF-8EAA-72FADFE90480}"/>
              </a:ext>
            </a:extLst>
          </p:cNvPr>
          <p:cNvSpPr txBox="1"/>
          <p:nvPr/>
        </p:nvSpPr>
        <p:spPr>
          <a:xfrm>
            <a:off x="1055804" y="245287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E6F1-5689-FBAF-5062-DD2E730A3292}"/>
              </a:ext>
            </a:extLst>
          </p:cNvPr>
          <p:cNvSpPr txBox="1"/>
          <p:nvPr/>
        </p:nvSpPr>
        <p:spPr>
          <a:xfrm>
            <a:off x="1847315" y="2452872"/>
            <a:ext cx="10005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FCM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2F80-2A0F-1A18-E219-874DB803F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60114E-24EF-9B63-B2F0-E71D115FFEB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AE8F38F-D62D-FBFE-8571-2E209F93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382F1-342B-A85B-EDA4-28F33EDCDF57}"/>
              </a:ext>
            </a:extLst>
          </p:cNvPr>
          <p:cNvSpPr txBox="1"/>
          <p:nvPr/>
        </p:nvSpPr>
        <p:spPr>
          <a:xfrm>
            <a:off x="724829" y="27653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03C5-5052-9F24-EAD8-350AC2BA10B0}"/>
              </a:ext>
            </a:extLst>
          </p:cNvPr>
          <p:cNvSpPr txBox="1"/>
          <p:nvPr/>
        </p:nvSpPr>
        <p:spPr>
          <a:xfrm>
            <a:off x="724829" y="735539"/>
            <a:ext cx="34360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Unsupervised learning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365D12-E14D-998C-C5E8-DA086BD3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212593"/>
            <a:ext cx="4861053" cy="3924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2D2951-B89E-9F88-72ED-BF437757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56" y="1287147"/>
            <a:ext cx="4861053" cy="38615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ACB4E2-09F2-5866-1C5C-A1EAC0EC9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9" y="5424907"/>
            <a:ext cx="2372056" cy="905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803EEF-1BA7-09A1-FE54-FB347979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146" y="5382174"/>
            <a:ext cx="183858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B1F8A-FE2B-407B-DA70-45B18F611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449715-33C6-26E7-CC31-D62DF388CF8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D4056F0-CA3E-5528-3568-048B37CB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85282-933F-4164-1D12-FE262760F676}"/>
              </a:ext>
            </a:extLst>
          </p:cNvPr>
          <p:cNvSpPr txBox="1"/>
          <p:nvPr/>
        </p:nvSpPr>
        <p:spPr>
          <a:xfrm>
            <a:off x="724829" y="27653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K-means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49F06F-321D-D06C-BC32-063A7442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94" y="735538"/>
            <a:ext cx="4550090" cy="59544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A8ED71-16ED-0A78-226B-F96DCD28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71" y="1714260"/>
            <a:ext cx="405821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AE071-16F9-B8A9-2C82-7BFD84423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D964A1-9247-C8DF-0C42-A054B909F50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5550A380-1775-763C-1354-EBC75C1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2AAD5-5015-A884-0BAB-72B9D1B54292}"/>
              </a:ext>
            </a:extLst>
          </p:cNvPr>
          <p:cNvSpPr txBox="1"/>
          <p:nvPr/>
        </p:nvSpPr>
        <p:spPr>
          <a:xfrm>
            <a:off x="724829" y="27653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FCM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2561CE-6D37-8ED6-2F92-D96ED2EC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988107"/>
            <a:ext cx="2372056" cy="905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3A47FA-AD94-6173-2D50-C318C0B50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010" y="883317"/>
            <a:ext cx="2857899" cy="1009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03B9E0-4EEB-3BBD-7A5D-B82D85DC7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773" y="2221163"/>
            <a:ext cx="1762371" cy="8192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0F7C1D-1B62-7F72-E285-749337726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352" y="3091951"/>
            <a:ext cx="134321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EE71C-4BD5-C49D-323E-BC6B28D1B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F99E3F-E0A0-019A-8B26-BA870A6D57F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628EBB1-529C-8E5E-5F59-867B2D04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A0679-89C8-B4A4-39E1-94DA40D9F33B}"/>
              </a:ext>
            </a:extLst>
          </p:cNvPr>
          <p:cNvSpPr txBox="1"/>
          <p:nvPr/>
        </p:nvSpPr>
        <p:spPr>
          <a:xfrm>
            <a:off x="724829" y="27653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FCM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F34AB9-A148-AC42-35EA-B0711180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352" y="3091951"/>
            <a:ext cx="1343212" cy="4191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83E0518-EC6B-9BDC-A5D5-5DBA7FF3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05" y="918507"/>
            <a:ext cx="1209844" cy="7525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DCF1A5A-C35E-3F5A-089E-17461025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833" y="5736760"/>
            <a:ext cx="1781424" cy="79068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EB43235-3D24-491C-0ADC-4558F718A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639" y="4558912"/>
            <a:ext cx="3343742" cy="114316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B33486A-9213-D9B5-5837-7253946D0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05" y="1882013"/>
            <a:ext cx="5544324" cy="267689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DBD467C-5347-0224-D18A-D609C3EDD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2728" y="4752912"/>
            <a:ext cx="2219635" cy="80021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6E4CEC1-051E-82FF-4CEE-A59F465D9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2797" y="1806193"/>
            <a:ext cx="5001323" cy="9716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8815D89-DFC7-C3AF-AC18-9D4CA48B18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0086" y="2879643"/>
            <a:ext cx="3562847" cy="136226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5116476-AD78-AA90-003C-C30334001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4278" y="885165"/>
            <a:ext cx="176237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680F-AC70-C8B8-4F9D-B99BB10C7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51A528-F638-1FE0-C564-A6FBA05B73C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B2B0421-1666-8561-DD26-531EA35A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2A15E-A3F8-088B-E509-31E90842E0F6}"/>
              </a:ext>
            </a:extLst>
          </p:cNvPr>
          <p:cNvSpPr txBox="1"/>
          <p:nvPr/>
        </p:nvSpPr>
        <p:spPr>
          <a:xfrm>
            <a:off x="724829" y="27653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FCM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E15C4-3125-27FA-A776-459A9B8B23EB}"/>
                  </a:ext>
                </a:extLst>
              </p:cNvPr>
              <p:cNvSpPr txBox="1"/>
              <p:nvPr/>
            </p:nvSpPr>
            <p:spPr>
              <a:xfrm>
                <a:off x="724829" y="923453"/>
                <a:ext cx="141525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1     3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1.5  3.2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1.3  2.8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3     1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E15C4-3125-27FA-A776-459A9B8B2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923453"/>
                <a:ext cx="1415259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F86202-D99D-4F4A-59C1-B58F82C6C043}"/>
                  </a:ext>
                </a:extLst>
              </p:cNvPr>
              <p:cNvSpPr txBox="1"/>
              <p:nvPr/>
            </p:nvSpPr>
            <p:spPr>
              <a:xfrm>
                <a:off x="759583" y="2571733"/>
                <a:ext cx="14798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1. U=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1  1  1  0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0  0  0  1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F86202-D99D-4F4A-59C1-B58F82C6C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83" y="2571733"/>
                <a:ext cx="1479892" cy="461921"/>
              </a:xfrm>
              <a:prstGeom prst="rect">
                <a:avLst/>
              </a:prstGeom>
              <a:blipFill>
                <a:blip r:embed="rId3"/>
                <a:stretch>
                  <a:fillRect l="-9917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F799BB-1237-56D5-B1D0-98E1313B78CA}"/>
                  </a:ext>
                </a:extLst>
              </p:cNvPr>
              <p:cNvSpPr txBox="1"/>
              <p:nvPr/>
            </p:nvSpPr>
            <p:spPr>
              <a:xfrm>
                <a:off x="759583" y="3523783"/>
                <a:ext cx="53450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2.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F799BB-1237-56D5-B1D0-98E1313B7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83" y="3523783"/>
                <a:ext cx="534505" cy="299313"/>
              </a:xfrm>
              <a:prstGeom prst="rect">
                <a:avLst/>
              </a:prstGeom>
              <a:blipFill>
                <a:blip r:embed="rId4"/>
                <a:stretch>
                  <a:fillRect l="-10345" r="-6897" b="-24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6000DC-3CDB-21CA-DC13-D49E56C8A0F0}"/>
                  </a:ext>
                </a:extLst>
              </p:cNvPr>
              <p:cNvSpPr txBox="1"/>
              <p:nvPr/>
            </p:nvSpPr>
            <p:spPr>
              <a:xfrm>
                <a:off x="953648" y="4609769"/>
                <a:ext cx="4304512" cy="458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1.5+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1.3+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1+1+1+0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3.8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=1.26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6000DC-3CDB-21CA-DC13-D49E56C8A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48" y="4609769"/>
                <a:ext cx="4304512" cy="45897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E68E35-791A-8804-B5BA-4C37CD804819}"/>
                  </a:ext>
                </a:extLst>
              </p:cNvPr>
              <p:cNvSpPr txBox="1"/>
              <p:nvPr/>
            </p:nvSpPr>
            <p:spPr>
              <a:xfrm>
                <a:off x="1026835" y="5989770"/>
                <a:ext cx="3709798" cy="458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3.2+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2.8+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1+1+1+0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E68E35-791A-8804-B5BA-4C37CD804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5" y="5989770"/>
                <a:ext cx="3709798" cy="458972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67F2F7-C45E-3726-457E-40AE8616DB7E}"/>
                  </a:ext>
                </a:extLst>
              </p:cNvPr>
              <p:cNvSpPr txBox="1"/>
              <p:nvPr/>
            </p:nvSpPr>
            <p:spPr>
              <a:xfrm>
                <a:off x="913429" y="5208746"/>
                <a:ext cx="4814267" cy="602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67F2F7-C45E-3726-457E-40AE8616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29" y="5208746"/>
                <a:ext cx="4814267" cy="6025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382F4-E019-7EA3-61D3-18A768A4CFAD}"/>
                  </a:ext>
                </a:extLst>
              </p:cNvPr>
              <p:cNvSpPr txBox="1"/>
              <p:nvPr/>
            </p:nvSpPr>
            <p:spPr>
              <a:xfrm>
                <a:off x="248501" y="3876417"/>
                <a:ext cx="6097508" cy="694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382F4-E019-7EA3-61D3-18A768A4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01" y="3876417"/>
                <a:ext cx="6097508" cy="694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F7C814-BEEC-05CC-5FF5-85CD2D1AB7EE}"/>
                  </a:ext>
                </a:extLst>
              </p:cNvPr>
              <p:cNvSpPr txBox="1"/>
              <p:nvPr/>
            </p:nvSpPr>
            <p:spPr>
              <a:xfrm>
                <a:off x="5956710" y="5775910"/>
                <a:ext cx="1396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1.26, 3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={3, 1}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F7C814-BEEC-05CC-5FF5-85CD2D1A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10" y="5775910"/>
                <a:ext cx="1396280" cy="553998"/>
              </a:xfrm>
              <a:prstGeom prst="rect">
                <a:avLst/>
              </a:prstGeom>
              <a:blipFill>
                <a:blip r:embed="rId9"/>
                <a:stretch>
                  <a:fillRect l="-3493" b="-18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B8A7FF-8012-FE83-BA73-E6170A740E0D}"/>
                  </a:ext>
                </a:extLst>
              </p:cNvPr>
              <p:cNvSpPr txBox="1"/>
              <p:nvPr/>
            </p:nvSpPr>
            <p:spPr>
              <a:xfrm>
                <a:off x="8108779" y="1331132"/>
                <a:ext cx="625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B8A7FF-8012-FE83-BA73-E6170A740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779" y="1331132"/>
                <a:ext cx="625556" cy="276999"/>
              </a:xfrm>
              <a:prstGeom prst="rect">
                <a:avLst/>
              </a:prstGeom>
              <a:blipFill>
                <a:blip r:embed="rId10"/>
                <a:stretch>
                  <a:fillRect l="-776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429AE4-2F4F-C49E-71F7-E2C94A0CF288}"/>
                  </a:ext>
                </a:extLst>
              </p:cNvPr>
              <p:cNvSpPr txBox="1"/>
              <p:nvPr/>
            </p:nvSpPr>
            <p:spPr>
              <a:xfrm>
                <a:off x="9131821" y="1198387"/>
                <a:ext cx="2040156" cy="885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429AE4-2F4F-C49E-71F7-E2C94A0C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821" y="1198387"/>
                <a:ext cx="2040156" cy="8858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C5700-91CF-65A9-1181-98F39D7EC752}"/>
                  </a:ext>
                </a:extLst>
              </p:cNvPr>
              <p:cNvSpPr txBox="1"/>
              <p:nvPr/>
            </p:nvSpPr>
            <p:spPr>
              <a:xfrm>
                <a:off x="4868502" y="2784489"/>
                <a:ext cx="609750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C5700-91CF-65A9-1181-98F39D7EC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502" y="2784489"/>
                <a:ext cx="6097508" cy="391646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E2738C-F8F4-3DFB-B581-AE76E0EA7862}"/>
                  </a:ext>
                </a:extLst>
              </p:cNvPr>
              <p:cNvSpPr txBox="1"/>
              <p:nvPr/>
            </p:nvSpPr>
            <p:spPr>
              <a:xfrm>
                <a:off x="7917256" y="2464607"/>
                <a:ext cx="3366055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0.991  0.986 0.993  0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0.009  0.014  0.007  1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E2738C-F8F4-3DFB-B581-AE76E0EA7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56" y="2464607"/>
                <a:ext cx="3366055" cy="4619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38EA-1CDA-0EC4-E8E8-BE696DE7F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7B6DAA-027D-46AA-52A7-9B3196A7A12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AAEC06B-5B23-ECCE-E9C0-EA34ED14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EFC65-6A95-7457-5C2B-62D064FFA377}"/>
              </a:ext>
            </a:extLst>
          </p:cNvPr>
          <p:cNvSpPr txBox="1"/>
          <p:nvPr/>
        </p:nvSpPr>
        <p:spPr>
          <a:xfrm>
            <a:off x="724829" y="27653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FCM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EBA16A-2709-E877-61F3-9DC0933F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08" y="735539"/>
            <a:ext cx="5372850" cy="30007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AA430A0-087D-CA46-1516-F9E95C34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5" y="705773"/>
            <a:ext cx="4334480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D61C-D296-88F6-07E7-EBF8761B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6A375F-9454-5B68-BC50-A57595DD55E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03932A02-BE52-0CC6-DD12-25C59E2C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89260-96BA-23E0-BF0F-5F2143C99A9F}"/>
              </a:ext>
            </a:extLst>
          </p:cNvPr>
          <p:cNvSpPr txBox="1"/>
          <p:nvPr/>
        </p:nvSpPr>
        <p:spPr>
          <a:xfrm>
            <a:off x="724829" y="27653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FCM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C16BD77-1BF7-2020-573B-6BAC18F6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09" y="1387932"/>
            <a:ext cx="4544059" cy="36200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02FC8F-1FDD-A407-D958-D06AC268C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32" y="1387932"/>
            <a:ext cx="405821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37505</TotalTime>
  <Words>102</Words>
  <Application>Microsoft Office PowerPoint</Application>
  <PresentationFormat>와이드스크린</PresentationFormat>
  <Paragraphs>38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</vt:lpstr>
      <vt:lpstr>Pretendard Black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103</cp:revision>
  <dcterms:created xsi:type="dcterms:W3CDTF">2022-12-09T01:31:23Z</dcterms:created>
  <dcterms:modified xsi:type="dcterms:W3CDTF">2025-07-06T10:56:28Z</dcterms:modified>
</cp:coreProperties>
</file>