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A00E1-B7FA-A35C-6E54-F9B0D1588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63878C-E7C0-8939-D985-0A93669FB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65651-4953-70EC-DBD7-5584DE0F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0E55-227E-4B89-8CCB-D978AC572080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9D7B3-0904-7A52-3246-DD361426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7144B-3E55-5500-1163-851B684C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E85A-3D20-40E6-A879-C47312BFD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9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FA52F-F84C-137A-0E75-061FF752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880DB-0037-7F5C-4DAF-5B9CEE222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3BCF6-2AD0-D49D-E050-7AED9376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0E55-227E-4B89-8CCB-D978AC572080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0D345-0A8E-074D-C594-6557E561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1691A-3C7F-4D2A-21D3-886DE6DF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E85A-3D20-40E6-A879-C47312BFD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8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B4E769-BDED-C9C3-64EA-43E35C258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C71A4-A8A2-5645-304C-2DF66E2A4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71C6E-FAA9-6915-CF32-80BE6F35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0E55-227E-4B89-8CCB-D978AC572080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3CD14-6A46-389B-B68E-A2E75308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41B58-8D75-09E7-69B4-36163633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E85A-3D20-40E6-A879-C47312BFD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2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A3381-1F17-7AFB-3AAE-F3B692EE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1BA22-3286-23B3-DA9E-74C4C2DE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A515E-84E3-299F-47A7-2C27B313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0E55-227E-4B89-8CCB-D978AC572080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5B00C-B16B-051E-C83F-538A8002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52A58-F7D2-63CB-44C3-8D27A5CA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E85A-3D20-40E6-A879-C47312BFD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2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F4C44-39AB-62A1-80A1-49949C19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098D7-868F-F8BD-236B-98120A24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F0155-044E-D746-80C1-03E0C419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0E55-227E-4B89-8CCB-D978AC572080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CEA72-2634-B408-365B-B7C4510C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3B80F-0682-886B-8464-72DC1772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E85A-3D20-40E6-A879-C47312BFD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3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9EC12-41B3-0542-5F02-605F74F6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B9CA6-C709-1F8A-1C81-7FFEB29B9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DBB93-BB05-8FFD-AB06-67B3170C2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0D39B-C89B-6FD0-8E2A-13FCEA22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0E55-227E-4B89-8CCB-D978AC572080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D10BB-93DD-116B-0FC3-9ABB8113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EF58B-BB0A-1461-30FA-D9E00220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E85A-3D20-40E6-A879-C47312BFD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1781B-CC7D-B2A9-7DA1-93F3B75F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63B01-3F02-8901-EB49-DF8F37C36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80D5B-0DAA-F5DD-8E3E-CF814742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C240F-3CA8-B467-0025-E95B9AF6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BB1C8-A0B9-F194-B214-5D548C8F8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3F8EEC-9789-972C-1E39-995F4E89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0E55-227E-4B89-8CCB-D978AC572080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565621-CA73-CE24-F978-ADA96651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4CEE41-3C0E-35E1-BFB3-52CB258F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E85A-3D20-40E6-A879-C47312BFD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2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F2F6E-E75E-EA93-2E9A-10D06733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29DD97-BD77-88BC-7E66-0D18C05D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0E55-227E-4B89-8CCB-D978AC572080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0B3998-AFF9-6534-9371-1EB33DFD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542DC-1C52-6C2E-2E1C-B39AAE98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E85A-3D20-40E6-A879-C47312BFD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5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DEB971-292B-B63E-8A0A-778186E7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0E55-227E-4B89-8CCB-D978AC572080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B61352-90DF-05C2-8A41-9166EB00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747CB-CF3D-D5B7-A4C2-0438E218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E85A-3D20-40E6-A879-C47312BFD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8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1EC32-5187-E756-E1D7-760BC9BE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4946B-E9B5-6A61-0E84-727F54DD2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0CCBEF-0196-17C8-B808-8F88CC14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1CCB0-D697-5AD3-10C5-BD9E1185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0E55-227E-4B89-8CCB-D978AC572080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7FE5A-035D-8A54-DE38-D41B735A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F1B00-D680-8271-046F-3BDCB216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E85A-3D20-40E6-A879-C47312BFD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26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075B3-9EEE-54AC-77FA-7A655C16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235846-59D9-3ADE-84B6-5D69D7B6C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DE3D2-40AB-C47D-2FFC-42F78E8CA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4F20F-6BA4-DE44-C23A-47F7991C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0E55-227E-4B89-8CCB-D978AC572080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8F91A-F6ED-8477-FDCB-4045E336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FE8E-4647-ADE1-237E-F68499E5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E85A-3D20-40E6-A879-C47312BFD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7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008386-FD16-32C2-8691-95E6AE77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86CE2-0362-5115-D2C2-E2FDE9F59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D78F4-9559-6E45-9962-43AE15A67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A0E55-227E-4B89-8CCB-D978AC572080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03DB9-26E4-2F6C-BFD7-A199CBC43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314CE-A2CC-E6BD-66EA-A0C5AFBB6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DE85A-3D20-40E6-A879-C47312BFD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4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0A301-D861-388C-7F63-567874534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Dropout 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9FDC52-E159-D781-7B8E-046FB371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김제희</a:t>
            </a:r>
          </a:p>
        </p:txBody>
      </p:sp>
    </p:spTree>
    <p:extLst>
      <p:ext uri="{BB962C8B-B14F-4D97-AF65-F5344CB8AC3E}">
        <p14:creationId xmlns:p14="http://schemas.microsoft.com/office/powerpoint/2010/main" val="194496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418299-EF5F-EDDA-DC8A-ECF0D37D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1"/>
            <a:ext cx="12192000" cy="681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1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6AB64D-FEEA-21A2-9546-D60C26251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88" y="2363554"/>
            <a:ext cx="4823349" cy="36778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9E02CA-EF71-41BD-0951-8CB220181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70" y="683249"/>
            <a:ext cx="1115533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7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0FCA4D-49FF-686B-6BE6-42D9726A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2995688"/>
            <a:ext cx="7173326" cy="33246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661DDB-ADAC-51D9-657B-330BC12D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0" y="790070"/>
            <a:ext cx="1170785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2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8D73C6-DF83-BDF8-7D9A-412722EF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90048"/>
            <a:ext cx="11574490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1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B62B46-1A64-BE52-1D1A-4829E760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52" y="718201"/>
            <a:ext cx="10014895" cy="54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4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8E3064-9C6C-EB17-E6FF-736008C2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03" y="813081"/>
            <a:ext cx="10300993" cy="55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9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5610E112A537F44A46AA13DFF8840EF" ma:contentTypeVersion="4" ma:contentTypeDescription="새 문서를 만듭니다." ma:contentTypeScope="" ma:versionID="a89ad022dff478b35e9441365651797d">
  <xsd:schema xmlns:xsd="http://www.w3.org/2001/XMLSchema" xmlns:xs="http://www.w3.org/2001/XMLSchema" xmlns:p="http://schemas.microsoft.com/office/2006/metadata/properties" xmlns:ns3="400fc0ca-4145-46b8-aaea-1338731afb6f" targetNamespace="http://schemas.microsoft.com/office/2006/metadata/properties" ma:root="true" ma:fieldsID="8f45675b876e23d4f0b25a616f2273d4" ns3:_="">
    <xsd:import namespace="400fc0ca-4145-46b8-aaea-1338731afb6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fc0ca-4145-46b8-aaea-1338731afb6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DB9958-797A-444B-B872-E1A1BA7C7E4E}">
  <ds:schemaRefs>
    <ds:schemaRef ds:uri="http://schemas.microsoft.com/office/2006/metadata/properties"/>
    <ds:schemaRef ds:uri="http://purl.org/dc/terms/"/>
    <ds:schemaRef ds:uri="400fc0ca-4145-46b8-aaea-1338731afb6f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71D4C9-77A0-46B8-9B9A-E6F72737CF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04CFA-24BF-4652-8F8F-2CDF7D7A62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0fc0ca-4145-46b8-aaea-1338731afb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</Words>
  <Application>Microsoft Office PowerPoint</Application>
  <PresentationFormat>와이드스크린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Dropout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김제희</dc:creator>
  <cp:lastModifiedBy>김제희</cp:lastModifiedBy>
  <cp:revision>2</cp:revision>
  <dcterms:created xsi:type="dcterms:W3CDTF">2025-08-21T06:38:55Z</dcterms:created>
  <dcterms:modified xsi:type="dcterms:W3CDTF">2025-08-23T12:06:15Z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0x01010005610E112A537F44A46AA13DFF8840EF</vt:lpwstr>
  </property>
</Properties>
</file>