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6" r:id="rId2"/>
    <p:sldId id="256" r:id="rId3"/>
    <p:sldId id="439" r:id="rId4"/>
    <p:sldId id="454" r:id="rId5"/>
    <p:sldId id="458" r:id="rId6"/>
    <p:sldId id="459" r:id="rId7"/>
    <p:sldId id="460" r:id="rId8"/>
    <p:sldId id="461" r:id="rId9"/>
    <p:sldId id="463" r:id="rId10"/>
    <p:sldId id="4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FC1"/>
    <a:srgbClr val="DBE9F5"/>
    <a:srgbClr val="EDF2F9"/>
    <a:srgbClr val="B7CFEB"/>
    <a:srgbClr val="ABC7D7"/>
    <a:srgbClr val="DFDFDF"/>
    <a:srgbClr val="DADFF2"/>
    <a:srgbClr val="3975C0"/>
    <a:srgbClr val="D2A5EA"/>
    <a:srgbClr val="26262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AC394C-2241-43D2-B814-389F8DC845B3}" v="18" dt="2024-11-22T01:32:49.5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86393" autoAdjust="0"/>
  </p:normalViewPr>
  <p:slideViewPr>
    <p:cSldViewPr snapToGrid="0" showGuides="1">
      <p:cViewPr varScale="1">
        <p:scale>
          <a:sx n="106" d="100"/>
          <a:sy n="106" d="100"/>
        </p:scale>
        <p:origin x="798" y="132"/>
      </p:cViewPr>
      <p:guideLst>
        <p:guide orient="horz" pos="2160"/>
        <p:guide pos="3840"/>
      </p:guideLst>
    </p:cSldViewPr>
  </p:slideViewPr>
  <p:outlineViewPr>
    <p:cViewPr>
      <p:scale>
        <a:sx n="100" d="100"/>
        <a:sy n="100" d="100"/>
      </p:scale>
      <p:origin x="0" y="-68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10:25:10.0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0,'1936'0,"-1127"51,-80-1,376-48,-553-4,-530 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2T10:27:48.36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75 0 24575,'0'3'0,"0"3"0,-3 4 0,-4 4 0,-2 4 0,-1 2 0,-2 2 0,1 0 0,1-3 0,2-4 0,4-4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2T10:27:49.63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94 1 24575,'-1'1'0,"-3"3"0,-3 3 0,-1 2 0,-4 2 0,0 4 0,-2 1 0,1 1 0,0-1 0,3-4-8191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2T10:27:50.39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 0 24575,'0'2'0,"-1"3"0,-3 1 0,-1 0 0,-1 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2T10:27:58.280"/>
    </inkml:context>
    <inkml:brush xml:id="br0">
      <inkml:brushProperty name="width" value="0.05" units="cm"/>
      <inkml:brushProperty name="height" value="0.05" units="cm"/>
      <inkml:brushProperty name="color" value="#FBFB09"/>
    </inkml:brush>
  </inkml:definitions>
  <inkml:trace contextRef="#ctx0" brushRef="#br0">78 0 24575,'-2'12'0,"-1"-1"0,0-1 0,-1 1 0,0 0 0,-1-1 0,0 0 0,-7 11 0,4-6 0,3-4-71,0 1-1,1 0 1,0 0-1,1 0 1,-3 22-1,3-17-864,1-9-5890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2T10:27:58.931"/>
    </inkml:context>
    <inkml:brush xml:id="br0">
      <inkml:brushProperty name="width" value="0.05" units="cm"/>
      <inkml:brushProperty name="height" value="0.05" units="cm"/>
      <inkml:brushProperty name="color" value="#FBFB09"/>
    </inkml:brush>
  </inkml:definitions>
  <inkml:trace contextRef="#ctx0" brushRef="#br0">301 1 24575,'-1'3'0,"-4"4"0,-5 5 0,-5 2 0,-3 2 0,-5 7 0,-5 10 0,-6 10 0,-4 6 0,2-2 0,5-4 0,7-7 0,8-7 0,4-8 0,4-5 0,6-6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2T10:27:59.613"/>
    </inkml:context>
    <inkml:brush xml:id="br0">
      <inkml:brushProperty name="width" value="0.05" units="cm"/>
      <inkml:brushProperty name="height" value="0.05" units="cm"/>
      <inkml:brushProperty name="color" value="#FBFB09"/>
    </inkml:brush>
  </inkml:definitions>
  <inkml:trace contextRef="#ctx0" brushRef="#br0">309 0 24575,'-36'40'0,"2"2"0,-35 54 0,36-47 0,-60 68 0,49-71-1365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2T10:28:00.441"/>
    </inkml:context>
    <inkml:brush xml:id="br0">
      <inkml:brushProperty name="width" value="0.05" units="cm"/>
      <inkml:brushProperty name="height" value="0.05" units="cm"/>
      <inkml:brushProperty name="color" value="#FBFB09"/>
    </inkml:brush>
  </inkml:definitions>
  <inkml:trace contextRef="#ctx0" brushRef="#br0">377 1 24575,'-6'7'0,"0"1"0,1 0 0,0 0 0,0 0 0,1 1 0,-6 16 0,-4 8 0,-150 265 0,48-91 0,102-186-48,10-17-62,1 0 0,1 0 1,-1 0-1,1 1 0,-1-1 0,1 0 1,0 1-1,1 0 0,-1-1 0,1 1 1,-1 7-1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2T10:28:02.001"/>
    </inkml:context>
    <inkml:brush xml:id="br0">
      <inkml:brushProperty name="width" value="0.05" units="cm"/>
      <inkml:brushProperty name="height" value="0.05" units="cm"/>
      <inkml:brushProperty name="color" value="#FBFB09"/>
    </inkml:brush>
  </inkml:definitions>
  <inkml:trace contextRef="#ctx0" brushRef="#br0">543 0 24575,'0'2'0,"-1"1"0,1-1 0,-1 0 0,1 1 0,-1-1 0,0 0 0,0 0 0,0 1 0,0-1 0,-1 0 0,1 0 0,-3 3 0,-6 10 0,-289 572 0,179-312 0,40-123 0,64-103 0,16-49-26,0 0 1,0 0-1,0 0 0,0 0 0,0 0 1,0 0-1,0-1 0,0 1 0,0 0 1,0 0-1,0 0 0,0 0 0,0 0 1,0 0-1,0-1 0,0 1 0,0 0 1,0 0-1,0 0 0,0 0 0,0 0 1,0 0-1,0 0 0,-1 0 0,1-1 0,0 1 1,0 0-1,0 0 0,0 0 0,0 0 1,0 0-1,0 0 0,0 0 0,-1 0 1,1 0-1,0 0 0,0 0 0,0 0 1,0 0-1,0 0 0,0 0 0,-1 0 1,1 0-1,0 0 0,0 0 0,0 0 0,0 0 1,0 0-1,0 0 0,-1 0 0,1 0 1,0 0-1,0-9-6800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2T10:28:06.803"/>
    </inkml:context>
    <inkml:brush xml:id="br0">
      <inkml:brushProperty name="width" value="0.05" units="cm"/>
      <inkml:brushProperty name="height" value="0.05" units="cm"/>
      <inkml:brushProperty name="color" value="#FBFB09"/>
    </inkml:brush>
  </inkml:definitions>
  <inkml:trace contextRef="#ctx0" brushRef="#br0">546 1 24575,'-9'21'0,"1"1"0,-10 39 0,-3 10 0,-268 585 0,270-622 0,-3 7 0,1 0 0,2 1 0,1 1 0,-11 48 0,-4 56 0,27-129-341,0 0 0,0-1-1,-15 26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2T10:28:09.114"/>
    </inkml:context>
    <inkml:brush xml:id="br0">
      <inkml:brushProperty name="width" value="0.05" units="cm"/>
      <inkml:brushProperty name="height" value="0.05" units="cm"/>
      <inkml:brushProperty name="color" value="#FBFB09"/>
    </inkml:brush>
  </inkml:definitions>
  <inkml:trace contextRef="#ctx0" brushRef="#br0">583 0 24575,'-1'15'0,"-1"-1"0,-1 1 0,0-1 0,-1 0 0,-11 27 0,1-3 0,-162 431 0,83-235 0,81-197 0,2 0 0,-9 60 0,12-54 0,-19 63 0,-1-1 0,-4 11 0,-22 2 0,17-44 0,14-39 0,18-31 0,1 0 0,0 1 0,0-1 0,0 1 0,0 0 0,1-1 0,0 1 0,-3 11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22T10:27:28.285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46,'3139'0,"-2809"-12,7 1,-258 11,841-15,-165 8,-430 9,-275-2,-27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2T10:28:10.674"/>
    </inkml:context>
    <inkml:brush xml:id="br0">
      <inkml:brushProperty name="width" value="0.05" units="cm"/>
      <inkml:brushProperty name="height" value="0.05" units="cm"/>
      <inkml:brushProperty name="color" value="#FBFB09"/>
    </inkml:brush>
  </inkml:definitions>
  <inkml:trace contextRef="#ctx0" brushRef="#br0">738 0 24575,'-3'3'0,"0"0"0,1 0 0,-1 0 0,0 1 0,1-1 0,0 1 0,0-1 0,0 1 0,0 0 0,-1 6 0,-1-2 0,-33 65 0,4 2 0,3 2 0,-27 108 0,-101 285 0,117-363 0,-150 365 0,161-401 0,14-29 0,-3 0 0,-1-1 0,-33 50 0,32-57-1365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2T10:28:12.216"/>
    </inkml:context>
    <inkml:brush xml:id="br0">
      <inkml:brushProperty name="width" value="0.05" units="cm"/>
      <inkml:brushProperty name="height" value="0.05" units="cm"/>
      <inkml:brushProperty name="color" value="#FBFB09"/>
    </inkml:brush>
  </inkml:definitions>
  <inkml:trace contextRef="#ctx0" brushRef="#br0">428 0 24575,'-3'26'0,"-1"0"0,0 0 0,-3 0 0,0 0 0,-21 47 0,13-34 0,-56 154 0,8 4 0,-43 237 0,27-52 0,70-326 0,-14 73 0,14-94-1365,12-43-5461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2T10:28:13.243"/>
    </inkml:context>
    <inkml:brush xml:id="br0">
      <inkml:brushProperty name="width" value="0.05" units="cm"/>
      <inkml:brushProperty name="height" value="0.05" units="cm"/>
      <inkml:brushProperty name="color" value="#FBFB09"/>
    </inkml:brush>
  </inkml:definitions>
  <inkml:trace contextRef="#ctx0" brushRef="#br0">189 0 24575,'-3'57'0,"-3"-1"0,-23 99 0,1-15 0,-69 471 0,75-485-1365,18-114-5461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2T10:28:14.486"/>
    </inkml:context>
    <inkml:brush xml:id="br0">
      <inkml:brushProperty name="width" value="0.05" units="cm"/>
      <inkml:brushProperty name="height" value="0.05" units="cm"/>
      <inkml:brushProperty name="color" value="#FBFB09"/>
    </inkml:brush>
  </inkml:definitions>
  <inkml:trace contextRef="#ctx0" brushRef="#br0">57 0 24575,'4'12'0,"-1"0"0,-1 1 0,0-1 0,0 0 0,-1 1 0,-1-1 0,0 0 0,-3 19 0,1 6 0,-5 88 0,-33 173 0,26-213 0,10-18-1365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2T10:28:15.696"/>
    </inkml:context>
    <inkml:brush xml:id="br0">
      <inkml:brushProperty name="width" value="0.05" units="cm"/>
      <inkml:brushProperty name="height" value="0.05" units="cm"/>
      <inkml:brushProperty name="color" value="#FBFB09"/>
    </inkml:brush>
  </inkml:definitions>
  <inkml:trace contextRef="#ctx0" brushRef="#br0">106 0 24575,'0'2'0,"-1"4"0,-1 5 0,-2 5 0,-4 6 0,-4 4 0,-1 6 0,-1 6 0,2 2 0,0 5 0,2-2 0,2-4 0,2-8 0,2-10-8191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2T10:27:42.58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86 1 24575,'-4'4'0,"1"1"0,0 0 0,0 0 0,1 0 0,-1 0 0,1 0 0,-2 6 0,-10 23 0,-29 56-1365,39-83-5461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2T10:27:43.75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245 0 24575,'-12'15'0,"0"0"0,1 0 0,1 1 0,1 0 0,-8 20 0,-21 33 0,16-36-120,-2 1-191,2 1 0,1 1-1,-25 63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2T10:27:45.07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256 1 24575,'-29'53'0,"-52"71"0,-13 21 0,43-49-1365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2T10:27:45.74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244 1 24575,'-2'7'0,"-1"-1"0,1 1 0,-1-1 0,0 1 0,-1-1 0,0 0 0,0 0 0,0 0 0,0-1 0,-7 7 0,0 1 0,-178 212-1365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2T10:27:46.33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149 0 24575,'-3'5'0,"-3"4"0,-3 7 0,-2 4 0,-2 2 0,-2 3 0,-2 3 0,0 2 0,2-1 0,-1-2 0,4-4 0,3-5 0,3-5-8191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2T10:27:47.3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168 0 24575,'-23'25'0,"2"2"0,-20 29 0,-14 20 0,47-64-16,-11 11-1333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2T10:27:47.85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90 0 24575,'0'2'0,"-2"3"0,0 2 0,-4 5 0,-2 1 0,-2 3 0,1 0 0,-1-1 0,0 0 0,3-3 0,1-2 0,1-2 0,1-1 0,-2-1 0,1-1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2A9A0-4D67-4BFE-9867-78AF9DCCBE48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04325-A0F0-43EA-952A-A2716EF5C8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596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04325-A0F0-43EA-952A-A2716EF5C84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694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9D7B5-541E-7EA4-2431-8F78BE04BA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3CA37B-C57C-098A-32EB-B2AFE1A28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2C6C70-62B1-7B5C-EBE7-FE4A7230F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2025-07-22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5359D5-8CDC-CD84-065C-5658FDD79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FC78A-403C-04FF-6E6F-FAD93BF31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981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6FB79-9392-6620-A1A7-5C9257509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056621-A6ED-CE76-E36C-21B0BF8C8E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40BDA1-F941-F919-DF16-114F90736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F2FD7F-4A8F-8583-CDF1-458E30720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E341BB-A4D1-E575-081E-C0DBBF451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14BDB8-8D99-582A-259E-83FFD8BB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762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F709F-0FD5-4D19-F5E1-17AF533AD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BA15A8-A6E8-4AC9-BAB4-B22535C69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A33A22-96FB-212B-BBE7-8267D70CC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DC0052-27D3-7155-AD41-80B272AF7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C09F5A-D05F-F996-192E-E9C5AE415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772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A71C72-D2CC-EF51-F0BF-5B912D63C7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FD075A-535D-8797-9AAA-9EC250411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4691C4-D111-0993-1412-8842E9FA8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039303-D678-E2D3-F493-D7602E436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E01475-F44F-AEC7-9C73-2DC7A6B5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44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4031E-E641-C4CA-21C9-7A1FE93EB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C8EEE0-ED24-4DA2-9A98-817AA59C5A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48F566-AE9A-C6E1-99C3-3EA692C8E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2025-07-22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C6F62E-2FBF-A364-D9CE-D70B60E25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16CE53-F12D-0023-C90C-249606728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0793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DFEBF-AE13-21C4-B417-53C1912EC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C383D3-0DFC-3B16-AFD9-ED826B49D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77E0C2-CA57-1569-4BB6-794AAE9FF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2025-07-22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E2A88B-A6E2-FDD7-A876-FA2C7A1F1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6CE3D9-A372-3E1C-8318-FD5849D3B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418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39459B-2F0C-11DA-17C7-CBC92F49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06E463-C691-C8B8-DA0F-39DE939C2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311B277-F030-EC73-A034-0956AEA09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4020CB-4B74-3F91-6FE7-D42743DB1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2025-07-22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1C1C04-4D83-5A6B-660D-8D17C2593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63E102-AD39-A790-E46E-8FEDD3B18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5685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19BC4F-AA18-765C-C0AE-9C7CE9923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C3D5F2-0493-000D-ACB2-EDC390AFE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94222C-B029-A967-3A86-E3E4D143B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30AE79-EA7B-3764-44E0-9C801DD5B8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7B8E2F-2266-F42F-38F4-B46D694EAE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1D2AC2-7CDC-D245-4827-8322C676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2025-07-22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15EC7F-0464-AD0F-5B19-BDB80CAB0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1FC341-77CF-4D3F-158F-B91AD7C23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1508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3CCDD-41F2-E828-F535-1D1310E35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5E5F0E-72FB-E641-00D1-527A9C807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2025-07-22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450683-88B0-DFCB-D629-227A8F94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D01974-FB93-1F53-CDAF-AC0793B7B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231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4DF4E8-8A73-E2C8-978F-20062B952DBA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00000D-6716-6256-E191-88D9D982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4427CA-89C4-2B0E-67D9-1252E13F9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0A4040-0CE3-0F32-4BE3-66DA08724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90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D4DF4E8-8A73-E2C8-978F-20062B952DBA}"/>
              </a:ext>
            </a:extLst>
          </p:cNvPr>
          <p:cNvSpPr txBox="1"/>
          <p:nvPr userDrawn="1"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00000D-6716-6256-E191-88D9D982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4427CA-89C4-2B0E-67D9-1252E13F9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0A4040-0CE3-0F32-4BE3-66DA08724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9984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1D86FC-F761-4A6A-6C20-1CB915ABF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EE8658-6920-3C9E-00A3-3ACE837CF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B2EBC1-E24A-EFAA-E134-3525E7572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85FD1A-10F7-C603-E8EE-691FA5CCA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7A746-2308-4D9D-AAD0-07174381C9E7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3F40D-1E03-9A02-A3CA-38E2D8F38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28D190-5C5B-BC4B-9CCA-FE839D35E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7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AD6FF6-A1B0-1E23-9753-E1348B469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11A424-84CF-9C90-DD87-9705BCD0E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CD9DDE-7AC9-BDBE-F57B-7130F5A2FF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7A746-2308-4D9D-AAD0-07174381C9E7}" type="datetimeFigureOut">
              <a:rPr lang="ko-KR" altLang="en-US" smtClean="0"/>
              <a:t>2025-07-22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148121-D864-08AB-BAD3-63D9A030C6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A563BA-8FB1-C9EA-A62E-56F70D261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F885F-BBA5-4FEF-9723-E4BF6E51B8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747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customXml" Target="../ink/ink3.xml"/><Relationship Id="rId26" Type="http://schemas.openxmlformats.org/officeDocument/2006/relationships/customXml" Target="../ink/ink7.xml"/><Relationship Id="rId39" Type="http://schemas.openxmlformats.org/officeDocument/2006/relationships/image" Target="../media/image27.png"/><Relationship Id="rId21" Type="http://schemas.openxmlformats.org/officeDocument/2006/relationships/image" Target="../media/image18.png"/><Relationship Id="rId34" Type="http://schemas.openxmlformats.org/officeDocument/2006/relationships/customXml" Target="../ink/ink11.xml"/><Relationship Id="rId42" Type="http://schemas.openxmlformats.org/officeDocument/2006/relationships/customXml" Target="../ink/ink15.xml"/><Relationship Id="rId47" Type="http://schemas.openxmlformats.org/officeDocument/2006/relationships/image" Target="../media/image31.png"/><Relationship Id="rId50" Type="http://schemas.openxmlformats.org/officeDocument/2006/relationships/customXml" Target="../ink/ink19.xml"/><Relationship Id="rId55" Type="http://schemas.openxmlformats.org/officeDocument/2006/relationships/image" Target="../media/image35.png"/><Relationship Id="rId63" Type="http://schemas.openxmlformats.org/officeDocument/2006/relationships/image" Target="../media/image40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6" Type="http://schemas.openxmlformats.org/officeDocument/2006/relationships/customXml" Target="../ink/ink2.xml"/><Relationship Id="rId29" Type="http://schemas.openxmlformats.org/officeDocument/2006/relationships/image" Target="../media/image22.png"/><Relationship Id="rId11" Type="http://schemas.openxmlformats.org/officeDocument/2006/relationships/image" Target="../media/image12.png"/><Relationship Id="rId24" Type="http://schemas.openxmlformats.org/officeDocument/2006/relationships/customXml" Target="../ink/ink6.xml"/><Relationship Id="rId32" Type="http://schemas.openxmlformats.org/officeDocument/2006/relationships/customXml" Target="../ink/ink10.xml"/><Relationship Id="rId37" Type="http://schemas.openxmlformats.org/officeDocument/2006/relationships/image" Target="../media/image26.png"/><Relationship Id="rId40" Type="http://schemas.openxmlformats.org/officeDocument/2006/relationships/customXml" Target="../ink/ink14.xml"/><Relationship Id="rId45" Type="http://schemas.openxmlformats.org/officeDocument/2006/relationships/image" Target="../media/image30.png"/><Relationship Id="rId53" Type="http://schemas.openxmlformats.org/officeDocument/2006/relationships/image" Target="../media/image34.png"/><Relationship Id="rId58" Type="http://schemas.openxmlformats.org/officeDocument/2006/relationships/customXml" Target="../ink/ink23.xml"/><Relationship Id="rId5" Type="http://schemas.openxmlformats.org/officeDocument/2006/relationships/image" Target="../media/image6.png"/><Relationship Id="rId61" Type="http://schemas.openxmlformats.org/officeDocument/2006/relationships/image" Target="../media/image38.png"/><Relationship Id="rId19" Type="http://schemas.openxmlformats.org/officeDocument/2006/relationships/image" Target="../media/image17.png"/><Relationship Id="rId14" Type="http://schemas.openxmlformats.org/officeDocument/2006/relationships/customXml" Target="../ink/ink1.xml"/><Relationship Id="rId22" Type="http://schemas.openxmlformats.org/officeDocument/2006/relationships/customXml" Target="../ink/ink5.xml"/><Relationship Id="rId27" Type="http://schemas.openxmlformats.org/officeDocument/2006/relationships/image" Target="../media/image21.png"/><Relationship Id="rId30" Type="http://schemas.openxmlformats.org/officeDocument/2006/relationships/customXml" Target="../ink/ink9.xml"/><Relationship Id="rId35" Type="http://schemas.openxmlformats.org/officeDocument/2006/relationships/image" Target="../media/image25.png"/><Relationship Id="rId43" Type="http://schemas.openxmlformats.org/officeDocument/2006/relationships/image" Target="../media/image29.png"/><Relationship Id="rId48" Type="http://schemas.openxmlformats.org/officeDocument/2006/relationships/customXml" Target="../ink/ink18.xml"/><Relationship Id="rId56" Type="http://schemas.openxmlformats.org/officeDocument/2006/relationships/customXml" Target="../ink/ink22.xml"/><Relationship Id="rId8" Type="http://schemas.openxmlformats.org/officeDocument/2006/relationships/image" Target="../media/image9.png"/><Relationship Id="rId51" Type="http://schemas.openxmlformats.org/officeDocument/2006/relationships/image" Target="../media/image33.png"/><Relationship Id="rId3" Type="http://schemas.openxmlformats.org/officeDocument/2006/relationships/image" Target="../media/image4.png"/><Relationship Id="rId12" Type="http://schemas.openxmlformats.org/officeDocument/2006/relationships/image" Target="../media/image13.png"/><Relationship Id="rId17" Type="http://schemas.openxmlformats.org/officeDocument/2006/relationships/image" Target="../media/image16.png"/><Relationship Id="rId25" Type="http://schemas.openxmlformats.org/officeDocument/2006/relationships/image" Target="../media/image20.png"/><Relationship Id="rId33" Type="http://schemas.openxmlformats.org/officeDocument/2006/relationships/image" Target="../media/image24.png"/><Relationship Id="rId38" Type="http://schemas.openxmlformats.org/officeDocument/2006/relationships/customXml" Target="../ink/ink13.xml"/><Relationship Id="rId46" Type="http://schemas.openxmlformats.org/officeDocument/2006/relationships/customXml" Target="../ink/ink17.xml"/><Relationship Id="rId59" Type="http://schemas.openxmlformats.org/officeDocument/2006/relationships/image" Target="../media/image37.png"/><Relationship Id="rId20" Type="http://schemas.openxmlformats.org/officeDocument/2006/relationships/customXml" Target="../ink/ink4.xml"/><Relationship Id="rId41" Type="http://schemas.openxmlformats.org/officeDocument/2006/relationships/image" Target="../media/image28.png"/><Relationship Id="rId54" Type="http://schemas.openxmlformats.org/officeDocument/2006/relationships/customXml" Target="../ink/ink21.xml"/><Relationship Id="rId6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5" Type="http://schemas.openxmlformats.org/officeDocument/2006/relationships/image" Target="../media/image15.png"/><Relationship Id="rId23" Type="http://schemas.openxmlformats.org/officeDocument/2006/relationships/image" Target="../media/image19.png"/><Relationship Id="rId28" Type="http://schemas.openxmlformats.org/officeDocument/2006/relationships/customXml" Target="../ink/ink8.xml"/><Relationship Id="rId36" Type="http://schemas.openxmlformats.org/officeDocument/2006/relationships/customXml" Target="../ink/ink12.xml"/><Relationship Id="rId49" Type="http://schemas.openxmlformats.org/officeDocument/2006/relationships/image" Target="../media/image32.png"/><Relationship Id="rId57" Type="http://schemas.openxmlformats.org/officeDocument/2006/relationships/image" Target="../media/image36.png"/><Relationship Id="rId10" Type="http://schemas.openxmlformats.org/officeDocument/2006/relationships/image" Target="../media/image11.png"/><Relationship Id="rId31" Type="http://schemas.openxmlformats.org/officeDocument/2006/relationships/image" Target="../media/image23.png"/><Relationship Id="rId44" Type="http://schemas.openxmlformats.org/officeDocument/2006/relationships/customXml" Target="../ink/ink16.xml"/><Relationship Id="rId52" Type="http://schemas.openxmlformats.org/officeDocument/2006/relationships/customXml" Target="../ink/ink20.xml"/><Relationship Id="rId60" Type="http://schemas.openxmlformats.org/officeDocument/2006/relationships/customXml" Target="../ink/ink24.xml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7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0.png"/><Relationship Id="rId5" Type="http://schemas.openxmlformats.org/officeDocument/2006/relationships/image" Target="../media/image390.png"/><Relationship Id="rId10" Type="http://schemas.openxmlformats.org/officeDocument/2006/relationships/image" Target="../media/image52.png"/><Relationship Id="rId4" Type="http://schemas.openxmlformats.org/officeDocument/2006/relationships/image" Target="../media/image380.png"/><Relationship Id="rId9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9227FE4-AE00-93CC-06BC-F3036DCD060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DB185A-389C-1354-77FB-40F054D49CA0}"/>
              </a:ext>
            </a:extLst>
          </p:cNvPr>
          <p:cNvSpPr txBox="1"/>
          <p:nvPr/>
        </p:nvSpPr>
        <p:spPr>
          <a:xfrm>
            <a:off x="-197409" y="1186080"/>
            <a:ext cx="1258681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0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SVM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FBE0A6-A618-3E78-FD7D-E3F7433F3C46}"/>
              </a:ext>
            </a:extLst>
          </p:cNvPr>
          <p:cNvSpPr txBox="1"/>
          <p:nvPr/>
        </p:nvSpPr>
        <p:spPr>
          <a:xfrm>
            <a:off x="9987228" y="6586181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221A81-72B2-13E8-A760-0E2EAE9AE40D}"/>
              </a:ext>
            </a:extLst>
          </p:cNvPr>
          <p:cNvSpPr txBox="1"/>
          <p:nvPr/>
        </p:nvSpPr>
        <p:spPr>
          <a:xfrm>
            <a:off x="4287974" y="3472544"/>
            <a:ext cx="366959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5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Ha-Rang Kim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9FDFBBA-5E9A-D0D0-27B3-E1BBF22FA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5646459"/>
            <a:ext cx="2124364" cy="1388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F789D4-61C0-7766-7163-58ED0EA2A463}"/>
              </a:ext>
            </a:extLst>
          </p:cNvPr>
          <p:cNvSpPr txBox="1"/>
          <p:nvPr/>
        </p:nvSpPr>
        <p:spPr>
          <a:xfrm>
            <a:off x="5632948" y="6110386"/>
            <a:ext cx="10465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25.7.22</a:t>
            </a:r>
            <a:endParaRPr lang="ko-KR" alt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23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311B7B-EA73-9463-1DA4-AB55D7D9D7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7896DD1-9C9B-2311-EF42-48F7C2C22A8D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81A1A2A7-310A-5E84-FF3D-4F5A0944B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10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10460F-057B-6CA2-4ADA-0D1E198EC90B}"/>
              </a:ext>
            </a:extLst>
          </p:cNvPr>
          <p:cNvSpPr txBox="1"/>
          <p:nvPr/>
        </p:nvSpPr>
        <p:spPr>
          <a:xfrm>
            <a:off x="724829" y="27653"/>
            <a:ext cx="31021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SVM - linear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0E04E8-A09D-8159-2A5D-2212A5601645}"/>
              </a:ext>
            </a:extLst>
          </p:cNvPr>
          <p:cNvSpPr txBox="1"/>
          <p:nvPr/>
        </p:nvSpPr>
        <p:spPr>
          <a:xfrm>
            <a:off x="724829" y="735539"/>
            <a:ext cx="84510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Dual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9CBAEA5-3EB5-C5DB-1AA9-F81C3890E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18" y="1308116"/>
            <a:ext cx="4442753" cy="224989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D1015F7-32F1-E0B0-53F5-2AF5EA275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688" y="1212593"/>
            <a:ext cx="6563312" cy="330592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9E3FBFD-A280-4CB3-DDDB-2DEE7526B9A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203" t="44812" r="1542"/>
          <a:stretch>
            <a:fillRect/>
          </a:stretch>
        </p:blipFill>
        <p:spPr>
          <a:xfrm>
            <a:off x="5748951" y="4614044"/>
            <a:ext cx="3805378" cy="4468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240CE70-95B3-26F5-FC4E-B89CEC4B03C3}"/>
              </a:ext>
            </a:extLst>
          </p:cNvPr>
          <p:cNvSpPr txBox="1"/>
          <p:nvPr/>
        </p:nvSpPr>
        <p:spPr>
          <a:xfrm>
            <a:off x="9159558" y="4660777"/>
            <a:ext cx="1926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Support vector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68826F8C-52BC-E195-F87C-C537A88CFE1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9766"/>
          <a:stretch>
            <a:fillRect/>
          </a:stretch>
        </p:blipFill>
        <p:spPr>
          <a:xfrm>
            <a:off x="5812324" y="5107620"/>
            <a:ext cx="3526414" cy="48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0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B2F7190-AE4F-022C-E44F-4D31ACCA7477}"/>
              </a:ext>
            </a:extLst>
          </p:cNvPr>
          <p:cNvCxnSpPr>
            <a:cxnSpLocks/>
          </p:cNvCxnSpPr>
          <p:nvPr/>
        </p:nvCxnSpPr>
        <p:spPr>
          <a:xfrm>
            <a:off x="3802566" y="597034"/>
            <a:ext cx="838943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C59BAF3-689F-2808-81D6-F83606F728F8}"/>
              </a:ext>
            </a:extLst>
          </p:cNvPr>
          <p:cNvSpPr txBox="1"/>
          <p:nvPr/>
        </p:nvSpPr>
        <p:spPr>
          <a:xfrm>
            <a:off x="412595" y="335424"/>
            <a:ext cx="3254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Table of contents</a:t>
            </a:r>
            <a:endParaRPr lang="ko-KR" altLang="en-US" sz="2800" dirty="0">
              <a:solidFill>
                <a:schemeClr val="bg1"/>
              </a:solidFill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A2EF62-B80D-E7C4-CCB7-3FB5430CB2A8}"/>
              </a:ext>
            </a:extLst>
          </p:cNvPr>
          <p:cNvSpPr txBox="1"/>
          <p:nvPr/>
        </p:nvSpPr>
        <p:spPr>
          <a:xfrm>
            <a:off x="1055804" y="1401303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</a:rPr>
              <a:t>1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C4F07A-C8D6-73C4-E941-FD4FADEEE77B}"/>
              </a:ext>
            </a:extLst>
          </p:cNvPr>
          <p:cNvSpPr txBox="1"/>
          <p:nvPr/>
        </p:nvSpPr>
        <p:spPr>
          <a:xfrm>
            <a:off x="1847315" y="1401303"/>
            <a:ext cx="100668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SVM</a:t>
            </a:r>
            <a:r>
              <a:rPr lang="ko-KR" altLang="en-US" sz="30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 </a:t>
            </a:r>
            <a:r>
              <a:rPr lang="en-US" altLang="ko-KR" sz="30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(</a:t>
            </a:r>
            <a:r>
              <a:rPr lang="en-US" altLang="ko-KR" sz="3000" dirty="0" err="1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Linear~Nonlinear</a:t>
            </a:r>
            <a:r>
              <a:rPr lang="en-US" altLang="ko-KR" sz="3000" dirty="0">
                <a:solidFill>
                  <a:schemeClr val="bg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3857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342F80-2A0F-1A18-E219-874DB803F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260114E-24EF-9B63-B2F0-E71D115FFEB9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DAE8F38F-D62D-FBFE-8571-2E209F93F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3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0382F1-342B-A85B-EDA4-28F33EDCDF57}"/>
              </a:ext>
            </a:extLst>
          </p:cNvPr>
          <p:cNvSpPr txBox="1"/>
          <p:nvPr/>
        </p:nvSpPr>
        <p:spPr>
          <a:xfrm>
            <a:off x="724829" y="27653"/>
            <a:ext cx="40053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Convex problem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A195CE-0134-A99E-ECF0-39D355301D13}"/>
              </a:ext>
            </a:extLst>
          </p:cNvPr>
          <p:cNvSpPr txBox="1"/>
          <p:nvPr/>
        </p:nvSpPr>
        <p:spPr>
          <a:xfrm>
            <a:off x="2351103" y="1078002"/>
            <a:ext cx="1752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F(x) = convex</a:t>
            </a:r>
            <a:endParaRPr lang="en-US" altLang="ko-KR" sz="1500"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28D331-C8FC-1E8B-AEFC-5097D5F6AFF4}"/>
              </a:ext>
            </a:extLst>
          </p:cNvPr>
          <p:cNvSpPr txBox="1"/>
          <p:nvPr/>
        </p:nvSpPr>
        <p:spPr>
          <a:xfrm>
            <a:off x="7770798" y="1078002"/>
            <a:ext cx="27013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Feasible set = convex</a:t>
            </a:r>
            <a:endParaRPr lang="en-US" altLang="ko-KR" sz="1500"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4B0AA1A1-8E41-BDF8-4CC8-956C6264CDF0}"/>
              </a:ext>
            </a:extLst>
          </p:cNvPr>
          <p:cNvCxnSpPr>
            <a:cxnSpLocks/>
          </p:cNvCxnSpPr>
          <p:nvPr/>
        </p:nvCxnSpPr>
        <p:spPr>
          <a:xfrm>
            <a:off x="6172223" y="689072"/>
            <a:ext cx="0" cy="3982675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BE2899DC-83A2-A288-8A46-8664F38E5ABF}"/>
              </a:ext>
            </a:extLst>
          </p:cNvPr>
          <p:cNvSpPr/>
          <p:nvPr/>
        </p:nvSpPr>
        <p:spPr>
          <a:xfrm>
            <a:off x="1690761" y="1679377"/>
            <a:ext cx="2598345" cy="1566258"/>
          </a:xfrm>
          <a:custGeom>
            <a:avLst/>
            <a:gdLst>
              <a:gd name="connsiteX0" fmla="*/ 0 w 2598345"/>
              <a:gd name="connsiteY0" fmla="*/ 0 h 1566258"/>
              <a:gd name="connsiteX1" fmla="*/ 1321806 w 2598345"/>
              <a:gd name="connsiteY1" fmla="*/ 1566250 h 1566258"/>
              <a:gd name="connsiteX2" fmla="*/ 2598345 w 2598345"/>
              <a:gd name="connsiteY2" fmla="*/ 18107 h 156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8345" h="1566258">
                <a:moveTo>
                  <a:pt x="0" y="0"/>
                </a:moveTo>
                <a:cubicBezTo>
                  <a:pt x="444374" y="781616"/>
                  <a:pt x="888749" y="1563232"/>
                  <a:pt x="1321806" y="1566250"/>
                </a:cubicBezTo>
                <a:cubicBezTo>
                  <a:pt x="1754863" y="1569268"/>
                  <a:pt x="2176604" y="793687"/>
                  <a:pt x="2598345" y="18107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39D822-A26B-23F6-7AFE-5C51C71DA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908" y="1755576"/>
            <a:ext cx="1761032" cy="145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424EC1D-DE0F-7632-DBDE-191C00B34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463" y="1679377"/>
            <a:ext cx="2456639" cy="1523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063C45B-D79A-0EE0-C210-11CE38A3711E}"/>
                  </a:ext>
                </a:extLst>
              </p:cNvPr>
              <p:cNvSpPr txBox="1"/>
              <p:nvPr/>
            </p:nvSpPr>
            <p:spPr>
              <a:xfrm>
                <a:off x="7814101" y="3511074"/>
                <a:ext cx="22707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𝑆𝑒𝑡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063C45B-D79A-0EE0-C210-11CE38A371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101" y="3511074"/>
                <a:ext cx="2270750" cy="276999"/>
              </a:xfrm>
              <a:prstGeom prst="rect">
                <a:avLst/>
              </a:prstGeom>
              <a:blipFill>
                <a:blip r:embed="rId4"/>
                <a:stretch>
                  <a:fillRect l="-1075" r="-1882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22FD896-51CF-EC03-25CE-8284ACBF13AD}"/>
                  </a:ext>
                </a:extLst>
              </p:cNvPr>
              <p:cNvSpPr txBox="1"/>
              <p:nvPr/>
            </p:nvSpPr>
            <p:spPr>
              <a:xfrm>
                <a:off x="685808" y="3585193"/>
                <a:ext cx="46082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22FD896-51CF-EC03-25CE-8284ACBF1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8" y="3585193"/>
                <a:ext cx="4608249" cy="276999"/>
              </a:xfrm>
              <a:prstGeom prst="rect">
                <a:avLst/>
              </a:prstGeom>
              <a:blipFill>
                <a:blip r:embed="rId5"/>
                <a:stretch>
                  <a:fillRect l="-662" t="-2174" r="-927" b="-326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AAA2462-8537-F6D1-202C-98F452AD6ACD}"/>
                  </a:ext>
                </a:extLst>
              </p:cNvPr>
              <p:cNvSpPr txBox="1"/>
              <p:nvPr/>
            </p:nvSpPr>
            <p:spPr>
              <a:xfrm>
                <a:off x="10532592" y="3511073"/>
                <a:ext cx="9736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[0, 1]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AAA2462-8537-F6D1-202C-98F452AD6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2592" y="3511073"/>
                <a:ext cx="973600" cy="276999"/>
              </a:xfrm>
              <a:prstGeom prst="rect">
                <a:avLst/>
              </a:prstGeom>
              <a:blipFill>
                <a:blip r:embed="rId6"/>
                <a:stretch>
                  <a:fillRect l="-3145" t="-4444" r="-8805" b="-3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타원 31">
            <a:extLst>
              <a:ext uri="{FF2B5EF4-FFF2-40B4-BE49-F238E27FC236}">
                <a16:creationId xmlns:a16="http://schemas.microsoft.com/office/drawing/2014/main" id="{1B1507F5-C121-6CC6-8D02-1EB3167B0316}"/>
              </a:ext>
            </a:extLst>
          </p:cNvPr>
          <p:cNvSpPr/>
          <p:nvPr/>
        </p:nvSpPr>
        <p:spPr>
          <a:xfrm>
            <a:off x="7050390" y="4161148"/>
            <a:ext cx="2752253" cy="86716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FAEA226-11DF-3F76-89A1-F327252F5747}"/>
              </a:ext>
            </a:extLst>
          </p:cNvPr>
          <p:cNvSpPr/>
          <p:nvPr/>
        </p:nvSpPr>
        <p:spPr>
          <a:xfrm>
            <a:off x="7514454" y="4436198"/>
            <a:ext cx="77712" cy="6832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FC27933-FC8E-94E6-3653-8A03C2E6F3DB}"/>
              </a:ext>
            </a:extLst>
          </p:cNvPr>
          <p:cNvSpPr/>
          <p:nvPr/>
        </p:nvSpPr>
        <p:spPr>
          <a:xfrm>
            <a:off x="8572120" y="4771177"/>
            <a:ext cx="77712" cy="6832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68FD8EC-2357-F1A0-28E1-0B971136E2A5}"/>
                  </a:ext>
                </a:extLst>
              </p:cNvPr>
              <p:cNvSpPr txBox="1"/>
              <p:nvPr/>
            </p:nvSpPr>
            <p:spPr>
              <a:xfrm>
                <a:off x="8630130" y="4505147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68FD8EC-2357-F1A0-28E1-0B971136E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0130" y="4505147"/>
                <a:ext cx="281423" cy="276999"/>
              </a:xfrm>
              <a:prstGeom prst="rect">
                <a:avLst/>
              </a:prstGeom>
              <a:blipFill>
                <a:blip r:embed="rId7"/>
                <a:stretch>
                  <a:fillRect l="-13043" r="-6522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C727CB9-F0A6-7DAD-8CAC-A4A62B667776}"/>
                  </a:ext>
                </a:extLst>
              </p:cNvPr>
              <p:cNvSpPr txBox="1"/>
              <p:nvPr/>
            </p:nvSpPr>
            <p:spPr>
              <a:xfrm>
                <a:off x="3163642" y="5765650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C727CB9-F0A6-7DAD-8CAC-A4A62B6677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3642" y="5765650"/>
                <a:ext cx="183320" cy="276999"/>
              </a:xfrm>
              <a:prstGeom prst="rect">
                <a:avLst/>
              </a:prstGeom>
              <a:blipFill>
                <a:blip r:embed="rId8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6B0AFAD-A5DE-F21E-39F1-4DECB7E5BF9F}"/>
                  </a:ext>
                </a:extLst>
              </p:cNvPr>
              <p:cNvSpPr txBox="1"/>
              <p:nvPr/>
            </p:nvSpPr>
            <p:spPr>
              <a:xfrm>
                <a:off x="7861435" y="4312774"/>
                <a:ext cx="5751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6B0AFAD-A5DE-F21E-39F1-4DECB7E5B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1435" y="4312774"/>
                <a:ext cx="575157" cy="276999"/>
              </a:xfrm>
              <a:prstGeom prst="rect">
                <a:avLst/>
              </a:prstGeom>
              <a:blipFill>
                <a:blip r:embed="rId9"/>
                <a:stretch>
                  <a:fillRect l="-10638" t="-28261" r="-7447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A14EE01D-D5A9-28F5-5330-6AAE2D789CF0}"/>
              </a:ext>
            </a:extLst>
          </p:cNvPr>
          <p:cNvCxnSpPr>
            <a:cxnSpLocks/>
          </p:cNvCxnSpPr>
          <p:nvPr/>
        </p:nvCxnSpPr>
        <p:spPr>
          <a:xfrm flipH="1" flipV="1">
            <a:off x="7553310" y="4463225"/>
            <a:ext cx="1087469" cy="3342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자유형: 도형 44">
            <a:extLst>
              <a:ext uri="{FF2B5EF4-FFF2-40B4-BE49-F238E27FC236}">
                <a16:creationId xmlns:a16="http://schemas.microsoft.com/office/drawing/2014/main" id="{0859160C-0FE7-B767-056A-DBAF9700F9DB}"/>
              </a:ext>
            </a:extLst>
          </p:cNvPr>
          <p:cNvSpPr/>
          <p:nvPr/>
        </p:nvSpPr>
        <p:spPr>
          <a:xfrm>
            <a:off x="1190999" y="4463225"/>
            <a:ext cx="1895687" cy="1315869"/>
          </a:xfrm>
          <a:custGeom>
            <a:avLst/>
            <a:gdLst>
              <a:gd name="connsiteX0" fmla="*/ 0 w 2598345"/>
              <a:gd name="connsiteY0" fmla="*/ 0 h 1566258"/>
              <a:gd name="connsiteX1" fmla="*/ 1321806 w 2598345"/>
              <a:gd name="connsiteY1" fmla="*/ 1566250 h 1566258"/>
              <a:gd name="connsiteX2" fmla="*/ 2598345 w 2598345"/>
              <a:gd name="connsiteY2" fmla="*/ 18107 h 156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8345" h="1566258">
                <a:moveTo>
                  <a:pt x="0" y="0"/>
                </a:moveTo>
                <a:cubicBezTo>
                  <a:pt x="444374" y="781616"/>
                  <a:pt x="888749" y="1563232"/>
                  <a:pt x="1321806" y="1566250"/>
                </a:cubicBezTo>
                <a:cubicBezTo>
                  <a:pt x="1754863" y="1569268"/>
                  <a:pt x="2176604" y="793687"/>
                  <a:pt x="2598345" y="18107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8D649A6-576D-B9F1-BD11-D09F2F73D224}"/>
              </a:ext>
            </a:extLst>
          </p:cNvPr>
          <p:cNvCxnSpPr>
            <a:cxnSpLocks/>
          </p:cNvCxnSpPr>
          <p:nvPr/>
        </p:nvCxnSpPr>
        <p:spPr>
          <a:xfrm>
            <a:off x="1037927" y="5904150"/>
            <a:ext cx="203970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B7D268A-70D7-596B-B36C-E7EB21185973}"/>
              </a:ext>
            </a:extLst>
          </p:cNvPr>
          <p:cNvCxnSpPr>
            <a:cxnSpLocks/>
          </p:cNvCxnSpPr>
          <p:nvPr/>
        </p:nvCxnSpPr>
        <p:spPr>
          <a:xfrm flipV="1">
            <a:off x="1123935" y="4185759"/>
            <a:ext cx="0" cy="17183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BCC3D6F-4F6C-3FE1-A4E3-BEB2B8AC1844}"/>
                  </a:ext>
                </a:extLst>
              </p:cNvPr>
              <p:cNvSpPr txBox="1"/>
              <p:nvPr/>
            </p:nvSpPr>
            <p:spPr>
              <a:xfrm>
                <a:off x="877961" y="4047259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BCC3D6F-4F6C-3FE1-A4E3-BEB2B8AC1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61" y="4047259"/>
                <a:ext cx="186718" cy="276999"/>
              </a:xfrm>
              <a:prstGeom prst="rect">
                <a:avLst/>
              </a:prstGeom>
              <a:blipFill>
                <a:blip r:embed="rId10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277FB05-DEB4-EFB2-1F5B-5DA90F870340}"/>
              </a:ext>
            </a:extLst>
          </p:cNvPr>
          <p:cNvCxnSpPr>
            <a:cxnSpLocks/>
          </p:cNvCxnSpPr>
          <p:nvPr/>
        </p:nvCxnSpPr>
        <p:spPr>
          <a:xfrm>
            <a:off x="1575303" y="5196223"/>
            <a:ext cx="0" cy="7079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B619368A-517A-45D1-8952-8B5D85DEA02B}"/>
              </a:ext>
            </a:extLst>
          </p:cNvPr>
          <p:cNvCxnSpPr>
            <a:cxnSpLocks/>
          </p:cNvCxnSpPr>
          <p:nvPr/>
        </p:nvCxnSpPr>
        <p:spPr>
          <a:xfrm>
            <a:off x="2841280" y="5000684"/>
            <a:ext cx="0" cy="9034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302CABA-3FD4-05B4-C233-1D2771A4C120}"/>
                  </a:ext>
                </a:extLst>
              </p:cNvPr>
              <p:cNvSpPr txBox="1"/>
              <p:nvPr/>
            </p:nvSpPr>
            <p:spPr>
              <a:xfrm>
                <a:off x="7332868" y="4159199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302CABA-3FD4-05B4-C233-1D2771A4C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2868" y="4159199"/>
                <a:ext cx="281423" cy="276999"/>
              </a:xfrm>
              <a:prstGeom prst="rect">
                <a:avLst/>
              </a:prstGeom>
              <a:blipFill>
                <a:blip r:embed="rId11"/>
                <a:stretch>
                  <a:fillRect l="-13043" r="-6522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654AE29-37FE-7E55-01A7-9D512864F2DB}"/>
                  </a:ext>
                </a:extLst>
              </p:cNvPr>
              <p:cNvSpPr txBox="1"/>
              <p:nvPr/>
            </p:nvSpPr>
            <p:spPr>
              <a:xfrm>
                <a:off x="2727492" y="5897012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654AE29-37FE-7E55-01A7-9D512864F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7492" y="5897012"/>
                <a:ext cx="281423" cy="276999"/>
              </a:xfrm>
              <a:prstGeom prst="rect">
                <a:avLst/>
              </a:prstGeom>
              <a:blipFill>
                <a:blip r:embed="rId12"/>
                <a:stretch>
                  <a:fillRect l="-12766" r="-4255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3643AD9-3A9D-1180-DCE8-3317DA76C26E}"/>
                  </a:ext>
                </a:extLst>
              </p:cNvPr>
              <p:cNvSpPr txBox="1"/>
              <p:nvPr/>
            </p:nvSpPr>
            <p:spPr>
              <a:xfrm>
                <a:off x="1434591" y="5897011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3643AD9-3A9D-1180-DCE8-3317DA76C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591" y="5897011"/>
                <a:ext cx="276101" cy="276999"/>
              </a:xfrm>
              <a:prstGeom prst="rect">
                <a:avLst/>
              </a:prstGeom>
              <a:blipFill>
                <a:blip r:embed="rId13"/>
                <a:stretch>
                  <a:fillRect l="-13043" r="-4348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4" name="직선 연결선 1023">
            <a:extLst>
              <a:ext uri="{FF2B5EF4-FFF2-40B4-BE49-F238E27FC236}">
                <a16:creationId xmlns:a16="http://schemas.microsoft.com/office/drawing/2014/main" id="{ABDE02FF-81B2-8F15-E862-8F0BA7D7A081}"/>
              </a:ext>
            </a:extLst>
          </p:cNvPr>
          <p:cNvCxnSpPr>
            <a:cxnSpLocks/>
          </p:cNvCxnSpPr>
          <p:nvPr/>
        </p:nvCxnSpPr>
        <p:spPr>
          <a:xfrm flipH="1">
            <a:off x="1566863" y="5000684"/>
            <a:ext cx="1274417" cy="1955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32" name="잉크 1031">
                <a:extLst>
                  <a:ext uri="{FF2B5EF4-FFF2-40B4-BE49-F238E27FC236}">
                    <a16:creationId xmlns:a16="http://schemas.microsoft.com/office/drawing/2014/main" id="{CFF852E7-2A83-2E77-13EF-1D56FC9B141B}"/>
                  </a:ext>
                </a:extLst>
              </p14:cNvPr>
              <p14:cNvContentPartPr/>
              <p14:nvPr/>
            </p14:nvContentPartPr>
            <p14:xfrm>
              <a:off x="814769" y="3738864"/>
              <a:ext cx="1855440" cy="37440"/>
            </p14:xfrm>
          </p:contentPart>
        </mc:Choice>
        <mc:Fallback>
          <p:pic>
            <p:nvPicPr>
              <p:cNvPr id="1032" name="잉크 1031">
                <a:extLst>
                  <a:ext uri="{FF2B5EF4-FFF2-40B4-BE49-F238E27FC236}">
                    <a16:creationId xmlns:a16="http://schemas.microsoft.com/office/drawing/2014/main" id="{CFF852E7-2A83-2E77-13EF-1D56FC9B141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60769" y="3630864"/>
                <a:ext cx="1963080" cy="253080"/>
              </a:xfrm>
              <a:prstGeom prst="rect">
                <a:avLst/>
              </a:prstGeom>
            </p:spPr>
          </p:pic>
        </mc:Fallback>
      </mc:AlternateContent>
      <p:cxnSp>
        <p:nvCxnSpPr>
          <p:cNvPr id="1036" name="직선 연결선 1035">
            <a:extLst>
              <a:ext uri="{FF2B5EF4-FFF2-40B4-BE49-F238E27FC236}">
                <a16:creationId xmlns:a16="http://schemas.microsoft.com/office/drawing/2014/main" id="{388804D6-5A70-DAC6-2558-B65970B11A9F}"/>
              </a:ext>
            </a:extLst>
          </p:cNvPr>
          <p:cNvCxnSpPr>
            <a:cxnSpLocks/>
          </p:cNvCxnSpPr>
          <p:nvPr/>
        </p:nvCxnSpPr>
        <p:spPr>
          <a:xfrm flipH="1">
            <a:off x="1131743" y="5000683"/>
            <a:ext cx="1709537" cy="11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직선 연결선 1039">
            <a:extLst>
              <a:ext uri="{FF2B5EF4-FFF2-40B4-BE49-F238E27FC236}">
                <a16:creationId xmlns:a16="http://schemas.microsoft.com/office/drawing/2014/main" id="{85BAA73B-A649-79B6-18A2-99F4E0CACCD8}"/>
              </a:ext>
            </a:extLst>
          </p:cNvPr>
          <p:cNvCxnSpPr>
            <a:cxnSpLocks/>
          </p:cNvCxnSpPr>
          <p:nvPr/>
        </p:nvCxnSpPr>
        <p:spPr>
          <a:xfrm flipH="1">
            <a:off x="1098258" y="5187169"/>
            <a:ext cx="4860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57" name="잉크 1056">
                <a:extLst>
                  <a:ext uri="{FF2B5EF4-FFF2-40B4-BE49-F238E27FC236}">
                    <a16:creationId xmlns:a16="http://schemas.microsoft.com/office/drawing/2014/main" id="{FB0B910F-CF4A-6A05-A4FD-21DBF4B42C0F}"/>
                  </a:ext>
                </a:extLst>
              </p14:cNvPr>
              <p14:cNvContentPartPr/>
              <p14:nvPr/>
            </p14:nvContentPartPr>
            <p14:xfrm>
              <a:off x="3040200" y="3732720"/>
              <a:ext cx="2145240" cy="16560"/>
            </p14:xfrm>
          </p:contentPart>
        </mc:Choice>
        <mc:Fallback>
          <p:pic>
            <p:nvPicPr>
              <p:cNvPr id="1057" name="잉크 1056">
                <a:extLst>
                  <a:ext uri="{FF2B5EF4-FFF2-40B4-BE49-F238E27FC236}">
                    <a16:creationId xmlns:a16="http://schemas.microsoft.com/office/drawing/2014/main" id="{FB0B910F-CF4A-6A05-A4FD-21DBF4B42C0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86560" y="3625080"/>
                <a:ext cx="2252880" cy="232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71" name="그룹 1070">
            <a:extLst>
              <a:ext uri="{FF2B5EF4-FFF2-40B4-BE49-F238E27FC236}">
                <a16:creationId xmlns:a16="http://schemas.microsoft.com/office/drawing/2014/main" id="{93E75955-F6FB-BBCA-5B3F-FB4DB561FF24}"/>
              </a:ext>
            </a:extLst>
          </p:cNvPr>
          <p:cNvGrpSpPr/>
          <p:nvPr/>
        </p:nvGrpSpPr>
        <p:grpSpPr>
          <a:xfrm>
            <a:off x="1531280" y="5016365"/>
            <a:ext cx="1021680" cy="167040"/>
            <a:chOff x="1531280" y="5016365"/>
            <a:chExt cx="1021680" cy="16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58" name="잉크 1057">
                  <a:extLst>
                    <a:ext uri="{FF2B5EF4-FFF2-40B4-BE49-F238E27FC236}">
                      <a16:creationId xmlns:a16="http://schemas.microsoft.com/office/drawing/2014/main" id="{AD63F478-883F-E860-CE12-BA46769F82C6}"/>
                    </a:ext>
                  </a:extLst>
                </p14:cNvPr>
                <p14:cNvContentPartPr/>
                <p14:nvPr/>
              </p14:nvContentPartPr>
              <p14:xfrm>
                <a:off x="1531280" y="5028965"/>
                <a:ext cx="30960" cy="64080"/>
              </p14:xfrm>
            </p:contentPart>
          </mc:Choice>
          <mc:Fallback>
            <p:pic>
              <p:nvPicPr>
                <p:cNvPr id="1058" name="잉크 1057">
                  <a:extLst>
                    <a:ext uri="{FF2B5EF4-FFF2-40B4-BE49-F238E27FC236}">
                      <a16:creationId xmlns:a16="http://schemas.microsoft.com/office/drawing/2014/main" id="{AD63F478-883F-E860-CE12-BA46769F82C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22640" y="5020325"/>
                  <a:ext cx="486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059" name="잉크 1058">
                  <a:extLst>
                    <a:ext uri="{FF2B5EF4-FFF2-40B4-BE49-F238E27FC236}">
                      <a16:creationId xmlns:a16="http://schemas.microsoft.com/office/drawing/2014/main" id="{5C1EA70F-4FB5-5E75-5795-C0E50F9C98AB}"/>
                    </a:ext>
                  </a:extLst>
                </p14:cNvPr>
                <p14:cNvContentPartPr/>
                <p14:nvPr/>
              </p14:nvContentPartPr>
              <p14:xfrm>
                <a:off x="1594640" y="5032205"/>
                <a:ext cx="88200" cy="151200"/>
              </p14:xfrm>
            </p:contentPart>
          </mc:Choice>
          <mc:Fallback>
            <p:pic>
              <p:nvPicPr>
                <p:cNvPr id="1059" name="잉크 1058">
                  <a:extLst>
                    <a:ext uri="{FF2B5EF4-FFF2-40B4-BE49-F238E27FC236}">
                      <a16:creationId xmlns:a16="http://schemas.microsoft.com/office/drawing/2014/main" id="{5C1EA70F-4FB5-5E75-5795-C0E50F9C98A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86000" y="5023205"/>
                  <a:ext cx="1058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061" name="잉크 1060">
                  <a:extLst>
                    <a:ext uri="{FF2B5EF4-FFF2-40B4-BE49-F238E27FC236}">
                      <a16:creationId xmlns:a16="http://schemas.microsoft.com/office/drawing/2014/main" id="{0C777FBB-92A2-F9E7-E69F-146B1F054185}"/>
                    </a:ext>
                  </a:extLst>
                </p14:cNvPr>
                <p14:cNvContentPartPr/>
                <p14:nvPr/>
              </p14:nvContentPartPr>
              <p14:xfrm>
                <a:off x="1682480" y="5028965"/>
                <a:ext cx="92520" cy="150840"/>
              </p14:xfrm>
            </p:contentPart>
          </mc:Choice>
          <mc:Fallback>
            <p:pic>
              <p:nvPicPr>
                <p:cNvPr id="1061" name="잉크 1060">
                  <a:extLst>
                    <a:ext uri="{FF2B5EF4-FFF2-40B4-BE49-F238E27FC236}">
                      <a16:creationId xmlns:a16="http://schemas.microsoft.com/office/drawing/2014/main" id="{0C777FBB-92A2-F9E7-E69F-146B1F05418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73840" y="5020325"/>
                  <a:ext cx="1101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062" name="잉크 1061">
                  <a:extLst>
                    <a:ext uri="{FF2B5EF4-FFF2-40B4-BE49-F238E27FC236}">
                      <a16:creationId xmlns:a16="http://schemas.microsoft.com/office/drawing/2014/main" id="{53571E24-78A6-2CEE-21E3-75615BF2F048}"/>
                    </a:ext>
                  </a:extLst>
                </p14:cNvPr>
                <p14:cNvContentPartPr/>
                <p14:nvPr/>
              </p14:nvContentPartPr>
              <p14:xfrm>
                <a:off x="1807760" y="5044805"/>
                <a:ext cx="87840" cy="112680"/>
              </p14:xfrm>
            </p:contentPart>
          </mc:Choice>
          <mc:Fallback>
            <p:pic>
              <p:nvPicPr>
                <p:cNvPr id="1062" name="잉크 1061">
                  <a:extLst>
                    <a:ext uri="{FF2B5EF4-FFF2-40B4-BE49-F238E27FC236}">
                      <a16:creationId xmlns:a16="http://schemas.microsoft.com/office/drawing/2014/main" id="{53571E24-78A6-2CEE-21E3-75615BF2F04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798760" y="5036165"/>
                  <a:ext cx="1054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063" name="잉크 1062">
                  <a:extLst>
                    <a:ext uri="{FF2B5EF4-FFF2-40B4-BE49-F238E27FC236}">
                      <a16:creationId xmlns:a16="http://schemas.microsoft.com/office/drawing/2014/main" id="{4B7FD8D9-F722-C336-D4D3-F5270F717A90}"/>
                    </a:ext>
                  </a:extLst>
                </p14:cNvPr>
                <p14:cNvContentPartPr/>
                <p14:nvPr/>
              </p14:nvContentPartPr>
              <p14:xfrm>
                <a:off x="1962560" y="5035445"/>
                <a:ext cx="53640" cy="95400"/>
              </p14:xfrm>
            </p:contentPart>
          </mc:Choice>
          <mc:Fallback>
            <p:pic>
              <p:nvPicPr>
                <p:cNvPr id="1063" name="잉크 1062">
                  <a:extLst>
                    <a:ext uri="{FF2B5EF4-FFF2-40B4-BE49-F238E27FC236}">
                      <a16:creationId xmlns:a16="http://schemas.microsoft.com/office/drawing/2014/main" id="{4B7FD8D9-F722-C336-D4D3-F5270F717A9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53560" y="5026445"/>
                  <a:ext cx="712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065" name="잉크 1064">
                  <a:extLst>
                    <a:ext uri="{FF2B5EF4-FFF2-40B4-BE49-F238E27FC236}">
                      <a16:creationId xmlns:a16="http://schemas.microsoft.com/office/drawing/2014/main" id="{E7EA6481-1DF0-DE27-22B6-1C91C036E4ED}"/>
                    </a:ext>
                  </a:extLst>
                </p14:cNvPr>
                <p14:cNvContentPartPr/>
                <p14:nvPr/>
              </p14:nvContentPartPr>
              <p14:xfrm>
                <a:off x="2076320" y="5032205"/>
                <a:ext cx="60480" cy="79200"/>
              </p14:xfrm>
            </p:contentPart>
          </mc:Choice>
          <mc:Fallback>
            <p:pic>
              <p:nvPicPr>
                <p:cNvPr id="1065" name="잉크 1064">
                  <a:extLst>
                    <a:ext uri="{FF2B5EF4-FFF2-40B4-BE49-F238E27FC236}">
                      <a16:creationId xmlns:a16="http://schemas.microsoft.com/office/drawing/2014/main" id="{E7EA6481-1DF0-DE27-22B6-1C91C036E4E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067680" y="5023205"/>
                  <a:ext cx="7812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066" name="잉크 1065">
                  <a:extLst>
                    <a:ext uri="{FF2B5EF4-FFF2-40B4-BE49-F238E27FC236}">
                      <a16:creationId xmlns:a16="http://schemas.microsoft.com/office/drawing/2014/main" id="{B856C853-835E-B0DC-5600-BE38CE98A454}"/>
                    </a:ext>
                  </a:extLst>
                </p14:cNvPr>
                <p14:cNvContentPartPr/>
                <p14:nvPr/>
              </p14:nvContentPartPr>
              <p14:xfrm>
                <a:off x="2231480" y="5019605"/>
                <a:ext cx="32400" cy="54000"/>
              </p14:xfrm>
            </p:contentPart>
          </mc:Choice>
          <mc:Fallback>
            <p:pic>
              <p:nvPicPr>
                <p:cNvPr id="1066" name="잉크 1065">
                  <a:extLst>
                    <a:ext uri="{FF2B5EF4-FFF2-40B4-BE49-F238E27FC236}">
                      <a16:creationId xmlns:a16="http://schemas.microsoft.com/office/drawing/2014/main" id="{B856C853-835E-B0DC-5600-BE38CE98A45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222480" y="5010605"/>
                  <a:ext cx="500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067" name="잉크 1066">
                  <a:extLst>
                    <a:ext uri="{FF2B5EF4-FFF2-40B4-BE49-F238E27FC236}">
                      <a16:creationId xmlns:a16="http://schemas.microsoft.com/office/drawing/2014/main" id="{8274AE61-77A1-E342-3701-60BD143CA0B0}"/>
                    </a:ext>
                  </a:extLst>
                </p14:cNvPr>
                <p14:cNvContentPartPr/>
                <p14:nvPr/>
              </p14:nvContentPartPr>
              <p14:xfrm>
                <a:off x="2331920" y="5016365"/>
                <a:ext cx="27360" cy="57600"/>
              </p14:xfrm>
            </p:contentPart>
          </mc:Choice>
          <mc:Fallback>
            <p:pic>
              <p:nvPicPr>
                <p:cNvPr id="1067" name="잉크 1066">
                  <a:extLst>
                    <a:ext uri="{FF2B5EF4-FFF2-40B4-BE49-F238E27FC236}">
                      <a16:creationId xmlns:a16="http://schemas.microsoft.com/office/drawing/2014/main" id="{8274AE61-77A1-E342-3701-60BD143CA0B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323280" y="5007365"/>
                  <a:ext cx="450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069" name="잉크 1068">
                  <a:extLst>
                    <a:ext uri="{FF2B5EF4-FFF2-40B4-BE49-F238E27FC236}">
                      <a16:creationId xmlns:a16="http://schemas.microsoft.com/office/drawing/2014/main" id="{8506EA8B-927E-30E6-8CD7-2D076F66D2BB}"/>
                    </a:ext>
                  </a:extLst>
                </p14:cNvPr>
                <p14:cNvContentPartPr/>
                <p14:nvPr/>
              </p14:nvContentPartPr>
              <p14:xfrm>
                <a:off x="2429840" y="5028965"/>
                <a:ext cx="34200" cy="39240"/>
              </p14:xfrm>
            </p:contentPart>
          </mc:Choice>
          <mc:Fallback>
            <p:pic>
              <p:nvPicPr>
                <p:cNvPr id="1069" name="잉크 1068">
                  <a:extLst>
                    <a:ext uri="{FF2B5EF4-FFF2-40B4-BE49-F238E27FC236}">
                      <a16:creationId xmlns:a16="http://schemas.microsoft.com/office/drawing/2014/main" id="{8506EA8B-927E-30E6-8CD7-2D076F66D2B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420840" y="5020325"/>
                  <a:ext cx="518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070" name="잉크 1069">
                  <a:extLst>
                    <a:ext uri="{FF2B5EF4-FFF2-40B4-BE49-F238E27FC236}">
                      <a16:creationId xmlns:a16="http://schemas.microsoft.com/office/drawing/2014/main" id="{28529906-ABA4-AA59-3519-6B355C2E2519}"/>
                    </a:ext>
                  </a:extLst>
                </p14:cNvPr>
                <p14:cNvContentPartPr/>
                <p14:nvPr/>
              </p14:nvContentPartPr>
              <p14:xfrm>
                <a:off x="2546840" y="5019605"/>
                <a:ext cx="6120" cy="10080"/>
              </p14:xfrm>
            </p:contentPart>
          </mc:Choice>
          <mc:Fallback>
            <p:pic>
              <p:nvPicPr>
                <p:cNvPr id="1070" name="잉크 1069">
                  <a:extLst>
                    <a:ext uri="{FF2B5EF4-FFF2-40B4-BE49-F238E27FC236}">
                      <a16:creationId xmlns:a16="http://schemas.microsoft.com/office/drawing/2014/main" id="{28529906-ABA4-AA59-3519-6B355C2E251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537840" y="5010605"/>
                  <a:ext cx="23760" cy="2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0" name="그룹 1089">
            <a:extLst>
              <a:ext uri="{FF2B5EF4-FFF2-40B4-BE49-F238E27FC236}">
                <a16:creationId xmlns:a16="http://schemas.microsoft.com/office/drawing/2014/main" id="{B924B80F-D373-835F-BDA3-F19FB0D233AF}"/>
              </a:ext>
            </a:extLst>
          </p:cNvPr>
          <p:cNvGrpSpPr/>
          <p:nvPr/>
        </p:nvGrpSpPr>
        <p:grpSpPr>
          <a:xfrm>
            <a:off x="1647472" y="5044805"/>
            <a:ext cx="1099440" cy="720360"/>
            <a:chOff x="1650440" y="5032205"/>
            <a:chExt cx="1099440" cy="72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072" name="잉크 1071">
                  <a:extLst>
                    <a:ext uri="{FF2B5EF4-FFF2-40B4-BE49-F238E27FC236}">
                      <a16:creationId xmlns:a16="http://schemas.microsoft.com/office/drawing/2014/main" id="{3AEC387B-44AE-445D-0A70-F9729D8D1E90}"/>
                    </a:ext>
                  </a:extLst>
                </p14:cNvPr>
                <p14:cNvContentPartPr/>
                <p14:nvPr/>
              </p14:nvContentPartPr>
              <p14:xfrm>
                <a:off x="1660880" y="5190965"/>
                <a:ext cx="28440" cy="82800"/>
              </p14:xfrm>
            </p:contentPart>
          </mc:Choice>
          <mc:Fallback>
            <p:pic>
              <p:nvPicPr>
                <p:cNvPr id="1072" name="잉크 1071">
                  <a:extLst>
                    <a:ext uri="{FF2B5EF4-FFF2-40B4-BE49-F238E27FC236}">
                      <a16:creationId xmlns:a16="http://schemas.microsoft.com/office/drawing/2014/main" id="{3AEC387B-44AE-445D-0A70-F9729D8D1E9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651880" y="5181965"/>
                  <a:ext cx="4608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073" name="잉크 1072">
                  <a:extLst>
                    <a:ext uri="{FF2B5EF4-FFF2-40B4-BE49-F238E27FC236}">
                      <a16:creationId xmlns:a16="http://schemas.microsoft.com/office/drawing/2014/main" id="{E639E9B5-53EB-3B36-BB75-317266B6D64E}"/>
                    </a:ext>
                  </a:extLst>
                </p14:cNvPr>
                <p14:cNvContentPartPr/>
                <p14:nvPr/>
              </p14:nvContentPartPr>
              <p14:xfrm>
                <a:off x="1650440" y="5187725"/>
                <a:ext cx="108720" cy="145080"/>
              </p14:xfrm>
            </p:contentPart>
          </mc:Choice>
          <mc:Fallback>
            <p:pic>
              <p:nvPicPr>
                <p:cNvPr id="1073" name="잉크 1072">
                  <a:extLst>
                    <a:ext uri="{FF2B5EF4-FFF2-40B4-BE49-F238E27FC236}">
                      <a16:creationId xmlns:a16="http://schemas.microsoft.com/office/drawing/2014/main" id="{E639E9B5-53EB-3B36-BB75-317266B6D64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641440" y="5179085"/>
                  <a:ext cx="1263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074" name="잉크 1073">
                  <a:extLst>
                    <a:ext uri="{FF2B5EF4-FFF2-40B4-BE49-F238E27FC236}">
                      <a16:creationId xmlns:a16="http://schemas.microsoft.com/office/drawing/2014/main" id="{50D7BC09-D0A3-A9E3-B9E5-1FB390A5AF64}"/>
                    </a:ext>
                  </a:extLst>
                </p14:cNvPr>
                <p14:cNvContentPartPr/>
                <p14:nvPr/>
              </p14:nvContentPartPr>
              <p14:xfrm>
                <a:off x="1736480" y="5197445"/>
                <a:ext cx="111600" cy="140760"/>
              </p14:xfrm>
            </p:contentPart>
          </mc:Choice>
          <mc:Fallback>
            <p:pic>
              <p:nvPicPr>
                <p:cNvPr id="1074" name="잉크 1073">
                  <a:extLst>
                    <a:ext uri="{FF2B5EF4-FFF2-40B4-BE49-F238E27FC236}">
                      <a16:creationId xmlns:a16="http://schemas.microsoft.com/office/drawing/2014/main" id="{50D7BC09-D0A3-A9E3-B9E5-1FB390A5AF6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727480" y="5188445"/>
                  <a:ext cx="1292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075" name="잉크 1074">
                  <a:extLst>
                    <a:ext uri="{FF2B5EF4-FFF2-40B4-BE49-F238E27FC236}">
                      <a16:creationId xmlns:a16="http://schemas.microsoft.com/office/drawing/2014/main" id="{89BA20C2-86D3-6E20-9355-B3BA888C4E52}"/>
                    </a:ext>
                  </a:extLst>
                </p14:cNvPr>
                <p14:cNvContentPartPr/>
                <p14:nvPr/>
              </p14:nvContentPartPr>
              <p14:xfrm>
                <a:off x="1788320" y="5168645"/>
                <a:ext cx="135720" cy="249480"/>
              </p14:xfrm>
            </p:contentPart>
          </mc:Choice>
          <mc:Fallback>
            <p:pic>
              <p:nvPicPr>
                <p:cNvPr id="1075" name="잉크 1074">
                  <a:extLst>
                    <a:ext uri="{FF2B5EF4-FFF2-40B4-BE49-F238E27FC236}">
                      <a16:creationId xmlns:a16="http://schemas.microsoft.com/office/drawing/2014/main" id="{89BA20C2-86D3-6E20-9355-B3BA888C4E5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779680" y="5160005"/>
                  <a:ext cx="1533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076" name="잉크 1075">
                  <a:extLst>
                    <a:ext uri="{FF2B5EF4-FFF2-40B4-BE49-F238E27FC236}">
                      <a16:creationId xmlns:a16="http://schemas.microsoft.com/office/drawing/2014/main" id="{285DD3B2-2017-C536-0484-CC28DD573EA5}"/>
                    </a:ext>
                  </a:extLst>
                </p14:cNvPr>
                <p14:cNvContentPartPr/>
                <p14:nvPr/>
              </p14:nvContentPartPr>
              <p14:xfrm>
                <a:off x="1871480" y="5146685"/>
                <a:ext cx="195840" cy="399960"/>
              </p14:xfrm>
            </p:contentPart>
          </mc:Choice>
          <mc:Fallback>
            <p:pic>
              <p:nvPicPr>
                <p:cNvPr id="1076" name="잉크 1075">
                  <a:extLst>
                    <a:ext uri="{FF2B5EF4-FFF2-40B4-BE49-F238E27FC236}">
                      <a16:creationId xmlns:a16="http://schemas.microsoft.com/office/drawing/2014/main" id="{285DD3B2-2017-C536-0484-CC28DD573EA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862480" y="5137685"/>
                  <a:ext cx="21348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080" name="잉크 1079">
                  <a:extLst>
                    <a:ext uri="{FF2B5EF4-FFF2-40B4-BE49-F238E27FC236}">
                      <a16:creationId xmlns:a16="http://schemas.microsoft.com/office/drawing/2014/main" id="{8F52202D-6758-2897-62E0-59C0EE307448}"/>
                    </a:ext>
                  </a:extLst>
                </p14:cNvPr>
                <p14:cNvContentPartPr/>
                <p14:nvPr/>
              </p14:nvContentPartPr>
              <p14:xfrm>
                <a:off x="1933760" y="5152805"/>
                <a:ext cx="196920" cy="492120"/>
              </p14:xfrm>
            </p:contentPart>
          </mc:Choice>
          <mc:Fallback>
            <p:pic>
              <p:nvPicPr>
                <p:cNvPr id="1080" name="잉크 1079">
                  <a:extLst>
                    <a:ext uri="{FF2B5EF4-FFF2-40B4-BE49-F238E27FC236}">
                      <a16:creationId xmlns:a16="http://schemas.microsoft.com/office/drawing/2014/main" id="{8F52202D-6758-2897-62E0-59C0EE30744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925120" y="5144165"/>
                  <a:ext cx="21456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082" name="잉크 1081">
                  <a:extLst>
                    <a:ext uri="{FF2B5EF4-FFF2-40B4-BE49-F238E27FC236}">
                      <a16:creationId xmlns:a16="http://schemas.microsoft.com/office/drawing/2014/main" id="{CCDC6EB2-EDCE-A0EA-410A-055022E6142B}"/>
                    </a:ext>
                  </a:extLst>
                </p14:cNvPr>
                <p14:cNvContentPartPr/>
                <p14:nvPr/>
              </p14:nvContentPartPr>
              <p14:xfrm>
                <a:off x="2050760" y="5111765"/>
                <a:ext cx="209880" cy="603000"/>
              </p14:xfrm>
            </p:contentPart>
          </mc:Choice>
          <mc:Fallback>
            <p:pic>
              <p:nvPicPr>
                <p:cNvPr id="1082" name="잉크 1081">
                  <a:extLst>
                    <a:ext uri="{FF2B5EF4-FFF2-40B4-BE49-F238E27FC236}">
                      <a16:creationId xmlns:a16="http://schemas.microsoft.com/office/drawing/2014/main" id="{CCDC6EB2-EDCE-A0EA-410A-055022E6142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042120" y="5102765"/>
                  <a:ext cx="227520" cy="62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083" name="잉크 1082">
                  <a:extLst>
                    <a:ext uri="{FF2B5EF4-FFF2-40B4-BE49-F238E27FC236}">
                      <a16:creationId xmlns:a16="http://schemas.microsoft.com/office/drawing/2014/main" id="{34DCE180-1717-C41E-3091-5F37DB8BA8EC}"/>
                    </a:ext>
                  </a:extLst>
                </p14:cNvPr>
                <p14:cNvContentPartPr/>
                <p14:nvPr/>
              </p14:nvContentPartPr>
              <p14:xfrm>
                <a:off x="2128160" y="5092685"/>
                <a:ext cx="266040" cy="659880"/>
              </p14:xfrm>
            </p:contentPart>
          </mc:Choice>
          <mc:Fallback>
            <p:pic>
              <p:nvPicPr>
                <p:cNvPr id="1083" name="잉크 1082">
                  <a:extLst>
                    <a:ext uri="{FF2B5EF4-FFF2-40B4-BE49-F238E27FC236}">
                      <a16:creationId xmlns:a16="http://schemas.microsoft.com/office/drawing/2014/main" id="{34DCE180-1717-C41E-3091-5F37DB8BA8E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119520" y="5083685"/>
                  <a:ext cx="283680" cy="67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085" name="잉크 1084">
                  <a:extLst>
                    <a:ext uri="{FF2B5EF4-FFF2-40B4-BE49-F238E27FC236}">
                      <a16:creationId xmlns:a16="http://schemas.microsoft.com/office/drawing/2014/main" id="{603AB3E9-5944-01C9-C6B4-AA24D70F59A1}"/>
                    </a:ext>
                  </a:extLst>
                </p14:cNvPr>
                <p14:cNvContentPartPr/>
                <p14:nvPr/>
              </p14:nvContentPartPr>
              <p14:xfrm>
                <a:off x="2335160" y="5073605"/>
                <a:ext cx="154440" cy="600840"/>
              </p14:xfrm>
            </p:contentPart>
          </mc:Choice>
          <mc:Fallback>
            <p:pic>
              <p:nvPicPr>
                <p:cNvPr id="1085" name="잉크 1084">
                  <a:extLst>
                    <a:ext uri="{FF2B5EF4-FFF2-40B4-BE49-F238E27FC236}">
                      <a16:creationId xmlns:a16="http://schemas.microsoft.com/office/drawing/2014/main" id="{603AB3E9-5944-01C9-C6B4-AA24D70F59A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326160" y="5064605"/>
                  <a:ext cx="172080" cy="61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086" name="잉크 1085">
                  <a:extLst>
                    <a:ext uri="{FF2B5EF4-FFF2-40B4-BE49-F238E27FC236}">
                      <a16:creationId xmlns:a16="http://schemas.microsoft.com/office/drawing/2014/main" id="{74E377D9-77C2-EF8B-C662-C081F9CC3B1C}"/>
                    </a:ext>
                  </a:extLst>
                </p14:cNvPr>
                <p14:cNvContentPartPr/>
                <p14:nvPr/>
              </p14:nvContentPartPr>
              <p14:xfrm>
                <a:off x="2516240" y="5051285"/>
                <a:ext cx="68400" cy="416880"/>
              </p14:xfrm>
            </p:contentPart>
          </mc:Choice>
          <mc:Fallback>
            <p:pic>
              <p:nvPicPr>
                <p:cNvPr id="1086" name="잉크 1085">
                  <a:extLst>
                    <a:ext uri="{FF2B5EF4-FFF2-40B4-BE49-F238E27FC236}">
                      <a16:creationId xmlns:a16="http://schemas.microsoft.com/office/drawing/2014/main" id="{74E377D9-77C2-EF8B-C662-C081F9CC3B1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507240" y="5042285"/>
                  <a:ext cx="8604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087" name="잉크 1086">
                  <a:extLst>
                    <a:ext uri="{FF2B5EF4-FFF2-40B4-BE49-F238E27FC236}">
                      <a16:creationId xmlns:a16="http://schemas.microsoft.com/office/drawing/2014/main" id="{8B64BB55-7925-CB13-A274-1064959AC993}"/>
                    </a:ext>
                  </a:extLst>
                </p14:cNvPr>
                <p14:cNvContentPartPr/>
                <p14:nvPr/>
              </p14:nvContentPartPr>
              <p14:xfrm>
                <a:off x="2655920" y="5035445"/>
                <a:ext cx="25560" cy="267120"/>
              </p14:xfrm>
            </p:contentPart>
          </mc:Choice>
          <mc:Fallback>
            <p:pic>
              <p:nvPicPr>
                <p:cNvPr id="1087" name="잉크 1086">
                  <a:extLst>
                    <a:ext uri="{FF2B5EF4-FFF2-40B4-BE49-F238E27FC236}">
                      <a16:creationId xmlns:a16="http://schemas.microsoft.com/office/drawing/2014/main" id="{8B64BB55-7925-CB13-A274-1064959AC99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647280" y="5026445"/>
                  <a:ext cx="4320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089" name="잉크 1088">
                  <a:extLst>
                    <a:ext uri="{FF2B5EF4-FFF2-40B4-BE49-F238E27FC236}">
                      <a16:creationId xmlns:a16="http://schemas.microsoft.com/office/drawing/2014/main" id="{3B2F3CFD-F94B-669F-36F8-1877E758A60C}"/>
                    </a:ext>
                  </a:extLst>
                </p14:cNvPr>
                <p14:cNvContentPartPr/>
                <p14:nvPr/>
              </p14:nvContentPartPr>
              <p14:xfrm>
                <a:off x="2711360" y="5032205"/>
                <a:ext cx="38520" cy="134280"/>
              </p14:xfrm>
            </p:contentPart>
          </mc:Choice>
          <mc:Fallback>
            <p:pic>
              <p:nvPicPr>
                <p:cNvPr id="1089" name="잉크 1088">
                  <a:extLst>
                    <a:ext uri="{FF2B5EF4-FFF2-40B4-BE49-F238E27FC236}">
                      <a16:creationId xmlns:a16="http://schemas.microsoft.com/office/drawing/2014/main" id="{3B2F3CFD-F94B-669F-36F8-1877E758A60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702360" y="5023205"/>
                  <a:ext cx="56160" cy="15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91" name="TextBox 1090">
                <a:extLst>
                  <a:ext uri="{FF2B5EF4-FFF2-40B4-BE49-F238E27FC236}">
                    <a16:creationId xmlns:a16="http://schemas.microsoft.com/office/drawing/2014/main" id="{D4E2B676-04A0-E13C-F1F2-5835B0CB69A8}"/>
                  </a:ext>
                </a:extLst>
              </p:cNvPr>
              <p:cNvSpPr txBox="1"/>
              <p:nvPr/>
            </p:nvSpPr>
            <p:spPr>
              <a:xfrm>
                <a:off x="4289106" y="4009719"/>
                <a:ext cx="9736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[0, 1]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91" name="TextBox 1090">
                <a:extLst>
                  <a:ext uri="{FF2B5EF4-FFF2-40B4-BE49-F238E27FC236}">
                    <a16:creationId xmlns:a16="http://schemas.microsoft.com/office/drawing/2014/main" id="{D4E2B676-04A0-E13C-F1F2-5835B0CB6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106" y="4009719"/>
                <a:ext cx="973600" cy="276999"/>
              </a:xfrm>
              <a:prstGeom prst="rect">
                <a:avLst/>
              </a:prstGeom>
              <a:blipFill>
                <a:blip r:embed="rId62"/>
                <a:stretch>
                  <a:fillRect l="-3145" t="-4444" r="-8805" b="-3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2" name="TextBox 1091">
                <a:extLst>
                  <a:ext uri="{FF2B5EF4-FFF2-40B4-BE49-F238E27FC236}">
                    <a16:creationId xmlns:a16="http://schemas.microsoft.com/office/drawing/2014/main" id="{CF572ECE-42A2-E82A-DFCD-F9BCF4E4F136}"/>
                  </a:ext>
                </a:extLst>
              </p:cNvPr>
              <p:cNvSpPr txBox="1"/>
              <p:nvPr/>
            </p:nvSpPr>
            <p:spPr>
              <a:xfrm>
                <a:off x="5685423" y="5876805"/>
                <a:ext cx="9736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dirty="0"/>
                  <a:t>f’’(x)</a:t>
                </a:r>
                <a14:m>
                  <m:oMath xmlns:m="http://schemas.openxmlformats.org/officeDocument/2006/math">
                    <m:r>
                      <a:rPr lang="ko-KR" altLang="en-US" i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092" name="TextBox 1091">
                <a:extLst>
                  <a:ext uri="{FF2B5EF4-FFF2-40B4-BE49-F238E27FC236}">
                    <a16:creationId xmlns:a16="http://schemas.microsoft.com/office/drawing/2014/main" id="{CF572ECE-42A2-E82A-DFCD-F9BCF4E4F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5423" y="5876805"/>
                <a:ext cx="973600" cy="276999"/>
              </a:xfrm>
              <a:prstGeom prst="rect">
                <a:avLst/>
              </a:prstGeom>
              <a:blipFill>
                <a:blip r:embed="rId63"/>
                <a:stretch>
                  <a:fillRect l="-15094" t="-28889" b="-5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367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5FA30-C456-E872-61C8-752C037DA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8F5556-8897-A7BC-F1F9-2ABAB254586F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35D61578-8454-90C0-CCCD-73CBD52B4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4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2C0731-6189-63C7-04EB-B9B779334454}"/>
              </a:ext>
            </a:extLst>
          </p:cNvPr>
          <p:cNvSpPr txBox="1"/>
          <p:nvPr/>
        </p:nvSpPr>
        <p:spPr>
          <a:xfrm>
            <a:off x="724829" y="27653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err="1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Lagrangian</a:t>
            </a:r>
            <a:endParaRPr lang="en-US" altLang="ko-KR" sz="4000" dirty="0"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AA7557E-1656-47AE-4332-826C52ED4444}"/>
                  </a:ext>
                </a:extLst>
              </p:cNvPr>
              <p:cNvSpPr txBox="1"/>
              <p:nvPr/>
            </p:nvSpPr>
            <p:spPr>
              <a:xfrm>
                <a:off x="814659" y="892516"/>
                <a:ext cx="9736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2000" dirty="0"/>
                  <a:t>f’(x)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AA7557E-1656-47AE-4332-826C52ED4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59" y="892516"/>
                <a:ext cx="973600" cy="307777"/>
              </a:xfrm>
              <a:prstGeom prst="rect">
                <a:avLst/>
              </a:prstGeom>
              <a:blipFill>
                <a:blip r:embed="rId2"/>
                <a:stretch>
                  <a:fillRect l="-16352" t="-25490" b="-490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5207D1E-EAB1-9AC6-052F-A55F653BBDFB}"/>
              </a:ext>
            </a:extLst>
          </p:cNvPr>
          <p:cNvSpPr txBox="1"/>
          <p:nvPr/>
        </p:nvSpPr>
        <p:spPr>
          <a:xfrm>
            <a:off x="814659" y="1357270"/>
            <a:ext cx="9736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000" dirty="0"/>
              <a:t>min f(x)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EDF134-C336-FB3B-3452-EF5C11B248DA}"/>
              </a:ext>
            </a:extLst>
          </p:cNvPr>
          <p:cNvSpPr txBox="1"/>
          <p:nvPr/>
        </p:nvSpPr>
        <p:spPr>
          <a:xfrm>
            <a:off x="2099564" y="1357269"/>
            <a:ext cx="115968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000" dirty="0" err="1"/>
              <a:t>s.t.</a:t>
            </a:r>
            <a:r>
              <a:rPr lang="en-US" altLang="ko-KR" sz="2000" dirty="0"/>
              <a:t> h(X)=0</a:t>
            </a:r>
            <a:endParaRPr lang="ko-KR" alt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7024B9-BE18-6653-152B-987A190B51B0}"/>
              </a:ext>
            </a:extLst>
          </p:cNvPr>
          <p:cNvSpPr txBox="1"/>
          <p:nvPr/>
        </p:nvSpPr>
        <p:spPr>
          <a:xfrm>
            <a:off x="8104237" y="2845109"/>
            <a:ext cx="222033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000" dirty="0"/>
              <a:t>Necessary condition</a:t>
            </a:r>
            <a:endParaRPr lang="ko-KR" altLang="en-US" sz="2000" dirty="0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6D66C0FD-0E7F-F040-EA2F-713A38117696}"/>
              </a:ext>
            </a:extLst>
          </p:cNvPr>
          <p:cNvSpPr/>
          <p:nvPr/>
        </p:nvSpPr>
        <p:spPr>
          <a:xfrm>
            <a:off x="814659" y="2419552"/>
            <a:ext cx="1568487" cy="1423612"/>
          </a:xfrm>
          <a:custGeom>
            <a:avLst/>
            <a:gdLst>
              <a:gd name="connsiteX0" fmla="*/ 0 w 2598345"/>
              <a:gd name="connsiteY0" fmla="*/ 0 h 1566258"/>
              <a:gd name="connsiteX1" fmla="*/ 1321806 w 2598345"/>
              <a:gd name="connsiteY1" fmla="*/ 1566250 h 1566258"/>
              <a:gd name="connsiteX2" fmla="*/ 2598345 w 2598345"/>
              <a:gd name="connsiteY2" fmla="*/ 18107 h 156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8345" h="1566258">
                <a:moveTo>
                  <a:pt x="0" y="0"/>
                </a:moveTo>
                <a:cubicBezTo>
                  <a:pt x="444374" y="781616"/>
                  <a:pt x="888749" y="1563232"/>
                  <a:pt x="1321806" y="1566250"/>
                </a:cubicBezTo>
                <a:cubicBezTo>
                  <a:pt x="1754863" y="1569268"/>
                  <a:pt x="2176604" y="793687"/>
                  <a:pt x="2598345" y="18107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CD096F-3667-C405-25C7-7523346E0BE5}"/>
              </a:ext>
            </a:extLst>
          </p:cNvPr>
          <p:cNvSpPr txBox="1"/>
          <p:nvPr/>
        </p:nvSpPr>
        <p:spPr>
          <a:xfrm>
            <a:off x="443467" y="2447205"/>
            <a:ext cx="97360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000" dirty="0"/>
              <a:t>f(x)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94A783-D5CD-97D4-D375-E2CAA7D6BB35}"/>
              </a:ext>
            </a:extLst>
          </p:cNvPr>
          <p:cNvSpPr txBox="1"/>
          <p:nvPr/>
        </p:nvSpPr>
        <p:spPr>
          <a:xfrm>
            <a:off x="3068285" y="2838302"/>
            <a:ext cx="115968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000" dirty="0"/>
              <a:t>h(X)=0</a:t>
            </a:r>
            <a:endParaRPr lang="ko-KR" altLang="en-US" sz="2000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26D17FC-4CCD-8EC6-6606-DA7980B39E6A}"/>
              </a:ext>
            </a:extLst>
          </p:cNvPr>
          <p:cNvCxnSpPr/>
          <p:nvPr/>
        </p:nvCxnSpPr>
        <p:spPr>
          <a:xfrm flipV="1">
            <a:off x="724829" y="2996697"/>
            <a:ext cx="2154173" cy="29876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368A3331-BEF4-3D40-779D-102438AC4814}"/>
              </a:ext>
            </a:extLst>
          </p:cNvPr>
          <p:cNvSpPr/>
          <p:nvPr/>
        </p:nvSpPr>
        <p:spPr>
          <a:xfrm>
            <a:off x="1103011" y="3218079"/>
            <a:ext cx="77712" cy="6832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76104B2F-BD5C-CD7C-AE22-5CF2B62DE199}"/>
              </a:ext>
            </a:extLst>
          </p:cNvPr>
          <p:cNvCxnSpPr>
            <a:cxnSpLocks/>
            <a:stCxn id="22" idx="4"/>
          </p:cNvCxnSpPr>
          <p:nvPr/>
        </p:nvCxnSpPr>
        <p:spPr>
          <a:xfrm rot="16200000" flipH="1">
            <a:off x="1213837" y="3214438"/>
            <a:ext cx="1338916" cy="148285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939E8E8-E9C4-E8FA-7961-A5E707F845EB}"/>
              </a:ext>
            </a:extLst>
          </p:cNvPr>
          <p:cNvSpPr txBox="1"/>
          <p:nvPr/>
        </p:nvSpPr>
        <p:spPr>
          <a:xfrm>
            <a:off x="2805734" y="4471436"/>
            <a:ext cx="234568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000" dirty="0"/>
              <a:t>Minimization point</a:t>
            </a:r>
            <a:endParaRPr lang="ko-KR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F47A08B-7FCE-9572-A7E4-C09CE8440BB7}"/>
                  </a:ext>
                </a:extLst>
              </p:cNvPr>
              <p:cNvSpPr txBox="1"/>
              <p:nvPr/>
            </p:nvSpPr>
            <p:spPr>
              <a:xfrm>
                <a:off x="6346009" y="1985540"/>
                <a:ext cx="2564985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sz="2000" dirty="0"/>
                  <a:t>) = f(x) +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𝜆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endParaRPr lang="en-US" altLang="ko-KR" sz="2000" dirty="0"/>
              </a:p>
              <a:p>
                <a:r>
                  <a:rPr lang="en-US" altLang="ko-KR" sz="2000" dirty="0"/>
                  <a:t>Differential =0</a:t>
                </a:r>
                <a:endParaRPr lang="ko-KR" altLang="en-US" sz="20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F47A08B-7FCE-9572-A7E4-C09CE8440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6009" y="1985540"/>
                <a:ext cx="2564985" cy="615553"/>
              </a:xfrm>
              <a:prstGeom prst="rect">
                <a:avLst/>
              </a:prstGeom>
              <a:blipFill>
                <a:blip r:embed="rId3"/>
                <a:stretch>
                  <a:fillRect l="-5938" t="-12871" b="-23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8700D0D-5500-F73D-6F8C-1E3C6FB36587}"/>
                  </a:ext>
                </a:extLst>
              </p:cNvPr>
              <p:cNvSpPr txBox="1"/>
              <p:nvPr/>
            </p:nvSpPr>
            <p:spPr>
              <a:xfrm>
                <a:off x="2805734" y="4886744"/>
                <a:ext cx="222033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2000" dirty="0"/>
                  <a:t>f’(x)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8700D0D-5500-F73D-6F8C-1E3C6FB36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5734" y="4886744"/>
                <a:ext cx="2220330" cy="307777"/>
              </a:xfrm>
              <a:prstGeom prst="rect">
                <a:avLst/>
              </a:prstGeom>
              <a:blipFill>
                <a:blip r:embed="rId4"/>
                <a:stretch>
                  <a:fillRect l="-6868" t="-26000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A467748-1E49-D0EC-F82B-F39480014541}"/>
                  </a:ext>
                </a:extLst>
              </p:cNvPr>
              <p:cNvSpPr txBox="1"/>
              <p:nvPr/>
            </p:nvSpPr>
            <p:spPr>
              <a:xfrm>
                <a:off x="8238336" y="4290495"/>
                <a:ext cx="256498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</m:oMath>
                </a14:m>
                <a:r>
                  <a:rPr lang="en-US" altLang="ko-KR" sz="2000" dirty="0"/>
                  <a:t>f(x) =</a:t>
                </a:r>
                <a:r>
                  <a:rPr lang="en-US" altLang="ko-KR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ko-KR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𝜆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endParaRPr lang="en-US" altLang="ko-KR" sz="20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A467748-1E49-D0EC-F82B-F39480014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336" y="4290495"/>
                <a:ext cx="2564985" cy="307777"/>
              </a:xfrm>
              <a:prstGeom prst="rect">
                <a:avLst/>
              </a:prstGeom>
              <a:blipFill>
                <a:blip r:embed="rId5"/>
                <a:stretch>
                  <a:fillRect l="-3325" t="-26000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EB8BE52-23D6-A617-D22B-3F46686293AC}"/>
                  </a:ext>
                </a:extLst>
              </p:cNvPr>
              <p:cNvSpPr txBox="1"/>
              <p:nvPr/>
            </p:nvSpPr>
            <p:spPr>
              <a:xfrm>
                <a:off x="6346008" y="1296407"/>
                <a:ext cx="97360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2000" dirty="0"/>
                  <a:t>f’(x)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EB8BE52-23D6-A617-D22B-3F4668629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6008" y="1296407"/>
                <a:ext cx="973600" cy="307777"/>
              </a:xfrm>
              <a:prstGeom prst="rect">
                <a:avLst/>
              </a:prstGeom>
              <a:blipFill>
                <a:blip r:embed="rId6"/>
                <a:stretch>
                  <a:fillRect l="-15625" t="-26000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527C59A-7F7F-0F8E-74C8-5EC46AB50C5B}"/>
              </a:ext>
            </a:extLst>
          </p:cNvPr>
          <p:cNvCxnSpPr>
            <a:stCxn id="34" idx="2"/>
          </p:cNvCxnSpPr>
          <p:nvPr/>
        </p:nvCxnSpPr>
        <p:spPr>
          <a:xfrm>
            <a:off x="6832808" y="1604184"/>
            <a:ext cx="0" cy="3813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7C9F479-D7C6-D1DD-268E-ADDBC2A2E592}"/>
              </a:ext>
            </a:extLst>
          </p:cNvPr>
          <p:cNvSpPr txBox="1"/>
          <p:nvPr/>
        </p:nvSpPr>
        <p:spPr>
          <a:xfrm>
            <a:off x="6018006" y="3131358"/>
            <a:ext cx="222033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000" dirty="0"/>
              <a:t>Local minimum x,  </a:t>
            </a:r>
            <a:endParaRPr lang="ko-KR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6653DC5-C64B-9C75-CC51-488251711F33}"/>
                  </a:ext>
                </a:extLst>
              </p:cNvPr>
              <p:cNvSpPr txBox="1"/>
              <p:nvPr/>
            </p:nvSpPr>
            <p:spPr>
              <a:xfrm>
                <a:off x="8074631" y="3174415"/>
                <a:ext cx="2115836" cy="5294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p>
                                <m:sSup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altLang="ko-KR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ko-KR" dirty="0"/>
                                <m:t>h</m:t>
                              </m:r>
                              <m:r>
                                <m:rPr>
                                  <m:nor/>
                                </m:rPr>
                                <a:rPr lang="en-US" altLang="ko-KR" dirty="0"/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altLang="ko-KR" dirty="0"/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altLang="ko-KR" dirty="0"/>
                                <m:t>)=0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6653DC5-C64B-9C75-CC51-488251711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631" y="3174415"/>
                <a:ext cx="2115836" cy="5294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자유형: 도형 40">
            <a:extLst>
              <a:ext uri="{FF2B5EF4-FFF2-40B4-BE49-F238E27FC236}">
                <a16:creationId xmlns:a16="http://schemas.microsoft.com/office/drawing/2014/main" id="{2C17A0B4-AF5E-F98A-6E30-DF04A813C096}"/>
              </a:ext>
            </a:extLst>
          </p:cNvPr>
          <p:cNvSpPr/>
          <p:nvPr/>
        </p:nvSpPr>
        <p:spPr>
          <a:xfrm rot="15080565">
            <a:off x="7332506" y="5385729"/>
            <a:ext cx="1201286" cy="874993"/>
          </a:xfrm>
          <a:custGeom>
            <a:avLst/>
            <a:gdLst>
              <a:gd name="connsiteX0" fmla="*/ 0 w 2598345"/>
              <a:gd name="connsiteY0" fmla="*/ 0 h 1566258"/>
              <a:gd name="connsiteX1" fmla="*/ 1321806 w 2598345"/>
              <a:gd name="connsiteY1" fmla="*/ 1566250 h 1566258"/>
              <a:gd name="connsiteX2" fmla="*/ 2598345 w 2598345"/>
              <a:gd name="connsiteY2" fmla="*/ 18107 h 156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8345" h="1566258">
                <a:moveTo>
                  <a:pt x="0" y="0"/>
                </a:moveTo>
                <a:cubicBezTo>
                  <a:pt x="444374" y="781616"/>
                  <a:pt x="888749" y="1563232"/>
                  <a:pt x="1321806" y="1566250"/>
                </a:cubicBezTo>
                <a:cubicBezTo>
                  <a:pt x="1754863" y="1569268"/>
                  <a:pt x="2176604" y="793687"/>
                  <a:pt x="2598345" y="18107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5F0B7CB7-E8F3-7FAD-4057-7016CDEBC1BF}"/>
              </a:ext>
            </a:extLst>
          </p:cNvPr>
          <p:cNvSpPr/>
          <p:nvPr/>
        </p:nvSpPr>
        <p:spPr>
          <a:xfrm rot="15080565" flipV="1">
            <a:off x="7268538" y="5709352"/>
            <a:ext cx="1553113" cy="333032"/>
          </a:xfrm>
          <a:custGeom>
            <a:avLst/>
            <a:gdLst>
              <a:gd name="connsiteX0" fmla="*/ 0 w 2598345"/>
              <a:gd name="connsiteY0" fmla="*/ 0 h 1566258"/>
              <a:gd name="connsiteX1" fmla="*/ 1321806 w 2598345"/>
              <a:gd name="connsiteY1" fmla="*/ 1566250 h 1566258"/>
              <a:gd name="connsiteX2" fmla="*/ 2598345 w 2598345"/>
              <a:gd name="connsiteY2" fmla="*/ 18107 h 156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8345" h="1566258">
                <a:moveTo>
                  <a:pt x="0" y="0"/>
                </a:moveTo>
                <a:cubicBezTo>
                  <a:pt x="444374" y="781616"/>
                  <a:pt x="888749" y="1563232"/>
                  <a:pt x="1321806" y="1566250"/>
                </a:cubicBezTo>
                <a:cubicBezTo>
                  <a:pt x="1754863" y="1569268"/>
                  <a:pt x="2176604" y="793687"/>
                  <a:pt x="2598345" y="18107"/>
                </a:cubicBezTo>
              </a:path>
            </a:pathLst>
          </a:custGeom>
          <a:noFill/>
          <a:ln w="19050">
            <a:solidFill>
              <a:srgbClr val="002F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52694A99-828C-2CA4-0639-821C5A468D12}"/>
              </a:ext>
            </a:extLst>
          </p:cNvPr>
          <p:cNvSpPr/>
          <p:nvPr/>
        </p:nvSpPr>
        <p:spPr>
          <a:xfrm rot="15080565" flipV="1">
            <a:off x="7496781" y="5582801"/>
            <a:ext cx="1553113" cy="333032"/>
          </a:xfrm>
          <a:custGeom>
            <a:avLst/>
            <a:gdLst>
              <a:gd name="connsiteX0" fmla="*/ 0 w 2598345"/>
              <a:gd name="connsiteY0" fmla="*/ 0 h 1566258"/>
              <a:gd name="connsiteX1" fmla="*/ 1321806 w 2598345"/>
              <a:gd name="connsiteY1" fmla="*/ 1566250 h 1566258"/>
              <a:gd name="connsiteX2" fmla="*/ 2598345 w 2598345"/>
              <a:gd name="connsiteY2" fmla="*/ 18107 h 156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8345" h="1566258">
                <a:moveTo>
                  <a:pt x="0" y="0"/>
                </a:moveTo>
                <a:cubicBezTo>
                  <a:pt x="444374" y="781616"/>
                  <a:pt x="888749" y="1563232"/>
                  <a:pt x="1321806" y="1566250"/>
                </a:cubicBezTo>
                <a:cubicBezTo>
                  <a:pt x="1754863" y="1569268"/>
                  <a:pt x="2176604" y="793687"/>
                  <a:pt x="2598345" y="18107"/>
                </a:cubicBezTo>
              </a:path>
            </a:pathLst>
          </a:custGeom>
          <a:noFill/>
          <a:ln w="19050">
            <a:solidFill>
              <a:srgbClr val="002F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9EA80750-D2D1-214E-226D-653FB392CF85}"/>
              </a:ext>
            </a:extLst>
          </p:cNvPr>
          <p:cNvSpPr/>
          <p:nvPr/>
        </p:nvSpPr>
        <p:spPr>
          <a:xfrm rot="15080565" flipV="1">
            <a:off x="7725025" y="5450440"/>
            <a:ext cx="1553113" cy="333032"/>
          </a:xfrm>
          <a:custGeom>
            <a:avLst/>
            <a:gdLst>
              <a:gd name="connsiteX0" fmla="*/ 0 w 2598345"/>
              <a:gd name="connsiteY0" fmla="*/ 0 h 1566258"/>
              <a:gd name="connsiteX1" fmla="*/ 1321806 w 2598345"/>
              <a:gd name="connsiteY1" fmla="*/ 1566250 h 1566258"/>
              <a:gd name="connsiteX2" fmla="*/ 2598345 w 2598345"/>
              <a:gd name="connsiteY2" fmla="*/ 18107 h 156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8345" h="1566258">
                <a:moveTo>
                  <a:pt x="0" y="0"/>
                </a:moveTo>
                <a:cubicBezTo>
                  <a:pt x="444374" y="781616"/>
                  <a:pt x="888749" y="1563232"/>
                  <a:pt x="1321806" y="1566250"/>
                </a:cubicBezTo>
                <a:cubicBezTo>
                  <a:pt x="1754863" y="1569268"/>
                  <a:pt x="2176604" y="793687"/>
                  <a:pt x="2598345" y="18107"/>
                </a:cubicBezTo>
              </a:path>
            </a:pathLst>
          </a:custGeom>
          <a:noFill/>
          <a:ln w="19050">
            <a:solidFill>
              <a:srgbClr val="002F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자유형: 도형 44">
            <a:extLst>
              <a:ext uri="{FF2B5EF4-FFF2-40B4-BE49-F238E27FC236}">
                <a16:creationId xmlns:a16="http://schemas.microsoft.com/office/drawing/2014/main" id="{A815D4C6-CFF9-A2F3-07E6-69766C08ECE7}"/>
              </a:ext>
            </a:extLst>
          </p:cNvPr>
          <p:cNvSpPr/>
          <p:nvPr/>
        </p:nvSpPr>
        <p:spPr>
          <a:xfrm rot="15080565" flipV="1">
            <a:off x="7984804" y="5423102"/>
            <a:ext cx="1553113" cy="333032"/>
          </a:xfrm>
          <a:custGeom>
            <a:avLst/>
            <a:gdLst>
              <a:gd name="connsiteX0" fmla="*/ 0 w 2598345"/>
              <a:gd name="connsiteY0" fmla="*/ 0 h 1566258"/>
              <a:gd name="connsiteX1" fmla="*/ 1321806 w 2598345"/>
              <a:gd name="connsiteY1" fmla="*/ 1566250 h 1566258"/>
              <a:gd name="connsiteX2" fmla="*/ 2598345 w 2598345"/>
              <a:gd name="connsiteY2" fmla="*/ 18107 h 156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8345" h="1566258">
                <a:moveTo>
                  <a:pt x="0" y="0"/>
                </a:moveTo>
                <a:cubicBezTo>
                  <a:pt x="444374" y="781616"/>
                  <a:pt x="888749" y="1563232"/>
                  <a:pt x="1321806" y="1566250"/>
                </a:cubicBezTo>
                <a:cubicBezTo>
                  <a:pt x="1754863" y="1569268"/>
                  <a:pt x="2176604" y="793687"/>
                  <a:pt x="2598345" y="18107"/>
                </a:cubicBezTo>
              </a:path>
            </a:pathLst>
          </a:custGeom>
          <a:noFill/>
          <a:ln w="19050">
            <a:solidFill>
              <a:srgbClr val="002F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964AB090-4A48-E41D-75CD-D642E6592060}"/>
              </a:ext>
            </a:extLst>
          </p:cNvPr>
          <p:cNvCxnSpPr>
            <a:cxnSpLocks/>
          </p:cNvCxnSpPr>
          <p:nvPr/>
        </p:nvCxnSpPr>
        <p:spPr>
          <a:xfrm>
            <a:off x="9594682" y="6013354"/>
            <a:ext cx="186700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CDFE130-53B4-EDD2-E119-BCDCC120ED96}"/>
              </a:ext>
            </a:extLst>
          </p:cNvPr>
          <p:cNvCxnSpPr>
            <a:cxnSpLocks/>
          </p:cNvCxnSpPr>
          <p:nvPr/>
        </p:nvCxnSpPr>
        <p:spPr>
          <a:xfrm flipV="1">
            <a:off x="10530485" y="5086850"/>
            <a:ext cx="0" cy="85919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0CFFCB5-A5AD-46DD-30ED-5A01CBDCE546}"/>
              </a:ext>
            </a:extLst>
          </p:cNvPr>
          <p:cNvCxnSpPr>
            <a:cxnSpLocks/>
          </p:cNvCxnSpPr>
          <p:nvPr/>
        </p:nvCxnSpPr>
        <p:spPr>
          <a:xfrm flipV="1">
            <a:off x="10530485" y="5504514"/>
            <a:ext cx="0" cy="5574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0A6A9C8-82C0-547C-A65E-CA91349F3559}"/>
              </a:ext>
            </a:extLst>
          </p:cNvPr>
          <p:cNvCxnSpPr>
            <a:cxnSpLocks/>
          </p:cNvCxnSpPr>
          <p:nvPr/>
        </p:nvCxnSpPr>
        <p:spPr>
          <a:xfrm>
            <a:off x="10530485" y="5980964"/>
            <a:ext cx="0" cy="4338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CC56451-1773-E500-95B5-37B2FA94ACA7}"/>
                  </a:ext>
                </a:extLst>
              </p:cNvPr>
              <p:cNvSpPr txBox="1"/>
              <p:nvPr/>
            </p:nvSpPr>
            <p:spPr>
              <a:xfrm>
                <a:off x="10457136" y="4825189"/>
                <a:ext cx="139101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</m:oMath>
                </a14:m>
                <a:r>
                  <a:rPr lang="en-US" altLang="ko-KR" sz="1800" dirty="0"/>
                  <a:t>f(x) </a:t>
                </a:r>
                <a:endParaRPr lang="ko-KR" altLang="en-US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CC56451-1773-E500-95B5-37B2FA94A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7136" y="4825189"/>
                <a:ext cx="1391016" cy="369332"/>
              </a:xfrm>
              <a:prstGeom prst="rect">
                <a:avLst/>
              </a:prstGeom>
              <a:blipFill>
                <a:blip r:embed="rId8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8276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7B850-351D-4288-ECE2-5478361E5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DA6A70-F9F3-9F94-E35C-8CF93E892FD4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83C8075B-C87D-EC45-A029-8C2E97398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5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2F4FF9-16C1-B17E-BE03-AC3E771A8FF0}"/>
              </a:ext>
            </a:extLst>
          </p:cNvPr>
          <p:cNvSpPr txBox="1"/>
          <p:nvPr/>
        </p:nvSpPr>
        <p:spPr>
          <a:xfrm>
            <a:off x="724829" y="27653"/>
            <a:ext cx="31021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SVM - linear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E00E1A-79EE-E5F2-8A38-0E249EDB52B2}"/>
              </a:ext>
            </a:extLst>
          </p:cNvPr>
          <p:cNvSpPr txBox="1"/>
          <p:nvPr/>
        </p:nvSpPr>
        <p:spPr>
          <a:xfrm>
            <a:off x="798090" y="916721"/>
            <a:ext cx="2220330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000" dirty="0"/>
              <a:t>Generalization ability </a:t>
            </a:r>
            <a:endParaRPr lang="ko-KR" altLang="en-US" sz="20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8F5FF8B-5253-F5F0-0495-7940C7F05F04}"/>
              </a:ext>
            </a:extLst>
          </p:cNvPr>
          <p:cNvGrpSpPr/>
          <p:nvPr/>
        </p:nvGrpSpPr>
        <p:grpSpPr>
          <a:xfrm>
            <a:off x="4428072" y="1224498"/>
            <a:ext cx="5171618" cy="2509145"/>
            <a:chOff x="-381216" y="2763759"/>
            <a:chExt cx="5469103" cy="268146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5A813CE-8070-9C26-51D3-B190614D7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381216" y="2763759"/>
              <a:ext cx="3861335" cy="268146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C6270B0-8016-09B3-BDA3-724DCD152522}"/>
                    </a:ext>
                  </a:extLst>
                </p:cNvPr>
                <p:cNvSpPr txBox="1"/>
                <p:nvPr/>
              </p:nvSpPr>
              <p:spPr>
                <a:xfrm>
                  <a:off x="3503670" y="2917851"/>
                  <a:ext cx="1401735" cy="3501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45032E6-D6AA-906E-1D00-4D88BED3C4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3670" y="2917851"/>
                  <a:ext cx="1401735" cy="350146"/>
                </a:xfrm>
                <a:prstGeom prst="rect">
                  <a:avLst/>
                </a:prstGeom>
                <a:blipFill>
                  <a:blip r:embed="rId4"/>
                  <a:stretch>
                    <a:fillRect l="-2294" t="-1852" r="-367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FC00E8C-B80C-49E1-FE32-CECB069B1E6D}"/>
                    </a:ext>
                  </a:extLst>
                </p:cNvPr>
                <p:cNvSpPr txBox="1"/>
                <p:nvPr/>
              </p:nvSpPr>
              <p:spPr>
                <a:xfrm>
                  <a:off x="3503669" y="3559004"/>
                  <a:ext cx="1401735" cy="3501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C00C6BF-0B07-4E69-0F94-2D992C922A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3669" y="3559004"/>
                  <a:ext cx="1401735" cy="350146"/>
                </a:xfrm>
                <a:prstGeom prst="rect">
                  <a:avLst/>
                </a:prstGeom>
                <a:blipFill>
                  <a:blip r:embed="rId5"/>
                  <a:stretch>
                    <a:fillRect l="-2294" t="-1852" r="-367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5AF47BB-1573-0DE7-4E1B-462DF3441B6A}"/>
                    </a:ext>
                  </a:extLst>
                </p:cNvPr>
                <p:cNvSpPr txBox="1"/>
                <p:nvPr/>
              </p:nvSpPr>
              <p:spPr>
                <a:xfrm>
                  <a:off x="3503669" y="4191249"/>
                  <a:ext cx="1584218" cy="3501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1" i="0" smtClean="0">
                                <a:latin typeface="Cambria Math" panose="02040503050406030204" pitchFamily="18" charset="0"/>
                              </a:rPr>
                              <m:t>𝐰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ko-KR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=−1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CA4EA0F-EA6A-763A-EDC6-785A7F04AA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3669" y="4191249"/>
                  <a:ext cx="1584218" cy="350146"/>
                </a:xfrm>
                <a:prstGeom prst="rect">
                  <a:avLst/>
                </a:prstGeom>
                <a:blipFill>
                  <a:blip r:embed="rId6"/>
                  <a:stretch>
                    <a:fillRect l="-2033" t="-1852" r="-325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DDAC7AC8-F4DC-941E-2368-E42C7DE529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4829" y="1495882"/>
            <a:ext cx="2946271" cy="241521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8B37FA6-9BEE-0634-8959-FA30A592251C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-1" t="19172" r="-1802" b="49228"/>
          <a:stretch>
            <a:fillRect/>
          </a:stretch>
        </p:blipFill>
        <p:spPr>
          <a:xfrm>
            <a:off x="724829" y="4556211"/>
            <a:ext cx="3629982" cy="80590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DDA9E88-99C9-6EC0-BFB6-0ABE66870F34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r="65635" b="87371"/>
          <a:stretch>
            <a:fillRect/>
          </a:stretch>
        </p:blipFill>
        <p:spPr>
          <a:xfrm>
            <a:off x="724829" y="4108319"/>
            <a:ext cx="1225359" cy="32206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F03D1B2-4402-45E0-344C-25175E812F98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53121" r="58121" b="-614"/>
          <a:stretch>
            <a:fillRect/>
          </a:stretch>
        </p:blipFill>
        <p:spPr>
          <a:xfrm>
            <a:off x="724830" y="5343494"/>
            <a:ext cx="1493270" cy="121121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B9DC3050-3B2B-BACC-7803-442963D58AD3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-776" t="56297" r="776" b="-3827"/>
          <a:stretch>
            <a:fillRect/>
          </a:stretch>
        </p:blipFill>
        <p:spPr>
          <a:xfrm>
            <a:off x="6319844" y="4765822"/>
            <a:ext cx="2363547" cy="1192591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C3E6169E-068C-4B59-2D52-04F5AC86A80A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b="45403"/>
          <a:stretch>
            <a:fillRect/>
          </a:stretch>
        </p:blipFill>
        <p:spPr>
          <a:xfrm>
            <a:off x="4175989" y="4514340"/>
            <a:ext cx="2363547" cy="1369917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CEA58ECF-512C-9DEC-39A1-25163EC06900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25002" t="70931" r="27097" b="387"/>
          <a:stretch>
            <a:fillRect/>
          </a:stretch>
        </p:blipFill>
        <p:spPr>
          <a:xfrm>
            <a:off x="8683391" y="5197119"/>
            <a:ext cx="2363547" cy="687138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50F6570-4C6D-3355-59F4-43A6ED9AD832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13883" t="-378" r="12116" b="75481"/>
          <a:stretch>
            <a:fillRect/>
          </a:stretch>
        </p:blipFill>
        <p:spPr>
          <a:xfrm>
            <a:off x="8540697" y="4587611"/>
            <a:ext cx="3651303" cy="59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986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351037-2264-638C-704E-AE13CE11B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698F335-39F1-74C7-80AA-10AB7F74769E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50A15C6D-C9C7-4FF8-1ACC-988A41660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6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1ECF1F-CFE0-3130-68BF-B49136C31CC7}"/>
              </a:ext>
            </a:extLst>
          </p:cNvPr>
          <p:cNvSpPr txBox="1"/>
          <p:nvPr/>
        </p:nvSpPr>
        <p:spPr>
          <a:xfrm>
            <a:off x="724829" y="27653"/>
            <a:ext cx="31021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SVM - linear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922E9E-8E75-01E3-6B0E-F51C9F9D8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29" y="863028"/>
            <a:ext cx="4924533" cy="12778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0950C5-B28D-ECA4-35D7-E731F6321205}"/>
              </a:ext>
            </a:extLst>
          </p:cNvPr>
          <p:cNvSpPr txBox="1"/>
          <p:nvPr/>
        </p:nvSpPr>
        <p:spPr>
          <a:xfrm>
            <a:off x="966765" y="2410543"/>
            <a:ext cx="8801924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2000" dirty="0"/>
              <a:t>Decision variable = w, b</a:t>
            </a:r>
          </a:p>
          <a:p>
            <a:r>
              <a:rPr lang="en-US" altLang="ko-KR" sz="2000" dirty="0"/>
              <a:t>QP (quadratic programming) – objective function is quadratic and constraint is linear</a:t>
            </a:r>
          </a:p>
          <a:p>
            <a:r>
              <a:rPr lang="en-US" altLang="ko-KR" sz="2000" dirty="0"/>
              <a:t>-&gt; Convex optimization -&gt; Globally optimal solution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2143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2848C5-9065-67E1-9452-22F78B293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E1DC300-9056-51A7-874E-943688FD803C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2120B3F6-2E92-1172-0B24-1130589BF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7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61DDAA-34A4-52CA-D172-A89B4898C7C5}"/>
              </a:ext>
            </a:extLst>
          </p:cNvPr>
          <p:cNvSpPr txBox="1"/>
          <p:nvPr/>
        </p:nvSpPr>
        <p:spPr>
          <a:xfrm>
            <a:off x="724829" y="27653"/>
            <a:ext cx="31021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SVM - linear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71F5C9-34F5-CA10-A674-2D29577677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2480"/>
          <a:stretch>
            <a:fillRect/>
          </a:stretch>
        </p:blipFill>
        <p:spPr>
          <a:xfrm>
            <a:off x="724828" y="3054384"/>
            <a:ext cx="6590331" cy="21907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F8FB96F-BF32-7133-B217-34A1653957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7444"/>
          <a:stretch>
            <a:fillRect/>
          </a:stretch>
        </p:blipFill>
        <p:spPr>
          <a:xfrm>
            <a:off x="724829" y="927875"/>
            <a:ext cx="6590331" cy="196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87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F2AEB-634F-3657-0447-BF015E672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3733AA7-4231-810C-5A8C-ACA268849DB2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F85DA1B0-BE51-708C-7458-8B3FFFD9C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8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D45AA6-3FF0-FEC9-BA37-4B00D212D3FA}"/>
              </a:ext>
            </a:extLst>
          </p:cNvPr>
          <p:cNvSpPr txBox="1"/>
          <p:nvPr/>
        </p:nvSpPr>
        <p:spPr>
          <a:xfrm>
            <a:off x="724829" y="27653"/>
            <a:ext cx="31021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SVM - linear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B73F50-A1E9-A8F1-972A-A078917ECBB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7444"/>
          <a:stretch>
            <a:fillRect/>
          </a:stretch>
        </p:blipFill>
        <p:spPr>
          <a:xfrm>
            <a:off x="724829" y="927875"/>
            <a:ext cx="6590331" cy="19618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8F05A1F-4E28-D452-1205-E7BC5E119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733" y="3082037"/>
            <a:ext cx="5638869" cy="187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91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D5EA3-A7DF-6A09-706B-CEC652D37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B752BDC-035D-8685-C05A-0D67F98B1721}"/>
              </a:ext>
            </a:extLst>
          </p:cNvPr>
          <p:cNvSpPr/>
          <p:nvPr/>
        </p:nvSpPr>
        <p:spPr>
          <a:xfrm>
            <a:off x="0" y="0"/>
            <a:ext cx="724829" cy="7631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슬라이드 번호 개체 틀 15">
            <a:extLst>
              <a:ext uri="{FF2B5EF4-FFF2-40B4-BE49-F238E27FC236}">
                <a16:creationId xmlns:a16="http://schemas.microsoft.com/office/drawing/2014/main" id="{88CD8C21-AFCF-8F1D-AC5A-99993921A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45990" y="6329908"/>
            <a:ext cx="500019" cy="524224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-</a:t>
            </a:r>
            <a:fld id="{610B380D-38AE-4EBF-A47C-454FFE184D86}" type="slidenum">
              <a:rPr lang="ko-KR" altLang="en-US" smtClean="0">
                <a:solidFill>
                  <a:schemeClr val="tx1"/>
                </a:solidFill>
              </a:rPr>
              <a:t>9</a:t>
            </a:fld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B46BE6-2371-B626-B24A-6E1540A04C6C}"/>
              </a:ext>
            </a:extLst>
          </p:cNvPr>
          <p:cNvSpPr txBox="1"/>
          <p:nvPr/>
        </p:nvSpPr>
        <p:spPr>
          <a:xfrm>
            <a:off x="724829" y="27653"/>
            <a:ext cx="31021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SVM - linear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8866935-8A7D-352D-59B8-49CD6409F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710" y="967452"/>
            <a:ext cx="4444700" cy="147571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B34474A-53E6-47F3-B383-844F8B88EF0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9213" b="42702"/>
          <a:stretch>
            <a:fillRect/>
          </a:stretch>
        </p:blipFill>
        <p:spPr>
          <a:xfrm>
            <a:off x="0" y="2707917"/>
            <a:ext cx="3506240" cy="199061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4BD5F75-8401-45B0-0627-18D68A745D9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8448"/>
          <a:stretch>
            <a:fillRect/>
          </a:stretch>
        </p:blipFill>
        <p:spPr>
          <a:xfrm>
            <a:off x="0" y="4687925"/>
            <a:ext cx="3862077" cy="144358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02C86AC-DA6F-B311-FC39-410AD91FC8A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-752" b="52306"/>
          <a:stretch>
            <a:fillRect/>
          </a:stretch>
        </p:blipFill>
        <p:spPr>
          <a:xfrm>
            <a:off x="3826551" y="2733240"/>
            <a:ext cx="3342684" cy="155409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E4B130B-8AC1-5342-F077-39D13EB1FED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390" t="49878" b="2428"/>
          <a:stretch>
            <a:fillRect/>
          </a:stretch>
        </p:blipFill>
        <p:spPr>
          <a:xfrm>
            <a:off x="3862077" y="4287336"/>
            <a:ext cx="3271633" cy="155409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CF9747D-8D55-B669-AC33-E798D38294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753" y="886265"/>
            <a:ext cx="5759147" cy="140467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F843BA9-CF55-247D-25AA-FFDDE078F8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1099" y="3630795"/>
            <a:ext cx="3862078" cy="2366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683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Deep Learnin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2FC1"/>
      </a:accent1>
      <a:accent2>
        <a:srgbClr val="3975C0"/>
      </a:accent2>
      <a:accent3>
        <a:srgbClr val="ABC7D7"/>
      </a:accent3>
      <a:accent4>
        <a:srgbClr val="DFDFDF"/>
      </a:accent4>
      <a:accent5>
        <a:srgbClr val="DADFF2"/>
      </a:accent5>
      <a:accent6>
        <a:srgbClr val="D2A5EA"/>
      </a:accent6>
      <a:hlink>
        <a:srgbClr val="262626"/>
      </a:hlink>
      <a:folHlink>
        <a:srgbClr val="262626"/>
      </a:folHlink>
    </a:clrScheme>
    <a:fontScheme name="Pretendard Black_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39656</TotalTime>
  <Words>256</Words>
  <Application>Microsoft Office PowerPoint</Application>
  <PresentationFormat>와이드스크린</PresentationFormat>
  <Paragraphs>62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Pretendard</vt:lpstr>
      <vt:lpstr>Pretendard Black</vt:lpstr>
      <vt:lpstr>맑은 고딕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harang11188@gmail.com</cp:lastModifiedBy>
  <cp:revision>110</cp:revision>
  <dcterms:created xsi:type="dcterms:W3CDTF">2022-12-09T01:31:23Z</dcterms:created>
  <dcterms:modified xsi:type="dcterms:W3CDTF">2025-07-22T11:23:00Z</dcterms:modified>
</cp:coreProperties>
</file>