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23907-8F59-C9F9-A5EA-781BD9366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ACEC07-706B-2958-0C6D-A5668C3BB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60F5A-7ACB-F50C-1083-5AE84F0B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D324-70CB-4762-9DC9-B1BE2FDDC7A6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CC0E4-F2D0-4642-089D-E26B4892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0085C-30DA-AB15-4DE2-0F942D41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540F-3225-4A6A-8697-FBDCBB336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5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0DA97-65F5-E9A9-3299-BF3FE445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6D6954-5BA9-B499-BADC-D8F1CB9F2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72C66-BE98-D608-C6D2-A0ACC221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D324-70CB-4762-9DC9-B1BE2FDDC7A6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33A69-FB8A-BD73-7C47-C69F6B21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04693-8F44-E814-6F9A-FD5AC200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540F-3225-4A6A-8697-FBDCBB336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9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ECB893-E73F-E166-0373-E1F68959D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E0DB2-2A38-6A41-6199-29C6818D8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73D92-5C73-3337-4BFE-104CAD62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D324-70CB-4762-9DC9-B1BE2FDDC7A6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07BCF7-F346-3185-D991-C0FCA7E5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E4E50-5CBA-2EE7-FFB2-F2CBCC5F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540F-3225-4A6A-8697-FBDCBB336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40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A9580-1F84-A370-E6DB-02EA8E27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5597C-04A9-D065-5037-1DC180DFD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93C9D6-453E-140B-D549-30CB87D1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D324-70CB-4762-9DC9-B1BE2FDDC7A6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C984D-57B4-8FF6-1CD4-856B2996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4CA959-EC8E-DF4B-FB56-A8E45AF9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540F-3225-4A6A-8697-FBDCBB336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44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B8572F-5708-4DF2-7B55-C837E37A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FFEAEB-DC23-924D-10A0-CD066BB5B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55B5D-4023-1779-D98F-C93A8663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D324-70CB-4762-9DC9-B1BE2FDDC7A6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613877-CD12-1771-307F-03D675FF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46419-1B22-90C6-BCAC-99868544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540F-3225-4A6A-8697-FBDCBB336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9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A5F36-8D82-53D7-ACF2-CCDE99F4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A8679-B9E4-37B5-F887-7F7C41183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C18AFD-91DE-644C-C6AA-6A03A51CC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D504B0-25B1-1BE6-D64D-250C5525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D324-70CB-4762-9DC9-B1BE2FDDC7A6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2FE1AF-BB0C-51F8-D2DC-6D4A54DD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FA3707-FD4F-05C1-6B8C-456A0326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540F-3225-4A6A-8697-FBDCBB336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58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C0EEC-D5C8-4207-D7A1-5DE3F830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DD54E-B4B3-C14F-2DEB-67ADBB85C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43A90D-27D9-F6C9-BBCD-DF0784B66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09387A-3426-6109-DC70-625F35AAB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C58173-3DB8-A64E-DA31-459D946EE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BD3646-E460-A3AA-38E0-09565F5F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D324-70CB-4762-9DC9-B1BE2FDDC7A6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B33419-68EC-A481-64C8-9153B5F6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BAE2BC-6173-863E-A5B0-65E015625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540F-3225-4A6A-8697-FBDCBB336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4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981DC-AED4-0F55-2C62-F6136294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015EF3-6956-3903-BEB5-ED92E24B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D324-70CB-4762-9DC9-B1BE2FDDC7A6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4E37F2-7EE5-7C97-6CC3-63794B91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BC059C-D02F-D90C-1EA7-D1AA1699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540F-3225-4A6A-8697-FBDCBB336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48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88132-5538-ACF5-DB2A-2370C9A2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D324-70CB-4762-9DC9-B1BE2FDDC7A6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DDC46E-AF5E-16F5-1F19-03244AFD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9E00BD-CEFA-96E2-6C40-0DE525E8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540F-3225-4A6A-8697-FBDCBB336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66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32CB4-3ECE-7DAC-AC60-E581833A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B3117-BE5A-AF02-D35E-5C0ECFF79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2FDC57-552A-5B2C-A3F5-CEA89E6C2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C5053B-14A1-58E4-B0A6-7D07B43B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D324-70CB-4762-9DC9-B1BE2FDDC7A6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78C3B9-5E11-34F7-92BC-2197C6A0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1A7BE-AC45-5DBF-D5A1-21A5E76D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540F-3225-4A6A-8697-FBDCBB336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5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0E5E4-1B2E-9DAC-04F5-CBDBC1B6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C90182-F330-B3D1-145F-A7DBF38BC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C9E5DA-D7C9-8C41-05C8-208F0A39C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11F2B3-9E93-3C17-CC41-3881ED37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4D324-70CB-4762-9DC9-B1BE2FDDC7A6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3D8E2-756E-7C54-4A91-A7D0FC4D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74487A-758C-5291-C213-32CB0AE0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D540F-3225-4A6A-8697-FBDCBB336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40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D030CA-8398-F3EC-3B38-77168C44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02421-FBE7-BD51-4B2E-B493FE0E3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BD5D65-922F-6328-DEDE-1642F8D40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4D324-70CB-4762-9DC9-B1BE2FDDC7A6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8069E-6B34-EDCD-BBA7-3CD53F690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A11EF-D688-7FA3-8596-D7E929FCE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3D540F-3225-4A6A-8697-FBDCBB336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83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7768718-CC24-3326-5D2A-F70252091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8" y="672700"/>
            <a:ext cx="10475495" cy="564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9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3CB5B5-EB8A-07D5-5255-89D759EAC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94" y="623286"/>
            <a:ext cx="10744012" cy="5611427"/>
          </a:xfrm>
          <a:prstGeom prst="rect">
            <a:avLst/>
          </a:prstGeom>
        </p:spPr>
      </p:pic>
      <p:pic>
        <p:nvPicPr>
          <p:cNvPr id="3" name="그림 2" descr="도표, 라인, 그림, 스케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7C832BD-61E7-19F3-0449-2E7A18632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845" y="1363579"/>
            <a:ext cx="359201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1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FA41AF-39DB-BDD4-D0A2-031D98398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88" y="286376"/>
            <a:ext cx="9897979" cy="6275076"/>
          </a:xfrm>
          <a:prstGeom prst="rect">
            <a:avLst/>
          </a:prstGeom>
        </p:spPr>
      </p:pic>
      <p:pic>
        <p:nvPicPr>
          <p:cNvPr id="6" name="그림 5" descr="라인, 도표, 종이접기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D86328F-5FE8-EFD7-5D17-68F9F4A8D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368" y="1346461"/>
            <a:ext cx="3207169" cy="360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BFA407-58BA-2A6B-B17E-22F4DD265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07" y="783548"/>
            <a:ext cx="9717985" cy="52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9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E46469-8267-A2B2-713E-4E6477317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34" y="748854"/>
            <a:ext cx="9946932" cy="536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1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이현석</dc:creator>
  <cp:lastModifiedBy>이현석</cp:lastModifiedBy>
  <cp:revision>2</cp:revision>
  <dcterms:created xsi:type="dcterms:W3CDTF">2025-09-06T12:37:10Z</dcterms:created>
  <dcterms:modified xsi:type="dcterms:W3CDTF">2025-09-07T09:41:07Z</dcterms:modified>
</cp:coreProperties>
</file>