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3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4EA609-E738-4BAE-87AD-98125B16B21F}" type="datetimeFigureOut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B7A305-0F26-45B4-A817-FF1719B228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E297B16-6CE0-4FBA-BFA8-B6A1034B4AE2}" type="datetime1">
              <a:rPr lang="ko-KR" altLang="en-US" smtClean="0"/>
              <a:t>2025-07-21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C2E64-43DB-B8BB-EB85-146E2C9571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1508" y="2181773"/>
            <a:ext cx="7608983" cy="1405741"/>
          </a:xfrm>
        </p:spPr>
        <p:txBody>
          <a:bodyPr>
            <a:normAutofit fontScale="90000"/>
          </a:bodyPr>
          <a:lstStyle/>
          <a:p>
            <a:r>
              <a:rPr lang="en-US" altLang="ko-KR" sz="7200" b="1" dirty="0"/>
              <a:t>DNN forward pass</a:t>
            </a:r>
            <a:endParaRPr lang="ko-KR" altLang="en-US" sz="7200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71D865D-CC65-4BAE-0EC0-CB1F322DF0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40048" y="5989638"/>
            <a:ext cx="2937831" cy="364034"/>
          </a:xfrm>
        </p:spPr>
        <p:txBody>
          <a:bodyPr>
            <a:normAutofit fontScale="92500" lnSpcReduction="10000"/>
          </a:bodyPr>
          <a:lstStyle/>
          <a:p>
            <a:r>
              <a:rPr lang="ko-KR" altLang="en-US" dirty="0"/>
              <a:t>세종대학교 고승호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499B88-D97A-1148-0E05-0B79B704F745}"/>
              </a:ext>
            </a:extLst>
          </p:cNvPr>
          <p:cNvSpPr txBox="1"/>
          <p:nvPr/>
        </p:nvSpPr>
        <p:spPr>
          <a:xfrm>
            <a:off x="3890961" y="3911413"/>
            <a:ext cx="44100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dirty="0"/>
              <a:t>Deep Learning 03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24549445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F56027-25B6-395D-5CCD-CD7067770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 descr="텍스트, 도표, 라인, 스크린샷이(가) 표시된 사진">
            <a:extLst>
              <a:ext uri="{FF2B5EF4-FFF2-40B4-BE49-F238E27FC236}">
                <a16:creationId xmlns:a16="http://schemas.microsoft.com/office/drawing/2014/main" id="{F2738273-40FC-4A34-52D1-01ED2B28230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4264527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D2EFB-D310-F35D-4529-2CB7E656B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1AA5A-78A7-5509-6F3E-4BE78B5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8D68668F-CEF5-594B-C562-AE7CC80E83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585705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BEE5BD-FF52-FE7C-30DD-676F5DFD2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C7BC82F-0414-08D6-D5FA-801F302E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08EE8725-B5A4-9266-0B74-6A40F2B62D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3738296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75DDA8-FA33-2F34-F8B8-16A2750DD5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CDFD760-F64C-489C-6891-1E2467899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4CC3E44F-A794-FFC0-AE95-31B907F10F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10938553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B26406-3AD5-CFD9-8AB2-9A9464E899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B7512DB-291E-BB7A-3DEC-132EC8F3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10" name="내용 개체 틀 9">
            <a:extLst>
              <a:ext uri="{FF2B5EF4-FFF2-40B4-BE49-F238E27FC236}">
                <a16:creationId xmlns:a16="http://schemas.microsoft.com/office/drawing/2014/main" id="{F95BD002-66D7-CEBD-2937-287B0437C4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6324" y="650432"/>
            <a:ext cx="9879351" cy="5557135"/>
          </a:xfrm>
        </p:spPr>
      </p:pic>
    </p:spTree>
    <p:extLst>
      <p:ext uri="{BB962C8B-B14F-4D97-AF65-F5344CB8AC3E}">
        <p14:creationId xmlns:p14="http://schemas.microsoft.com/office/powerpoint/2010/main" val="2361720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851</TotalTime>
  <Words>13</Words>
  <Application>Microsoft Office PowerPoint</Application>
  <PresentationFormat>와이드스크린</PresentationFormat>
  <Paragraphs>8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DNN forward pass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고승호</cp:lastModifiedBy>
  <cp:revision>17</cp:revision>
  <dcterms:created xsi:type="dcterms:W3CDTF">2025-03-09T02:43:38Z</dcterms:created>
  <dcterms:modified xsi:type="dcterms:W3CDTF">2025-07-21T06:49:34Z</dcterms:modified>
</cp:coreProperties>
</file>