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7" r:id="rId3"/>
    <p:sldId id="315" r:id="rId4"/>
    <p:sldId id="316" r:id="rId5"/>
    <p:sldId id="317" r:id="rId6"/>
    <p:sldId id="318" r:id="rId7"/>
    <p:sldId id="27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 snapToGrid="0">
      <p:cViewPr>
        <p:scale>
          <a:sx n="75" d="100"/>
          <a:sy n="75" d="100"/>
        </p:scale>
        <p:origin x="5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1T07:23:45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1300 87 24575,'-397'0'0,"390"0"0,0 1 0,1 0 0,-1 0 0,0 0 0,1 1 0,-1 0 0,1 0 0,-1 1 0,-10 6 0,-1 2 0,-31 25 0,40-28 0,0 0 0,0-1 0,-1 0 0,0-1 0,0 0 0,-1 0 0,1-1 0,-1-1 0,-1 1 0,1-2 0,-16 4 0,-56 7 0,56-9 0,0 0 0,-32 0 0,33-3 0,0 1 0,0 2 0,0 0 0,-35 12 0,54-14 0,0 1 0,0-1 0,1 1 0,0 0 0,-1 1 0,1 0 0,1 0 0,-1 0 0,-9 12 0,-41 61 0,47-64 0,-8 12 0,2 0 0,2 1 0,0 1 0,2 0 0,0 1 0,-6 32 0,8-18 0,2 0 0,2 1 0,2 72 0,4 674 0,0-772 0,0-1 0,2 1 0,5 20 0,-3-17 0,4 37 0,-5-27 0,10 44 0,-2-13 0,-5-33 0,17 53 0,-3-18 0,-17-52 0,0 0 0,2 0 0,7 12 0,-8-15 0,0 1 0,0-1 0,-1 1 0,-1 0 0,6 20 0,-5 2 0,-3-20 0,1 1 0,0-1 0,1 0 0,5 17 0,1-10 0,-2 1 0,-1 0 0,0 1 0,-2-1 0,0 1 0,1 28 0,-5-41 0,1-1 0,0 0 0,1 0 0,-1 0 0,1 0 0,1 0 0,-1 0 0,1-1 0,6 11 0,1-2 0,1 0 0,20 22 0,-12-11 0,-16-21 0,1 0 0,-1 0 0,1 0 0,0-1 0,0 1 0,6 3 0,-6-5 0,7 6 0,0 0 0,1-1 0,0 0 0,0-1 0,1 0 0,0-1 0,25 8 0,-29-11 0,1 1 0,0 1 0,-1 0 0,0 0 0,0 1 0,13 11 0,23 13 0,-31-23 0,-1 0 0,1-1 0,0-1 0,1 0 0,18 3 0,67 17 0,25 5 0,38-2 0,-140-22 0,0 0 0,0 1 0,-1 2 0,0 0 0,0 2 0,-1 0 0,0 1 0,-1 1 0,32 28 0,-39-32 0,1 0 0,-1-1 0,2 0 0,-1-2 0,1 1 0,20 4 0,30 14 0,-24-3 0,-1 1 0,45 35 0,17 11 0,24 19 0,-63-49 0,144 85 0,-117-69 0,-68-39 0,0-2 0,1-1 0,1 0 0,40 15 0,150 27 0,-79-22 0,-6-6 0,16 4 0,469 112 0,-160-42 0,-93-17 0,-241-61 0,125 6 0,120 4 0,-263-21 0,-54-5 0,50 1 0,851-6 0,-446-4 0,-311 3 0,226-3 0,-363-1 0,-1-3 0,70-16 0,101-39 0,-205 56 0,1 0 0,31-1 0,23-5 0,51-33 0,-47 17 0,-61 20 0,-1 0 0,1 1 0,1 1 0,-1 1 0,28-3 0,-14 6 0,-24 2 0,0-1 0,-1 0 0,1-1 0,0 0 0,-1 0 0,1 0 0,-1-1 0,0 0 0,1-1 0,-1 0 0,0 0 0,12-7 0,-9 4 0,0 1 0,0 0 0,1 0 0,10-3 0,-11 5 0,-1 0 0,0-1 0,0 0 0,0-1 0,0 0 0,8-6 0,-11 6 0,0 0 0,0 0 0,0 1 0,1-1 0,0 2 0,0-1 0,0 1 0,0 0 0,1 0 0,-1 1 0,1 0 0,-1 0 0,13 0 0,41-1 0,-36 2 0,47-6 0,-64 6 0,0-1 0,0-1 0,0 1 0,-1-1 0,1 0 0,0-1 0,-1 0 0,0 0 0,12-10 0,-12 10 0,0-1 0,0 1 0,1 0 0,-1 0 0,1 1 0,0 0 0,13-3 0,-11 3 0,0 0 0,0-1 0,-1 0 0,15-8 0,4-5 0,-12 7 0,0 0 0,14-12 0,-25 17 0,0 1 0,-1-1 0,1 0 0,-1 0 0,0-1 0,-1 1 0,1-1 0,-1 0 0,4-9 0,34-79 0,-28 68 0,-1-1 0,-1 0 0,-1-1 0,-1 0 0,8-51 0,1-20 0,-5 31 0,-1 16 0,2-12 0,-12 48 0,1 0 0,1 1 0,1-1 0,9-23 0,4-9 0,-12 20 0,-1 1 0,-1-1 0,-2 0 0,-1 0 0,-5-55 0,2 6 0,3-38 0,-3-109 0,-1 205 0,-1 1 0,0 0 0,-12-31 0,9 29 0,0-1 0,-4-29 0,7 20 0,3 16 0,-1 1 0,0 0 0,-1 0 0,-7-21 0,1 10 0,1-1 0,0 0 0,2 0 0,-4-44 0,6 51 0,0 0 0,-2 1 0,0-1 0,0 1 0,-14-24 0,-12-33 0,25 60 0,0 0 0,-1 0 0,0 1 0,-1 0 0,0 1 0,-1 0 0,-1 0 0,-15-12 0,8 6 0,-28-36 0,32 38 0,0 0 0,-1 2 0,-1 0 0,0 0 0,-22-13 0,33 24 0,-20-13 0,-2 1 0,0 2 0,-36-14 0,6 3 0,31 14 0,0 1 0,-1 1 0,1 1 0,-47-6 0,40 7 0,0-2 0,-34-12 0,-9-4 0,16 8 0,25 6 0,0 1 0,0 1 0,-1 2 0,-36-1 0,59 6 0,1-1 0,0 0 0,-1-1 0,1 0 0,0-1 0,-17-8 0,16 6 0,-1 1 0,1 1 0,-1 0 0,-26-4 0,-132 7 0,91 2 0,60 0 0,-1 2 0,-35 7 0,34-5 0,0-1 0,-29 2 0,31-4 0,-1 2 0,1 0 0,0 2 0,1 0 0,-1 1 0,1 1 0,-19 11 0,-58 20 0,55-24 0,25-8 0,-1-1 0,1-1 0,-1 0 0,0-2 0,-22 3 0,14-3 0,1 1 0,-1 1 0,-43 15 0,-11 2 0,-13 5 0,-12 3 0,-89 0 0,163-25 0,0 2 0,0 1 0,0 1 0,-31 14 0,-59 19 0,-157 14 0,183-39 0,79-13 0,0 1 0,1 0 0,-17 8 0,19-7 0,0 0 0,0-2 0,-1 0 0,-22 5 0,-34-4 0,-110-6 0,62-2 0,-729 3 0,833 0 0,0-1 0,0-1 0,1 0 0,-1-1 0,1 0 0,0-1 0,0-1 0,-13-5 0,2-3 0,1 0 0,0-1 0,-23-20 0,-37-19 0,57 39 0,-42-34 0,57 41 0,0 0 0,-1 0 0,0 1 0,0 1 0,0-1 0,-18-3 0,-22-10 0,22 6 0,0 0 0,-1 3 0,-33-8 0,28 11 0,-1-2 0,-58-21 0,92 28 0,0 1 0,0-1 0,0 1 0,0-1 0,1 0 0,-1 0 0,1 0 0,-1-1 0,1 1 0,0-1 0,-1 1 0,1-1 0,0 0 0,-2-5 0,1 0 0,0 1 0,1-1 0,0 1 0,-2-14 0,3 13 0,0-1 0,-1 1 0,-1-1 0,-3-10 0,4 16 0,1 1 0,-1 0 0,0-1 0,1 1 0,-1 0 0,0 0 0,0 0 0,-1 0 0,1 0 0,0 0 0,0 1 0,-1-1 0,1 1 0,-1-1 0,0 1 0,-4-1 0,-51-10 0,14 3 0,-84-29 0,118 35 0,0 0 0,0-1 0,0-1 0,1 0 0,-1 0 0,1 0 0,0-1 0,1-1 0,-1 1 0,2-2 0,-11-10 0,4 4 0,-1 1 0,-18-12 0,-72-58 0,-4-3 0,17 31 0,53 33 0,2-1 0,-49-40 0,75 52 0,0-1 0,1-1 0,0 0 0,1 0 0,-14-29 0,13 24 0,-1 0 0,0 1 0,-14-17 0,6 15 0,-1 1 0,-1 1 0,0 0 0,-43-24 0,42 27 0,-8-7 0,-32-29 0,35 27 0,-39-26 0,56 43 0,-1 0 0,1 0 0,-1 2 0,0-1 0,-1 1 0,1 1 0,-23-5 0,27 8 0,-1-2 0,0 1 0,0-1 0,1-1 0,-1 1 0,1-1 0,-1 0 0,1-1 0,-10-6 0,1 1 0,0 2 0,0 0 0,-1 1 0,0 1 0,0 0 0,0 2 0,-25-3 0,-25-7 0,-6-7 0,50 12 0,0 1 0,0 2 0,-1 0 0,-36-2 0,-52 8-1365,87-1-5461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170D5-C58D-41F8-8652-0E214268D263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65862-C2DD-460F-A91E-0F1D73B286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490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F35F0-5B5D-1D2C-9847-10C5138D7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5CA164-28D2-2BE1-FB6D-20AE7B74C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5F17F-2DDA-4115-380A-EAAAAB84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5BA35-C7A0-6DBD-CEA1-F0C5631E1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9401B-5C6E-E817-E7D2-4541329B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56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C8ECD-A86D-56AB-3EC7-A21DC92F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B8052B-700C-16C9-322A-CE6A4D539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D3315-3CAE-0B90-D825-8DC05E7E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AF7FB7-61DF-83EC-FDD7-5D2E9711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75355B-D23C-561C-8D30-09BFE9A6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73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B10B63-990D-F55F-2B16-BB784B081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266B07-B79D-BB12-5267-8F1398709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4451F-DF6A-C05C-227C-DBB820BE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916DE-06E2-2DEE-14FE-2448AC94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17511C-2460-705B-F7FC-CF2D3656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26943-EE72-7899-3399-6A1B243B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18A12-0736-DF51-726D-CDC639611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185424-7FCC-B204-8F06-A2AA1BE6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27BC04-95E8-1D6A-971D-2B89DBC6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3914A-FE30-92BA-4DE5-37F5E0DC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81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65B517-6EC6-0827-E95B-5CF3ECD2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74597-3379-CF66-E5D4-CDC028542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F69D4-11E4-3292-93D5-E7F91F00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A4AB8-AC7C-09CA-950C-D8F5BEC3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F7FF9-99FB-12F5-4A3F-B01866D0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25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A7928-D006-A90A-85AE-82FF8464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414365-4668-5D27-0D71-A2772DE26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51347-089E-142C-AC36-1ADFB248D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4033FC-54C0-8CD2-8C34-8D7A7D57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9ED32B-A0E1-AED3-E55B-0C2C86D4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A344C-3671-9A93-D25F-C4FE83D64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6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BE82F-73B9-F829-780D-C8A26CDF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82F9CA-1463-E471-3A44-65CCC43F6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0B3B3-4994-FC56-570E-C0F62CA1D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F35D2CB-3C9D-6531-20A6-9F37B17E0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253E55-A249-8192-440C-1CC333C95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00D02B-A0CF-3A20-766B-4F0756E58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9D82C6C-1C83-998F-5AFC-CE315622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D6D528-F569-D970-DE67-D3127DCE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774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368EA-A77D-32C9-D008-51814494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7E600E-7F0F-9BB7-EC1C-C2D34BCC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8DB60A-9798-F3AC-35F4-7610DB47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914238-953C-DDC0-057E-A5E13D67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473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B81361-A4CD-A1FA-C065-8178BC88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9CD9E4-26D9-1F9B-933E-E2A78F52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2B33CD-E996-F130-214F-31B2C9A6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80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5EAC2-B9A4-62FB-36C6-4E88BFA1D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C0039-9E8F-095D-0D66-B1C8360A0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5B9A90-A74D-6DCE-4AB0-3CC2327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F8EE5-F446-1FEB-20BC-3B3043A8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6FDDAE-662E-D9BB-CF47-48B9D848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2F68DB-EAF1-0829-DB84-DAED8A72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195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42A7C-9C38-5D42-6BD5-C6E81C73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61540-F8A0-22DF-7D80-D3BB7A1DD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F83CF2-5D1A-307A-7756-9BA36DF34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CA92F-CC30-AF7F-1EEB-517A2388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A37E-10FA-44ED-A594-2B581B664B3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3EE9B5-A4CD-F504-D792-30E75931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029293-7624-8659-4E6B-63C4B158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4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CABB71-FCB0-83AF-4EA8-AC0796E34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4C5CD5-90B0-2489-7263-26F8862A2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15A73-16FE-AAC8-157A-40EC1D44B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8A37E-10FA-44ED-A594-2B581B664B3B}" type="datetimeFigureOut">
              <a:rPr lang="ko-KR" altLang="en-US" smtClean="0"/>
              <a:t>2025-08-11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20E4F-AC6A-5CA8-4890-0D345ADE0F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AF19AB-6649-4E71-37D1-EB5D428F8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54BC5-3674-4ABE-AD72-AB26755AF7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30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102496-4211-8FB2-556C-9D303931F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Deep</a:t>
            </a:r>
            <a:r>
              <a:rPr lang="ko-KR" altLang="en-US" sz="48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ko-KR" sz="48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Learning</a:t>
            </a:r>
            <a:r>
              <a:rPr lang="en-US" altLang="ko-KR" sz="4800" b="1" i="0" dirty="0">
                <a:solidFill>
                  <a:srgbClr val="FFFFFF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_11</a:t>
            </a:r>
            <a:r>
              <a:rPr lang="ko-KR" altLang="en-US" sz="4800" b="1" i="0" dirty="0">
                <a:solidFill>
                  <a:srgbClr val="FFFFFF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주차</a:t>
            </a:r>
            <a:br>
              <a:rPr lang="en-US" altLang="ko-KR" sz="4800" b="1" i="0" dirty="0">
                <a:solidFill>
                  <a:srgbClr val="FFFFFF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</a:br>
            <a:endParaRPr lang="ko-KR" altLang="en-US" sz="4800" dirty="0">
              <a:solidFill>
                <a:srgbClr val="FFFFFF"/>
              </a:solidFill>
              <a:latin typeface="Yu Gothic" panose="020B0400000000000000" pitchFamily="34" charset="-128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06EDF-F01B-8FC7-DE3E-AA40F4B01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Department of Data Science</a:t>
            </a:r>
          </a:p>
          <a:p>
            <a:pPr algn="l"/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Hyun </a:t>
            </a:r>
            <a:r>
              <a:rPr lang="en-US" altLang="ko-KR" dirty="0" err="1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seok</a:t>
            </a:r>
            <a:r>
              <a:rPr lang="en-US" altLang="ko-KR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 Lee</a:t>
            </a:r>
            <a:endParaRPr lang="ko-KR" altLang="en-US" dirty="0">
              <a:latin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5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5861EA-E6EB-02AC-F053-4750E4C87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99669-A875-9070-A99C-9E45947E8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C35CE-1B79-2116-1081-247AE5B6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5AE18B-CCC4-64F0-0C78-E1B254927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4C694A-AD83-23E0-1347-C626B0C48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0B1B39-6A72-6D11-C3E0-C0EF95EF2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DE03168-6B55-04CB-538C-571ACC7D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0. Perceptron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8946B2-1D28-447E-DF71-B7EE5143D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682" y="1885279"/>
            <a:ext cx="8080477" cy="455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7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D3EBC8-2E83-A561-4E5E-2DE974C4A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249C02-3BC4-6356-948B-17BFDFE9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897F25-2E63-0738-BA88-F311E1FF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389916-C7BC-724D-AC37-681B8C575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18C287-2EE0-0666-E26F-FC79AC074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50E486-9D91-CB43-D9E7-9288FB6F0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A0DA4F-125B-710E-0205-F72020536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 Activation functions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756BFF-5A6E-E5BC-3DC5-F56F74362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48" y="1590741"/>
            <a:ext cx="7554041" cy="52470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4C3F0C-2956-E9A2-8ED9-FE0D79E649B7}"/>
              </a:ext>
            </a:extLst>
          </p:cNvPr>
          <p:cNvSpPr txBox="1"/>
          <p:nvPr/>
        </p:nvSpPr>
        <p:spPr>
          <a:xfrm>
            <a:off x="1547351" y="4520234"/>
            <a:ext cx="37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B7BCE7-F131-48AB-FFDE-1CB7C9A6BEE7}"/>
              </a:ext>
            </a:extLst>
          </p:cNvPr>
          <p:cNvSpPr txBox="1"/>
          <p:nvPr/>
        </p:nvSpPr>
        <p:spPr>
          <a:xfrm>
            <a:off x="4739763" y="5882295"/>
            <a:ext cx="22076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(Exponential linear unit)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10979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2AB107-C610-4010-11ED-740C6854E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748832-7FD1-E655-F025-EAC7316CB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748D98-2DF5-B149-6EEB-90D8451E2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1E1648-69B8-7199-2991-7C9EDC71A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34ED1A-CB9A-B9D4-9C6D-EE548B5AB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D8B8E7-7D56-A3A3-C491-EA1FE70D3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1A52DD-D78D-D1A8-FD84-4AB927FA4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 Activation functions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DA563A-FF99-1AFA-FBBB-9D6EE2F5D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957" y="1891970"/>
            <a:ext cx="8947475" cy="471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27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9F648A-5A79-B0F9-5295-ED4D962B4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C7DDB7-EE31-D080-428B-C0AD1499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F47905-7D2E-E8DE-E0FE-B49B2AF0C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CFCD7B-E5DB-5933-DEB0-9032FB466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4FD9C9-FAEB-9A3F-3CEF-A618F0070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C93E68-D528-7D3B-7DB5-F94A1AFA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CF1956-6750-ADAA-1B89-39010C633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 Activation functions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1E1A82A-6C12-E73F-4073-B7ADF07AF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50" y="1987149"/>
            <a:ext cx="8268753" cy="44811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235B34-8C75-C235-E736-60F3A2E76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069" y="1717924"/>
            <a:ext cx="3272069" cy="233134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48679AE-AB38-E030-826D-6F829E6C8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924" y="6118294"/>
            <a:ext cx="676369" cy="61921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34837EA-4830-8AD3-69B6-B6924B51A7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88" y="3429000"/>
            <a:ext cx="4928236" cy="93545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11AF6CC-8D2A-583A-1048-988F47CCE329}"/>
              </a:ext>
            </a:extLst>
          </p:cNvPr>
          <p:cNvSpPr txBox="1"/>
          <p:nvPr/>
        </p:nvSpPr>
        <p:spPr>
          <a:xfrm>
            <a:off x="1155289" y="4534600"/>
            <a:ext cx="2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243A9C-944E-8643-2356-5B2B63CCCA09}"/>
              </a:ext>
            </a:extLst>
          </p:cNvPr>
          <p:cNvSpPr txBox="1"/>
          <p:nvPr/>
        </p:nvSpPr>
        <p:spPr>
          <a:xfrm>
            <a:off x="1904687" y="4534600"/>
            <a:ext cx="2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D5B816-D049-9E4A-573C-71757049A94B}"/>
              </a:ext>
            </a:extLst>
          </p:cNvPr>
          <p:cNvSpPr txBox="1"/>
          <p:nvPr/>
        </p:nvSpPr>
        <p:spPr>
          <a:xfrm>
            <a:off x="2673747" y="4534600"/>
            <a:ext cx="2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2B850-4CC7-98D2-4BCC-A92A800426FD}"/>
              </a:ext>
            </a:extLst>
          </p:cNvPr>
          <p:cNvSpPr txBox="1"/>
          <p:nvPr/>
        </p:nvSpPr>
        <p:spPr>
          <a:xfrm>
            <a:off x="3501442" y="4534600"/>
            <a:ext cx="270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</a:t>
            </a:r>
            <a:endParaRPr lang="ko-KR" altLang="en-US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ED526C5-102C-EF09-D8EF-DF6955C72BD4}"/>
              </a:ext>
            </a:extLst>
          </p:cNvPr>
          <p:cNvCxnSpPr>
            <a:cxnSpLocks/>
          </p:cNvCxnSpPr>
          <p:nvPr/>
        </p:nvCxnSpPr>
        <p:spPr>
          <a:xfrm>
            <a:off x="1371599" y="5270090"/>
            <a:ext cx="53308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960CDEB-21D9-D83F-7949-8D23003490FB}"/>
              </a:ext>
            </a:extLst>
          </p:cNvPr>
          <p:cNvCxnSpPr>
            <a:cxnSpLocks/>
          </p:cNvCxnSpPr>
          <p:nvPr/>
        </p:nvCxnSpPr>
        <p:spPr>
          <a:xfrm flipV="1">
            <a:off x="2175073" y="4984955"/>
            <a:ext cx="587792" cy="28513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8CCC4F4-EEE4-38C0-E795-3329C3B726AD}"/>
              </a:ext>
            </a:extLst>
          </p:cNvPr>
          <p:cNvCxnSpPr>
            <a:cxnSpLocks/>
          </p:cNvCxnSpPr>
          <p:nvPr/>
        </p:nvCxnSpPr>
        <p:spPr>
          <a:xfrm>
            <a:off x="2229777" y="5275006"/>
            <a:ext cx="533088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21D21E1-DC38-CE26-5583-D2548DD8FBF1}"/>
              </a:ext>
            </a:extLst>
          </p:cNvPr>
          <p:cNvCxnSpPr>
            <a:cxnSpLocks/>
          </p:cNvCxnSpPr>
          <p:nvPr/>
        </p:nvCxnSpPr>
        <p:spPr>
          <a:xfrm>
            <a:off x="2175073" y="5270090"/>
            <a:ext cx="587792" cy="35396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8D83AC0-AF5C-8F4C-E72B-4742B35541E8}"/>
              </a:ext>
            </a:extLst>
          </p:cNvPr>
          <p:cNvCxnSpPr>
            <a:cxnSpLocks/>
          </p:cNvCxnSpPr>
          <p:nvPr/>
        </p:nvCxnSpPr>
        <p:spPr>
          <a:xfrm>
            <a:off x="2229777" y="5270090"/>
            <a:ext cx="533088" cy="67842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2F928D-A75A-D414-BD2B-32134DCEE376}"/>
              </a:ext>
            </a:extLst>
          </p:cNvPr>
          <p:cNvSpPr/>
          <p:nvPr/>
        </p:nvSpPr>
        <p:spPr>
          <a:xfrm>
            <a:off x="2762865" y="3755923"/>
            <a:ext cx="344129" cy="293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C3661BB-79A9-82D2-150E-5794F13F3FB4}"/>
              </a:ext>
            </a:extLst>
          </p:cNvPr>
          <p:cNvSpPr/>
          <p:nvPr/>
        </p:nvSpPr>
        <p:spPr>
          <a:xfrm>
            <a:off x="363794" y="1717924"/>
            <a:ext cx="11277600" cy="50195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Dropout -&gt; model averaging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0972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34" grpId="0" animBg="1"/>
      <p:bldP spid="34" grpId="1" animBg="1"/>
      <p:bldP spid="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7EE59C-9DDA-1CAF-8BA4-89F747A6F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260D22D-10D6-EDF6-93BD-75A73E6C6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35726E-B3B7-8BBC-A391-856F39E59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46953C-B881-E211-5C23-54FBDA224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14A7F0-C267-F60F-6EE7-6F749A54B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D5D1C0-2D45-0A16-7066-E779EF20C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373418-E173-7FF2-05B2-776943A53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700" b="1" dirty="0">
                <a:solidFill>
                  <a:srgbClr val="FFFFFF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1. Activation functions</a:t>
            </a:r>
            <a:endParaRPr lang="en-US" altLang="ko-KR" sz="37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DDEBCA-BE8A-DBC6-3A00-DAB61F4AC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17" y="1728442"/>
            <a:ext cx="8684650" cy="46679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13F448C-0D0C-110B-D6A4-164E947B39DB}"/>
                  </a:ext>
                </a:extLst>
              </p14:cNvPr>
              <p14:cNvContentPartPr/>
              <p14:nvPr/>
            </p14:nvContentPartPr>
            <p14:xfrm>
              <a:off x="5221600" y="2468200"/>
              <a:ext cx="3467880" cy="160668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13F448C-0D0C-110B-D6A4-164E947B39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480" y="2462080"/>
                <a:ext cx="3480120" cy="16189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E2E6B6E-60B1-CDDA-2F8E-2AAFBFC85682}"/>
              </a:ext>
            </a:extLst>
          </p:cNvPr>
          <p:cNvSpPr txBox="1"/>
          <p:nvPr/>
        </p:nvSpPr>
        <p:spPr>
          <a:xfrm>
            <a:off x="7630160" y="3877775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12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A6330B-5ABF-AE4A-E15F-A5580D3B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40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Microsoft GothicNeo Light" panose="020B0300000101010101" pitchFamily="50" charset="-127"/>
              </a:rPr>
              <a:t>감사합니다</a:t>
            </a:r>
            <a:endParaRPr lang="en-US" altLang="ko-KR" sz="4000" dirty="0">
              <a:latin typeface="Yu Gothic UI Semibold" panose="020B0700000000000000" pitchFamily="34" charset="-128"/>
              <a:ea typeface="Yu Gothic UI Semibold" panose="020B0700000000000000" pitchFamily="34" charset="-128"/>
              <a:cs typeface="Microsoft GothicNeo Light" panose="020B0300000101010101" pitchFamily="50" charset="-127"/>
            </a:endParaRPr>
          </a:p>
          <a:p>
            <a:pPr marL="0" indent="0" algn="ctr">
              <a:buNone/>
            </a:pPr>
            <a:r>
              <a:rPr lang="en-US" altLang="ko-KR" sz="4000" dirty="0">
                <a:latin typeface="Yu Gothic UI Semibold" panose="020B0700000000000000" pitchFamily="34" charset="-128"/>
                <a:ea typeface="Yu Gothic UI Semibold" panose="020B0700000000000000" pitchFamily="34" charset="-128"/>
                <a:cs typeface="Microsoft GothicNeo Light" panose="020B0300000101010101" pitchFamily="50" charset="-12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295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1460</TotalTime>
  <Words>50</Words>
  <Application>Microsoft Office PowerPoint</Application>
  <PresentationFormat>와이드스크린</PresentationFormat>
  <Paragraphs>18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Yu Gothic</vt:lpstr>
      <vt:lpstr>Yu Gothic UI Semibold</vt:lpstr>
      <vt:lpstr>맑은 고딕</vt:lpstr>
      <vt:lpstr>Arial</vt:lpstr>
      <vt:lpstr>Office 테마</vt:lpstr>
      <vt:lpstr>Deep Learning_11주차 </vt:lpstr>
      <vt:lpstr>0. Perceptron</vt:lpstr>
      <vt:lpstr>1. Activation functions</vt:lpstr>
      <vt:lpstr>1. Activation functions</vt:lpstr>
      <vt:lpstr>1. Activation functions</vt:lpstr>
      <vt:lpstr>1. Activation functions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이현석</dc:creator>
  <cp:lastModifiedBy>이현석</cp:lastModifiedBy>
  <cp:revision>19</cp:revision>
  <dcterms:created xsi:type="dcterms:W3CDTF">2025-04-02T08:15:11Z</dcterms:created>
  <dcterms:modified xsi:type="dcterms:W3CDTF">2025-08-11T08:04:44Z</dcterms:modified>
</cp:coreProperties>
</file>