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58" d="100"/>
          <a:sy n="58" d="100"/>
        </p:scale>
        <p:origin x="72" y="21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54E187-3C8D-BC2E-9B15-572D2DCD2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B69593-13C8-AA95-B75B-BEF4F0D5E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09F80-09CA-8C5B-60F3-F17114558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8AA2-8A19-4616-8F48-D1BCDE789051}" type="datetimeFigureOut">
              <a:rPr lang="ko-KR" altLang="en-US" smtClean="0"/>
              <a:t>2025-08-03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DAD3AA-64BF-2CEA-7C5D-26172F297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DD2EBE-00D0-653B-FD07-B224E6B50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D496-11EB-4484-AF6B-B754C26F8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2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8DA95-98ED-433A-75A2-B9B5B1A6D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B5F4DA-12EE-C7A5-1AF6-EDF02C1B1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8B5597-F618-07F8-F10D-89351CEB6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8AA2-8A19-4616-8F48-D1BCDE789051}" type="datetimeFigureOut">
              <a:rPr lang="ko-KR" altLang="en-US" smtClean="0"/>
              <a:t>2025-08-03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6B2EB1-24A5-610C-D710-D52FF0553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3274D-0CEF-558F-E563-024F1C59A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D496-11EB-4484-AF6B-B754C26F8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331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64C7871-963F-E6CD-AC70-4D8C43D616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3D85E2-3809-85D5-E238-EFFDF8E53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CBF5F1-71E8-8D79-DA73-0E4CA8D6B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8AA2-8A19-4616-8F48-D1BCDE789051}" type="datetimeFigureOut">
              <a:rPr lang="ko-KR" altLang="en-US" smtClean="0"/>
              <a:t>2025-08-03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CDBB2D-8394-DBA0-3616-6324E3179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C3012-B7FC-FB8E-6EFC-EB6D7352B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D496-11EB-4484-AF6B-B754C26F8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419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4ACB98-FF69-A38D-A9BC-1D66AAEFA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233CF3-0726-ADB2-2C65-CC9369646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81FA48-6279-9636-0DB0-24E1281F4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8AA2-8A19-4616-8F48-D1BCDE789051}" type="datetimeFigureOut">
              <a:rPr lang="ko-KR" altLang="en-US" smtClean="0"/>
              <a:t>2025-08-03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9CC320-3BC1-430A-305D-D183D4D6B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B80BE0-DC9A-731D-931A-6A262DF0C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D496-11EB-4484-AF6B-B754C26F8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46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6B719-94FE-85E6-9762-B15095398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748341-F825-6846-B5D5-1E307CDAA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18B44D-A489-51C5-8D3E-DDFB31906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8AA2-8A19-4616-8F48-D1BCDE789051}" type="datetimeFigureOut">
              <a:rPr lang="ko-KR" altLang="en-US" smtClean="0"/>
              <a:t>2025-08-03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9AA4A2-A9B4-9D33-972B-40026E67E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57A35-0453-B837-146E-C202925F6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D496-11EB-4484-AF6B-B754C26F8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937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6664FB-9D24-2F62-C4BC-8BAC1ACCF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CE99A7-467A-22A3-7291-77922D0DD6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F97D57-E0B7-0A7A-A5B1-EDE1D2879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E615CA-7480-DFB0-13E1-136213D90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8AA2-8A19-4616-8F48-D1BCDE789051}" type="datetimeFigureOut">
              <a:rPr lang="ko-KR" altLang="en-US" smtClean="0"/>
              <a:t>2025-08-03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8A8A96-7A3F-D979-E7FB-029C60D65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809959-28C2-BE88-D636-B028B9DA7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D496-11EB-4484-AF6B-B754C26F8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841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C2662E-1F52-8FCF-3BFE-8C2D06E37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0BA485-E3F0-2315-F8E4-07885A6DE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EF7503-1CC4-D3E5-6347-D75702F08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58EC1B-F93F-20FA-34FA-F339785BF9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728E67-7196-B3CB-FA60-66625BBC2D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4CFD64-184C-3FF2-02C1-8107EFC3E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8AA2-8A19-4616-8F48-D1BCDE789051}" type="datetimeFigureOut">
              <a:rPr lang="ko-KR" altLang="en-US" smtClean="0"/>
              <a:t>2025-08-03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6B02140-B9FA-C55F-A7A5-FAF729E89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C680BAD-0AC0-6258-211D-05EA60278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D496-11EB-4484-AF6B-B754C26F8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599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65E7A0-1F13-A527-CB16-B8EFBC7FF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9C52C4-FF5E-2696-9988-3B6C9ABA0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8AA2-8A19-4616-8F48-D1BCDE789051}" type="datetimeFigureOut">
              <a:rPr lang="ko-KR" altLang="en-US" smtClean="0"/>
              <a:t>2025-08-03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8B3C39-67E7-A47C-6C7F-149C46BCB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EA8341-A5C3-5D76-78C1-8D1A2CF8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D496-11EB-4484-AF6B-B754C26F8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183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735DD5-563F-332F-4DC2-F99CE038D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8AA2-8A19-4616-8F48-D1BCDE789051}" type="datetimeFigureOut">
              <a:rPr lang="ko-KR" altLang="en-US" smtClean="0"/>
              <a:t>2025-08-03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55654E-D2B0-D7B9-C646-ADF2EAFFB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89C6B6-3956-E71D-4ED9-94C58002E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D496-11EB-4484-AF6B-B754C26F8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208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DF8EC-D3B3-D0B7-9F3E-B70D64B99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5AB883-BF48-5AF4-8ABA-7412C2D3F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F400A0-82C7-8B7D-86DE-5298DF75B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838148-BAA7-344E-BB3A-C08C70481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8AA2-8A19-4616-8F48-D1BCDE789051}" type="datetimeFigureOut">
              <a:rPr lang="ko-KR" altLang="en-US" smtClean="0"/>
              <a:t>2025-08-03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4229EA-02A5-2371-F2EC-230024BC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1B00D3-0DCB-72E9-3454-17E0CE531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D496-11EB-4484-AF6B-B754C26F8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524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0919B-0515-CE9D-1634-C1617FAA7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3075A1-62AC-1822-1477-9100EC8AE3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E4FFB4-6A31-ED13-EAC7-49561F3C5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76419A-5EF9-83D7-9602-9FB4DAE4C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8AA2-8A19-4616-8F48-D1BCDE789051}" type="datetimeFigureOut">
              <a:rPr lang="ko-KR" altLang="en-US" smtClean="0"/>
              <a:t>2025-08-03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1B83E9-030E-080C-6EAB-F3DA5244A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33E891-A504-AE25-99D3-22E0F1AE2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D496-11EB-4484-AF6B-B754C26F8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224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B6920D-B9DE-2E99-709D-CEC9E0A95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623C94-313B-316D-7550-F8C424488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95A697-2141-BA7D-3484-0B2F9699C1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B58AA2-8A19-4616-8F48-D1BCDE789051}" type="datetimeFigureOut">
              <a:rPr lang="ko-KR" altLang="en-US" smtClean="0"/>
              <a:t>2025-08-03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E0F4F7-DA55-6BC7-7EAA-704124BC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636AC7-27A9-5FC7-C43C-A5E2524B2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9AD496-11EB-4484-AF6B-B754C26F8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98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3DD87C-0B0B-8EF5-1206-7C2C7B7CE3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Deep </a:t>
            </a:r>
            <a:r>
              <a:rPr lang="en-US" altLang="ko-KR" dirty="0" err="1"/>
              <a:t>Learing</a:t>
            </a:r>
            <a:r>
              <a:rPr lang="en-US" altLang="ko-KR" dirty="0"/>
              <a:t> 8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8A3FB4-4A4C-9E9F-7B8D-7519BFF4C1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21011290 </a:t>
            </a:r>
            <a:r>
              <a:rPr lang="ko-KR" altLang="en-US" dirty="0"/>
              <a:t>전승윤</a:t>
            </a:r>
          </a:p>
        </p:txBody>
      </p:sp>
    </p:spTree>
    <p:extLst>
      <p:ext uri="{BB962C8B-B14F-4D97-AF65-F5344CB8AC3E}">
        <p14:creationId xmlns:p14="http://schemas.microsoft.com/office/powerpoint/2010/main" val="148340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B26DE1-F3FD-91A5-A080-5347B5EA7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텍스트, 스크린샷, 폰트, 웹사이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CC64A07-7AD2-6552-AA16-B8C91DA943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4007" cy="6858000"/>
          </a:xfrm>
        </p:spPr>
      </p:pic>
    </p:spTree>
    <p:extLst>
      <p:ext uri="{BB962C8B-B14F-4D97-AF65-F5344CB8AC3E}">
        <p14:creationId xmlns:p14="http://schemas.microsoft.com/office/powerpoint/2010/main" val="3711940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Deep Learing 8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전승윤</dc:creator>
  <cp:lastModifiedBy>전승윤</cp:lastModifiedBy>
  <cp:revision>1</cp:revision>
  <dcterms:created xsi:type="dcterms:W3CDTF">2025-08-03T07:57:04Z</dcterms:created>
  <dcterms:modified xsi:type="dcterms:W3CDTF">2025-08-03T07:58:20Z</dcterms:modified>
</cp:coreProperties>
</file>