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80" r:id="rId3"/>
    <p:sldId id="287" r:id="rId4"/>
    <p:sldId id="315" r:id="rId5"/>
    <p:sldId id="269" r:id="rId6"/>
    <p:sldId id="305" r:id="rId7"/>
    <p:sldId id="27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06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170D5-C58D-41F8-8652-0E214268D263}" type="datetimeFigureOut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65862-C2DD-460F-A91E-0F1D73B286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490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F35F0-5B5D-1D2C-9847-10C5138D7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5CA164-28D2-2BE1-FB6D-20AE7B74C9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55F17F-2DDA-4115-380A-EAAAAB84F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A37E-10FA-44ED-A594-2B581B664B3B}" type="datetimeFigureOut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5BA35-C7A0-6DBD-CEA1-F0C5631E1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59401B-5C6E-E817-E7D2-4541329B3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4BC5-3674-4ABE-AD72-AB26755AF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566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C8ECD-A86D-56AB-3EC7-A21DC92F0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B8052B-700C-16C9-322A-CE6A4D539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AD3315-3CAE-0B90-D825-8DC05E7E5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A37E-10FA-44ED-A594-2B581B664B3B}" type="datetimeFigureOut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AF7FB7-61DF-83EC-FDD7-5D2E9711A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75355B-D23C-561C-8D30-09BFE9A62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4BC5-3674-4ABE-AD72-AB26755AF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73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B10B63-990D-F55F-2B16-BB784B0815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266B07-B79D-BB12-5267-8F1398709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44451F-DF6A-C05C-227C-DBB820BE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A37E-10FA-44ED-A594-2B581B664B3B}" type="datetimeFigureOut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D916DE-06E2-2DEE-14FE-2448AC946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17511C-2460-705B-F7FC-CF2D36569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4BC5-3674-4ABE-AD72-AB26755AF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98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26943-EE72-7899-3399-6A1B243B7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D18A12-0736-DF51-726D-CDC639611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185424-7FCC-B204-8F06-A2AA1BE6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A37E-10FA-44ED-A594-2B581B664B3B}" type="datetimeFigureOut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27BC04-95E8-1D6A-971D-2B89DBC6C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33914A-FE30-92BA-4DE5-37F5E0DC5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4BC5-3674-4ABE-AD72-AB26755AF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81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5B517-6EC6-0827-E95B-5CF3ECD2B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874597-3379-CF66-E5D4-CDC028542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BF69D4-11E4-3292-93D5-E7F91F002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A37E-10FA-44ED-A594-2B581B664B3B}" type="datetimeFigureOut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8A4AB8-AC7C-09CA-950C-D8F5BEC33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4F7FF9-99FB-12F5-4A3F-B01866D00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4BC5-3674-4ABE-AD72-AB26755AF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253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A7928-D006-A90A-85AE-82FF84640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414365-4668-5D27-0D71-A2772DE26D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51347-089E-142C-AC36-1ADFB248D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4033FC-54C0-8CD2-8C34-8D7A7D573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A37E-10FA-44ED-A594-2B581B664B3B}" type="datetimeFigureOut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9ED32B-A0E1-AED3-E55B-0C2C86D4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BA344C-3671-9A93-D25F-C4FE83D64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4BC5-3674-4ABE-AD72-AB26755AF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16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BE82F-73B9-F829-780D-C8A26CDF7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82F9CA-1463-E471-3A44-65CCC43F6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50B3B3-4994-FC56-570E-C0F62CA1D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35D2CB-3C9D-6531-20A6-9F37B17E0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253E55-A249-8192-440C-1CC333C953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00D02B-A0CF-3A20-766B-4F0756E58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A37E-10FA-44ED-A594-2B581B664B3B}" type="datetimeFigureOut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D82C6C-1C83-998F-5AFC-CE315622A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D6D528-F569-D970-DE67-D3127DCE4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4BC5-3674-4ABE-AD72-AB26755AF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774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368EA-A77D-32C9-D008-518144941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7E600E-7F0F-9BB7-EC1C-C2D34BCC3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A37E-10FA-44ED-A594-2B581B664B3B}" type="datetimeFigureOut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8DB60A-9798-F3AC-35F4-7610DB47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914238-953C-DDC0-057E-A5E13D67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4BC5-3674-4ABE-AD72-AB26755AF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473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B81361-A4CD-A1FA-C065-8178BC888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A37E-10FA-44ED-A594-2B581B664B3B}" type="datetimeFigureOut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9CD9E4-26D9-1F9B-933E-E2A78F527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2B33CD-E996-F130-214F-31B2C9A62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4BC5-3674-4ABE-AD72-AB26755AF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80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5EAC2-B9A4-62FB-36C6-4E88BFA1D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3C0039-9E8F-095D-0D66-B1C8360A0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5B9A90-A74D-6DCE-4AB0-3CC232731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6F8EE5-F446-1FEB-20BC-3B3043A88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A37E-10FA-44ED-A594-2B581B664B3B}" type="datetimeFigureOut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6FDDAE-662E-D9BB-CF47-48B9D8482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2F68DB-EAF1-0829-DB84-DAED8A729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4BC5-3674-4ABE-AD72-AB26755AF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195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D42A7C-9C38-5D42-6BD5-C6E81C73C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F61540-F8A0-22DF-7D80-D3BB7A1DD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F83CF2-5D1A-307A-7756-9BA36DF34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1CA92F-CC30-AF7F-1EEB-517A23884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A37E-10FA-44ED-A594-2B581B664B3B}" type="datetimeFigureOut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3EE9B5-A4CD-F504-D792-30E75931E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029293-7624-8659-4E6B-63C4B1586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4BC5-3674-4ABE-AD72-AB26755AF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746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CABB71-FCB0-83AF-4EA8-AC0796E34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4C5CD5-90B0-2489-7263-26F8862A2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115A73-16FE-AAC8-157A-40EC1D44BF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C8A37E-10FA-44ED-A594-2B581B664B3B}" type="datetimeFigureOut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120E4F-AC6A-5CA8-4890-0D345ADE0F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AF19AB-6649-4E71-37D1-EB5D428F8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C54BC5-3674-4ABE-AD72-AB26755AF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301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102496-4211-8FB2-556C-9D303931F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48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Deep</a:t>
            </a:r>
            <a:r>
              <a:rPr lang="ko-KR" altLang="en-US" sz="48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altLang="ko-KR" sz="48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Learning</a:t>
            </a:r>
            <a:r>
              <a:rPr lang="en-US" altLang="ko-KR" sz="4800" b="1" i="0" dirty="0">
                <a:solidFill>
                  <a:srgbClr val="FFFFFF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_2</a:t>
            </a:r>
            <a:r>
              <a:rPr lang="ko-KR" altLang="en-US" sz="4800" b="1" i="0" dirty="0">
                <a:solidFill>
                  <a:srgbClr val="FFFFFF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주차</a:t>
            </a:r>
            <a:br>
              <a:rPr lang="en-US" altLang="ko-KR" sz="4800" b="1" i="0" dirty="0">
                <a:solidFill>
                  <a:srgbClr val="FFFFFF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</a:br>
            <a:endParaRPr lang="ko-KR" altLang="en-US" sz="4800" dirty="0">
              <a:solidFill>
                <a:srgbClr val="FFFFFF"/>
              </a:solidFill>
              <a:latin typeface="Yu Gothic" panose="020B0400000000000000" pitchFamily="34" charset="-128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606EDF-F01B-8FC7-DE3E-AA40F4B01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Department of Data Science</a:t>
            </a:r>
          </a:p>
          <a:p>
            <a:pPr algn="l"/>
            <a:r>
              <a:rPr lang="en-US" altLang="ko-KR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Hyun </a:t>
            </a:r>
            <a:r>
              <a:rPr lang="en-US" altLang="ko-KR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seok</a:t>
            </a:r>
            <a:r>
              <a:rPr lang="en-US" altLang="ko-KR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Lee</a:t>
            </a:r>
            <a:endParaRPr lang="ko-KR" altLang="en-US" dirty="0">
              <a:latin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0251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C6445C-F38E-D909-7206-E24EB0CDC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85AD77-4BA5-0007-B1C2-BA6694315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2A138F-D374-431A-49FD-777F7129B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6D92B3-39B8-017C-29E6-9078A50B6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60D401-B70C-AFF8-632F-6313F5559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065698-A6E0-BD2C-9AD9-7057A90B9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CCA63B4-F2D2-4CCE-6AA5-8E6C6A182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altLang="ko-KR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1. Deep Learning Motivation</a:t>
            </a:r>
            <a:endParaRPr lang="ko-KR" altLang="en-US" sz="3700" b="1" dirty="0">
              <a:solidFill>
                <a:srgbClr val="FFFFFF"/>
              </a:solidFill>
              <a:latin typeface="Yu Gothic" panose="020B0400000000000000" pitchFamily="34" charset="-128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0BC4B01-4E2B-A0B2-0BEA-6125DA9D6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1970"/>
            <a:ext cx="7108839" cy="458995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03120C7-D689-3757-05BF-497A84510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829" y="2886605"/>
            <a:ext cx="4848902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893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5861EA-E6EB-02AC-F053-4750E4C87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99669-A875-9070-A99C-9E45947E8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7C35CE-1B79-2116-1081-247AE5B6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5AE18B-CCC4-64F0-0C78-E1B254927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4C694A-AD83-23E0-1347-C626B0C48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0B1B39-6A72-6D11-C3E0-C0EF95EF2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E03168-6B55-04CB-538C-571ACC7DC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2. Perceptron</a:t>
            </a:r>
            <a:endParaRPr lang="en-US" altLang="ko-KR" sz="37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8946B2-1D28-447E-DF71-B7EE5143D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682" y="1885279"/>
            <a:ext cx="8080477" cy="455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571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D3EBC8-2E83-A561-4E5E-2DE974C4A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249C02-3BC4-6356-948B-17BFDFE99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897F25-2E63-0738-BA88-F311E1FF3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389916-C7BC-724D-AC37-681B8C575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18C287-2EE0-0666-E26F-FC79AC074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50E486-9D91-CB43-D9E7-9288FB6F0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A0DA4F-125B-710E-0205-F72020536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2. Perceptron</a:t>
            </a:r>
            <a:endParaRPr lang="en-US" altLang="ko-KR" sz="37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17DD8B-D991-9ED2-3954-31FEE880F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2040750"/>
            <a:ext cx="7591695" cy="452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79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1E9181-440F-DE0F-8C84-526A88A61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6849FA-7F87-35B5-764B-0E8187798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A1670B-6F70-8169-852B-74A06504F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181C35-9D83-3625-435C-92FD971A2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E19860-C7E4-4108-0F8A-E78373242D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05218E-0017-1BC7-A740-27FF1DE63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EFBFB04-5ECA-E051-B2C6-C4FB5BAD5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3. </a:t>
            </a:r>
            <a:r>
              <a:rPr lang="en-US" altLang="ko-KR" sz="3700" b="1" dirty="0">
                <a:solidFill>
                  <a:srgbClr val="FFFFFF"/>
                </a:solidFill>
              </a:rPr>
              <a:t>XOR Problem</a:t>
            </a:r>
            <a:endParaRPr lang="en-US" altLang="ko-KR" sz="37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580137-DCB5-AB87-FF7D-7DED32EB5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891970"/>
            <a:ext cx="7706142" cy="462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08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BC8C49-67C5-063D-ED4F-16C5BC9BA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73ED168-8115-8666-2502-873B24DA0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A947E5-80CB-8260-06C9-530B598A2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A1B96E-7E28-54FB-F514-AADAEC501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3C08C4-7327-E398-CC46-E991C4D3A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715A01-E437-7B9F-97CD-EE9D49FAF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F8A889-7E02-5B8A-BA90-702AEB2C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1" y="294538"/>
            <a:ext cx="10612230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4. Multilayer Perceptron (MLP)</a:t>
            </a:r>
            <a:endParaRPr lang="en-US" altLang="ko-KR" sz="37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ECBD1C-F080-3997-6DCC-19E04C001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32" y="2282344"/>
            <a:ext cx="7717821" cy="381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242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A6330B-5ABF-AE4A-E15F-A5580D3B0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40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Microsoft GothicNeo Light" panose="020B0300000101010101" pitchFamily="50" charset="-127"/>
              </a:rPr>
              <a:t>감사합니다</a:t>
            </a:r>
            <a:endParaRPr lang="en-US" altLang="ko-KR" sz="4000" dirty="0">
              <a:latin typeface="Yu Gothic UI Semibold" panose="020B0700000000000000" pitchFamily="34" charset="-128"/>
              <a:ea typeface="Yu Gothic UI Semibold" panose="020B0700000000000000" pitchFamily="34" charset="-128"/>
              <a:cs typeface="Microsoft GothicNeo Light" panose="020B0300000101010101" pitchFamily="50" charset="-127"/>
            </a:endParaRPr>
          </a:p>
          <a:p>
            <a:pPr marL="0" indent="0" algn="ctr">
              <a:buNone/>
            </a:pPr>
            <a:r>
              <a:rPr lang="en-US" altLang="ko-KR" sz="40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Microsoft GothicNeo Light" panose="020B0300000101010101" pitchFamily="50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52957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1330</TotalTime>
  <Words>38</Words>
  <Application>Microsoft Office PowerPoint</Application>
  <PresentationFormat>와이드스크린</PresentationFormat>
  <Paragraphs>10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Yu Gothic</vt:lpstr>
      <vt:lpstr>Yu Gothic UI Semibold</vt:lpstr>
      <vt:lpstr>맑은 고딕</vt:lpstr>
      <vt:lpstr>Arial</vt:lpstr>
      <vt:lpstr>Office 테마</vt:lpstr>
      <vt:lpstr>Deep Learning_2주차 </vt:lpstr>
      <vt:lpstr>1. Deep Learning Motivation</vt:lpstr>
      <vt:lpstr>2. Perceptron</vt:lpstr>
      <vt:lpstr>2. Perceptron</vt:lpstr>
      <vt:lpstr>3. XOR Problem</vt:lpstr>
      <vt:lpstr>4. Multilayer Perceptron (MLP)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이현석</dc:creator>
  <cp:lastModifiedBy>이현석</cp:lastModifiedBy>
  <cp:revision>18</cp:revision>
  <dcterms:created xsi:type="dcterms:W3CDTF">2025-04-02T08:15:11Z</dcterms:created>
  <dcterms:modified xsi:type="dcterms:W3CDTF">2025-07-13T06:35:03Z</dcterms:modified>
</cp:coreProperties>
</file>