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1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4:2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0 990 24575,'98'2'0,"104"-5"0,-194 2 0,-1-2 0,0 1 0,-1-1 0,1 0 0,0 0 0,-1 0 0,1-1 0,-1 0 0,0-1 0,-1 1 0,1-1 0,9-11 0,-7 8 0,-1 0 0,1-1 0,-2-1 0,1 1 0,-1-1 0,0 0 0,6-18 0,-1-13 0,7-53 0,5-18 0,-19 94 0,-1-1 0,-1 1 0,0-20 0,4-39 0,-3 60 0,1-1 0,0 1 0,2 0 0,0 1 0,0-1 0,11-18 0,6-11 0,-19 36 0,0 1 0,1 0 0,0 0 0,0 1 0,1-1 0,0 1 0,7-7 0,11-10 0,-16 16 0,-1 1 0,1 0 0,1 0 0,0 0 0,0 2 0,0-1 0,1 1 0,0 0 0,0 1 0,17-7 0,33-12 0,-49 19 0,-1 0 0,1 1 0,0 0 0,0 0 0,1 1 0,-1 1 0,1 0 0,13 0 0,27 2-1365,-36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6:1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2346 22663,'-18'-2346'0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6:4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17 24575,'-1'10'0,"-2"0"0,1 0 0,-1-1 0,-1 1 0,0-1 0,0 0 0,-1 0 0,0 0 0,-1 0 0,-11 14 0,-1 2 0,-79 140 0,91-152 0,1 0 0,0 0 0,1 1 0,1 0 0,0 0 0,-1 28 0,5 91 0,1-56 0,-2-49 0,-1-20 0,0-1 0,0 1 0,1 0 0,0 0 0,1 0 0,0 0 0,0-1 0,1 1 0,0 0 0,0-1 0,1 1 0,0-1 0,0 0 0,0 0 0,1 0 0,6 8 0,-3-6 0,0 1 0,-1-1 0,-1 1 0,0 1 0,0-1 0,5 16 0,15 33 0,-13-38 0,-9-15 0,0 1 0,1-1 0,0 0 0,0 0 0,1 0 0,0 0 0,0-1 0,0 0 0,0 0 0,12 8 0,-6-6 0,0-1 0,1 0 0,0-1 0,0 0 0,1-1 0,-1 0 0,14 2 0,93 8 0,-95-12 0,35 5 0,46 2 0,437-10 0,-379-15 0,-135 16 0,24 0 0,1-1 0,64-11 0,-45 5 0,-57 7 0,0-1 0,1-1 0,-1 0 0,0-1 0,24-8 0,-22 6 0,0 0 0,1 2 0,24-3 0,-12 2 0,25-2 0,0 4 0,72 4 0,-23 1 0,-14-2 0,98-3 0,-178 0 0,-1 0 0,1-1 0,-1 0 0,1-1 0,-1 0 0,0-1 0,0 0 0,-1 0 0,1 0 0,-1-1 0,-1-1 0,1 1 0,-1-1 0,0-1 0,0 1 0,-1-1 0,0 0 0,-1 0 0,6-12 0,-1 3 0,-1-1 0,0 0 0,-2 0 0,0-1 0,-1 0 0,-1 0 0,-1-1 0,4-37 0,-9-139 0,-2 179 0,-1 1 0,0 0 0,-1 0 0,-1 0 0,-15-28 0,-3-10 0,7 20 0,-1 1 0,-1 0 0,-2 1 0,-1 2 0,-31-35 0,44 55 0,-1 1 0,0 0 0,-1 0 0,1 1 0,-2 0 0,1 1 0,-1 0 0,0 1 0,0 1 0,-1-1 0,0 2 0,0 0 0,0 1 0,0 0 0,-1 1 0,1 0 0,-1 1 0,1 0 0,-17 2 0,-184-16 0,-441 15 0,508 17 0,-476-18 0,606 2 19,0 2-1,0-1 0,0 2 0,1 0 0,-1 1 1,-19 9-1,19-7-317,0-1 1,-1 0-1,0-1 1,-37 4-1,42-9-6527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6:54.94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120 789,'591'0,"-588"0,0 0,-1-1,1 1,0 0,0-1,-1 0,1 0,0 1,-1-2,1 1,-1 0,1 0,-1-1,0 1,0-1,1 0,-1 0,0 0,0 0,-1 0,1 0,0 0,-1-1,1 1,-1 0,0-1,0 0,0 1,0-1,0 1,-1-1,2-5,0-11,-1 1,0 0,-1 0,-3-22,0-2,5 15,1 0,11-47,1-11,1 7,-12 61,0 0,-1-1,-1 1,1-25,-4 36,1-1,-1 1,0 0,-1-1,0 1,0 0,0 0,-1 0,1 0,-2 1,1-1,0 1,-1-1,0 1,0 0,-6-4,4 2,0 1,-1 0,0 0,0 1,0 0,-1 0,1 0,-1 1,0 1,0-1,-1 1,1 0,-1 1,0 0,1 1,-1-1,0 2,-16 0,24 0,-16-1,1 2,0 0,-17 4,26-3,0 1,0-1,0 1,1 0,-1 1,1 0,0 0,0 0,-7 6,-24 25,1 0,-57 76,69-81,12-16,1 0,0 0,0 1,1 1,1 0,1 0,1 1,-11 33,13-27,1 0,1-1,0 47,3-59,1 0,1 0,0 0,0 0,1 0,0-1,1 1,0-1,0 0,1 0,9 13,-12-19,6 8,0 0,1 0,0-1,12 10,-17-17,2 1,-1-1,0 0,0 0,1-1,0 0,-1 0,1 0,0-1,0 0,0 0,7 0,50 3,103-8,-163 4,1-1,-1 0,0 0,1 0,-1-1,0 1,0-1,0 1,0-1,0 0,-1 0,1 0,0-1,-1 1,0-1,1 1,-1-1,0 0,3-5,4-9,-1 0,10-29,6-9,-19 45,0 0,-1-1,0 0,-1 0,0 0,0-1,-2 1,2-13,-4-98,-1 57,2 56,-2 0,1 1,-1-1,-1 1,0 0,0 0,0 0,-6-9,-12-32,18 41,-1 1,0-1,-1 1,0 1,0-1,0 1,-1-1,0 2,0-1,0 1,-1 0,0 0,-11-6,8 4,0 1,0 1,0-1,0 1,-1 1,1 0,-1 0,0 1,0 1,0 0,-14-1,18 3,0-1,0 2,0-1,0 1,1 0,-1 0,0 1,0 0,1 0,-1 0,1 1,0 0,0 0,0 1,0 0,1 0,-9 8,-25 26,13-13,1 1,-35 48,2 5,-29 47,82-117,0 0,1 0,1 0,-1 1,1-1,1 1,0 0,0 0,1 0,0 0,1 0,0 0,0 0,1 0,1 0,0 0,0 0,1 0,0-1,0 1,1-1,1 0,-1 0,2 0,-1-1,1 0,8 9,-7-10,92 83,-87-82,0 1,0-1,1-1,0 0,0-1,1 0,14 3,-8-3,-2-1,0 0,1-1,-1-1,37 1,-21-4,-13 0,0 0,41-6,-55 4,-1 1,0-1,1 0,-1 0,0-1,-1 0,1 0,0 0,-1-1,0 0,0 0,0 0,0 0,4-6,19-25,-1-1,-2-2,-1 0,22-52,-39 75,-2-1,1 1,-2-1,0-1,-1 1,-1 0,0-1,-2 1,0-23,0-7,0 23,0 1,-1 0,-5-26,4 40,0 0,-1 0,0 0,0 1,-1-1,1 1,-2 0,1 0,-1 0,0 1,0-1,-9-6,5 4,-1 1,0 0,0 0,-1 1,0 1,0 0,0 0,-1 1,0 1,0 0,-15-3,22 6,-1 0,0 1,0-1,0 1,0 1,1-1,-1 1,0 0,0 1,1-1,-1 1,1 0,0 0,-1 1,1 0,0 0,0 0,1 0,-1 1,1 0,-1 0,1 0,0 0,1 1,-1-1,-3 7,-26 37,23-36,0 1,1 1,1-1,0 2,1-1,0 1,1 0,-5 22,-1 9,7-31,1 1,0 0,1 1,1-1,0 21,2-33,0-1,0 1,1-1,0 1,-1-1,1 1,0-1,1 0,-1 0,1 1,-1-1,1 0,0-1,0 1,0 0,1 0,-1-1,1 1,-1-1,1 0,0 0,0 0,0 0,0 0,0-1,0 1,0-1,1 0,-1 0,5 1,4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6:58.69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119 872,'91'0,"94"-13,-147 9,-21 3,0-1,0 0,0-2,0 0,17-6,-30 8,-1 0,1 1,0-1,-1-1,0 1,1 0,-1-1,0 0,0 0,0 0,-1 0,1 0,-1 0,0-1,0 1,0-1,0 1,0-1,-1 0,0 0,0 0,0 0,0 0,0 0,-1 0,0-6,1-5,0-1,1 1,1-1,0 1,1 0,6-16,-3 7,-1 0,-1 0,-1-1,1-34,-6-104,-2 63,3 84,1 0,-1 1,-1 0,0 0,-1-1,-6-23,6 35,1 0,-1 0,0 1,0-1,0 1,0-1,0 1,-1 0,0 0,1 0,-1 0,0 1,-1-1,1 1,0 0,-1 0,1 0,-1 0,0 1,1-1,-1 1,0 0,0 0,0 0,0 1,-7-1,-2-1,0 2,0-1,0 1,-1 1,1 1,0 0,0 0,1 1,-1 1,-16 7,-27 10,43-17,0 0,1 1,-1 1,-22 13,31-16,0 0,1 0,0 0,0 0,0 1,0-1,1 1,-1 0,1 0,0-1,0 2,0-1,0 0,1 0,0 1,0-1,0 0,0 1,1 6,-1 244,3-116,0-116,2 0,0 0,1-1,15 39,-11-33,-5-18,0 1,1-1,0 0,1-1,0 1,0-1,1 0,1-1,-1 0,1 0,0 0,1-1,0 0,13 7,13 12,-30-21,1 0,0 0,0-1,0 1,0-2,1 1,0-1,-1 0,1 0,0-1,1 0,-1 0,0 0,1-1,11 0,33 1,-29-1,0 0,0-1,0-2,28-4,-46 4,0 0,0 0,-1-1,1 1,0-1,-1 0,0 0,0-1,0 1,0-1,0 0,4-7,38-61,-32 48,-9 14,0 1,-1-1,0-1,-1 1,0 0,0-1,-1 1,1-19,-2-11,-3-41,-1 13,2 52,0 0,-2 0,0 0,0 1,-2-1,0 1,-1 0,0 0,-1 1,-1-1,0 2,-1-1,0 1,-1 0,-17-15,4 1,18 21,-1-1,0 0,0 1,-11-8,-41-36,46 37,-1 1,-1 1,0 0,-1 1,-23-13,33 21,0 0,1 1,-1-1,0 1,0 0,0 1,0-1,0 1,-1 0,1 0,0 0,0 1,0 0,0 0,0 0,1 0,-1 1,0 0,0 0,1 0,-1 1,1 0,0-1,-4 5,-11 6,-1-1,-25 11,32-17,0 0,0 1,0 0,1 1,1 1,-1 0,1 0,-13 16,-39 49,27-33,-37 55,68-83,-1-1,2 1,0 0,0 0,1 0,1 1,0-1,1 1,0-1,1 1,4 25,1-23,0 0,1 0,1-1,0 0,1 0,0-1,2 0,13 16,-6-8,1-2,1 0,1-2,0 0,2-1,-1-1,37 20,-53-34,0 0,0 0,1 0,-1-1,1 0,-1 0,1 0,-1 0,1-1,-1 0,1 0,-1-1,1 0,-1 0,1 0,-1 0,1-1,8-4,-7 2,1 0,-1 0,0-1,0 0,-1-1,0 1,0-1,0 0,-1-1,1 1,6-14,12-15,-17 26,0 0,-1-1,8-18,-9 14,-1 1,-1-1,0 0,-1 0,-1 0,0-18,-7-85,5 111,0 0,0 0,-1 0,1 1,-1-1,-1 0,1 1,-1-1,0 1,-1 0,1 0,-1 0,-4-4,-4-3,0 1,-1 0,-20-12,29 20,1 0,-1-1,1 1,0-1,0 1,0-1,-3-8,1 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02.0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53 803,'25'1,"1"-1,-1-1,1-1,-1-2,0 0,0-2,28-10,0-1,-37 12,1 0,-1-2,26-12,27-11,-59 27,0-1,-1 1,0-1,1-1,-1 0,-1 0,1-1,-1 0,12-11,-12 7,0 0,0-1,-1 0,0 0,-1-1,0 0,-1 0,-1 0,0 0,0-1,2-19,-2 2,-1 0,-2 0,-5-57,4 79,-1 1,1 0,-2 0,1 0,-1-1,0 2,0-1,-1 0,0 0,0 1,-1-1,0 1,0 0,0 0,-1 1,0-1,0 1,0 0,-1 1,1-1,-1 1,0 0,0 0,-1 1,1 0,-1 0,0 0,0 1,0 0,0 0,0 1,0 0,0 0,-1 1,-11 0,9 0,0 1,-1 0,1 0,0 1,0 0,1 1,-1 0,0 1,1-1,0 2,0 0,0 0,0 0,1 1,-12 10,-4 3,1 0,-34 37,49-47,1 1,1-1,-1 1,2 0,-1 1,2 0,-1-1,1 2,-4 21,1-1,2-1,1 1,0 37,4-60,0 0,1 0,0 0,1 0,0-1,0 1,1-1,0 1,0-1,1 0,0 0,0 0,1-1,0 1,1-1,7 8,0-3,1 0,0 0,1-1,30 16,-28-23,0-1,0-1,0 0,1-1,-1-1,1 0,28-6,-41 6,-2 0,0-1,0 0,0 0,0 0,0 0,0 0,0 0,-1-1,1 1,-1-1,1 0,-1 0,1 0,-1 0,0 0,0-1,0 1,0 0,-1-1,1 0,0 1,-1-1,0 0,1-3,4-10,-1-1,-1 1,2-25,4-11,9-48,-16 76,-2 15,0 1,-1-1,0 0,0 1,-1-1,0 1,0-1,-1 1,0 0,-1-1,-6-14,1 9,0 1,-1 0,0 0,0 1,-22-20,23 23,0-1,1 0,-9-15,10 16,0-1,0 1,-1 0,-13-13,18 21,1-1,-1 1,0 0,0-1,0 1,0 0,-1 0,1 0,0 0,0 1,-1-1,1 1,0-1,-1 1,1 0,0 0,-1 0,1 0,-1 0,1 0,0 1,-1-1,1 1,0 0,0-1,-1 1,1 0,0 0,0 1,0-1,0 0,0 1,-2 2,-8 7,1 0,1 0,0 1,-11 16,1-1,-146 183,157-197,0 0,1 0,1 1,0 0,0 0,2 0,0 1,0 0,-3 27,0 4,5-31,0 0,1 0,1 1,0-1,1 0,0 1,2-1,5 30,-6-43,0 1,0-1,0 0,0 0,0-1,1 1,-1 0,0 0,1-1,-1 1,1 0,0-1,0 0,-1 1,1-1,0 0,0 0,0 0,4 1,-1 0,0-1,1 0,0 0,-1-1,1 1,-1-1,11-1,-3-1,0 0,0-1,0 0,0-1,0-1,12-6,19-11,79-47,-119 66,-1 1,0-1,0 0,0-1,0 1,0 0,-1-1,1 0,-1 0,0 1,2-8,16-52,-17 49,0 1,1 0,9-18,-7 19,0-1,-1 0,-1-1,0 1,-1-1,0 0,1-22,-4-104,-2 65,1 64,-1-1,1 0,-2 0,0 0,-6-16,-5-17,12 40,0 0,-1-1,0 1,0 0,0 1,-1-1,1 1,-1-1,0 1,-1 0,1 0,-10-5,4 2,0 0,-1 1,0 0,0 1,-12-5,20 9,1 0,-1 0,1 0,-1 1,1-1,-1 1,0-1,1 1,-1 0,0 0,1 0,-1 0,0 1,1-1,-1 1,1-1,-1 1,1 0,-1 0,1 0,-1 0,1 1,0-1,0 1,0-1,-1 1,2 0,-4 3,1 1,0 1,1 1,0-1,0 0,1 1,0 0,0-1,-1 12,-12 42,11-46,0 0,0 1,2-1,-2 26,22 156,-18-189,1 0,0 1,0-1,1 0,0 0,1 0,0-1,0 1,0-1,8 11,-1-2,0-1,2 0,20 20,-25-31,0 0,0 0,0-1,1 0,-1 0,1-1,-1 0,1-1,0 1,0-1,12 0,15 3,-10 2,-19-4,1 0,0-1,-1 0,1 0,0 0,12-1,-17-1,0 1,-1-1,1 1,-1-1,1 0,-1 1,1-1,-1 0,1 0,-1 0,0 0,1 0,-1-1,0 1,0 0,0 0,0-1,0 1,0-1,-1 1,1-1,0 1,-1-1,1 0,-1 1,1-1,-1 1,0-1,0 0,1 0,-1 1,-1-4,2-5,-1 0,0-1,-1 1,0 0,-1-1,0 1,-1 0,0 0,0 0,-1 1,0-1,-11-16,7 15,-1-1,0 2,-1-1,-1 1,1 1,-2 0,1 0,-22-12,21 14,7 4,-1-1,1 1,0 1,-1-1,1 1,-1 0,0 0,0 1,1-1,-10 0,2 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05.86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579 795,'-1'1,"0"0,0 0,0 0,0 0,-1 0,1 0,0 0,0-1,-1 1,1 0,-1-1,1 1,-1-1,1 0,-1 1,1-1,-1 0,1 0,-1 0,1 0,-1 0,1 0,-1-1,1 1,-1 0,1-1,0 1,-1-1,1 1,-1-1,1 0,0 0,0 1,-1-1,1 0,0 0,0 0,0-1,-1 0,-7-8,1 1,1-1,-13-22,7 10,-92-119,89 110,13 25,0 0,0 0,0 0,-1 0,-6-7,5 6,1 1,0-1,0 0,0-1,1 1,0 0,0-1,1 0,0 0,0 0,1 0,-1-11,1-7,1-1,4-37,-3 58,0-1,1 1,-1 0,2-1,-1 1,1 0,-1 0,2 0,-1 1,1-1,0 1,0 0,9-9,5-2,1 0,30-19,19-16,-61 44,1 0,0 1,0 0,1 0,0 1,0 0,0 1,17-7,-23 10,0 1,0-1,0 1,0-1,0 1,1 0,-1 0,0 0,0 0,0 1,0 0,1-1,-1 1,0 0,0 0,0 1,-1-1,1 0,0 1,0 0,-1 0,1 0,-1 0,0 0,1 0,-1 1,0-1,0 1,-1-1,4 7,30 53,-3-5,1-2,55 68,-77-108,0 1,0 0,-2 0,11 23,-16-29,0 0,-1 0,0 0,0 0,-1 0,-1 1,0-1,0 1,-1-1,0 1,-1-1,0 1,0-1,-1 0,-1 0,-7 20,-83 152,73-149,-36 45,47-67,-1-1,0 1,0-2,-1 1,0-1,-1-1,-17 10,15-14,0 0,-1-1,0-1,0 0,0-1,0 0,0-1,-29-4,-13 1,46 2,-1-1,1 1,0-2,0 0,0 0,0-1,0 0,-19-11,-34-13,55 23,0-1,1 1,-1-2,1 1,0-1,1 0,0-1,0 0,0 0,1 0,-8-15,1 4,-101-146,110 158,1 0,0 0,1-1,-1 1,1-1,1 0,-1 0,1 0,1 1,-1-11,7-81,-6 95,2-4,1 0,0 0,1 0,-1 0,1 1,1-1,0 1,0 0,0 1,1-1,10-9,9-13,116-142,-127 154,0 0,2 1,0 1,0 0,1 1,35-21,-38 27,0 1,0 1,1 0,0 1,0 1,0 0,1 1,-1 1,1 0,20 1,-30 1,0 0,-1 1,1-1,-1 1,1 1,-1-1,0 1,1 0,-1 0,0 0,7 5,-1 1,0 1,-1 0,12 14,-4-5,0-1,-1 1,-1 1,0 1,-2 0,14 23,-24-34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7:12.10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2296 355 0,'-1'14'0,"-2"0"0,-1 0 0,-3 0 0,0 0 0,-3-1 0,-1 1 0,-3-1 0,0 0 0,-3 0 0,-1 0 0,-1 0 0,-3-1 0,-1 0 0,-1 0 0,-2-1 0,-1 0 0,-1 0 0,-2 0 0,-2-1 0,0-1 0,-2 1 0,-1-2 0,-1 1 0,-1-1 0,0-1 0,-2 0 0,-1 0 0,-1-1 0,0 0 0,-1-1 0,0-1 0,-2 0 0,1 0 0,-1-1 0,-1-1 0,1 0 0,-1 0 0,0-2 0,0 1 0,0-2 0,0 1 0,0-2 0,0 0 0,1 0 0,0-1 0,0-1 0,1 0 0,1 0 0,0-1 0,0-1 0,2 0 0,0-1 0,1 0 0,1 0 0,1-1 0,1-1 0,1 1 0,2-2 0,0 1 0,2-1 0,1-1 0,1 0 0,2 0 0,1 0 0,2-1 0,1 0 0,2 0 0,1-1 0,2 0 0,2 0 0,1 0 0,2 0 0,2-1 0,1 1 0,2-1 0,2 0 0,2 0 0,1 0 0,2 0 0,2 0 0,2 0 0,1 1 0,2-1 0,2 0 0,2 0 0,1 1 0,2 0 0,2-1 0,1 1 0,2 1 0,2-1 0,1 1 0,2 0 0,1 0 0,2 0 0,1 1 0,2 1 0,1-1 0,1 1 0,2 0 0,0 1 0,2 0 0,1 1 0,1 0 0,1 0 0,1 1 0,1 1 0,0 0 0,2 0 0,0 1 0,0 0 0,1 1 0,1 1 0,0 0 0,0 0 0,1 1 0,0 1 0,0 0 0,0 1 0,0 0 0,0 1 0,0 0 0,-1 1 0,1 1 0,-1 0 0,-1 0 0,1 1 0,-2 1 0,0 0 0,-1 1 0,0 0 0,-1 0 0,-1 1 0,-2 1 0,0 0 0,-1 0 0,-1 1 0,-1 0 0,-2 1 0,0 0 0,-2 1 0,-2-1 0,-1 1 0,-1 1 0,-2 0 0,-1 0 0,-1 0 0,-3 1 0,-1-1 0,-1 1 0,-3 1 0,0-1 0,-3 0 0,-1 1 0,-3 0 0,0 0 0,-3-1 0,-1 1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17.16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599 511,'37'-2,"-1"-1,49-11,-39 6,151-11,-105 13,124 6,-82 3,663-3,-552 17,-65-1,-176-16,0 0,0 0,-1 0,1 0,0 1,0-1,0 1,-1 0,1 1,-1-1,5 3,-52 2,-18-14,39 4,-46-1,-52-5,62 3,-20-9,62 12,0 0,-1 0,-31 0,-112-6,60 3,16-1,-40 0,105 7,0-1,0-1,-29-7,29 5,0 0,-1 2,-26-1,-60-6,50 4,-32-10,65 11,1 0,-1 2,-29-1,-143-12,75 14,-103 5,206-1,0 2,0 0,-22 9,20-6,-1-1,-24 4,-70 14,86-16,-1-1,0-2,-60 3,78-8,6 1,0-1,0-1,0 1,0-1,0 0,-8-2,13 3,1-1,-1 1,0 0,1-1,-1 1,0-1,1 1,-1-1,1 1,-1-1,1 1,-1-1,1 1,-1-1,1 0,-1 1,1-1,0 0,-1 1,1-1,0-1,-1 0,2 0,-1 0,0 1,0-1,0 0,1 0,-1 1,1-1,0 0,-1 1,1-1,0 0,1-1,9-13,-1 1,2 1,0 0,1 0,0 1,1 1,0 0,31-18,-16 14,0 0,0 3,1 0,40-10,164-51,4 27,-210 41,54-3,-27 3,27 0,128 7,-81 1,647-2,-774 0,0 0,0 0,1 1,-1-1,0 0,0 1,0 0,0-1,0 1,0 0,0 0,0 0,0 0,0 1,0-1,-1 0,1 1,-1-1,1 1,-1-1,1 1,-1 0,0 0,0 0,0 0,0 0,0 0,0 0,0 0,-1 0,1 0,-1 0,1 4,0 9,0 0,-1 1,0-1,-3 17,0 8,4-2,9 45,-3-24,-6-48,0-1,1 1,1-1,0 1,0-1,1 0,0 0,1-1,0 1,0-1,1 0,1 0,-1-1,1 0,1 0,-1 0,1-1,1 0,16 10,-21-14,0 0,-1 0,1 0,-1 0,1 1,-1 0,0-1,-1 1,1 0,-1 1,1-1,-1 0,2 6,-3-6,0 0,0-1,1 1,0-1,-1 1,1-1,1 0,-1 0,0 0,1 0,-1 0,1-1,0 1,0-1,0 1,0-1,1 0,4 2,-5-4,0 0,0 0,0-1,0 1,0-1,0 0,0 1,-1-1,1-1,0 1,-1 0,1-1,0 1,-1-1,0 0,1 0,-1 0,0 0,2-3,38-45,-38 44,-1 0,0 0,-1-1,0 1,0-1,0 0,-1 0,0 1,1-13,-4-68,-1 35,4 13,1 28,-2 1,1-1,-1 0,-1 0,0 0,-1 0,0 1,0-1,-1 0,-1 1,-4-11,-5-2,12 19,0 1,-1-1,1 1,-1 0,0-1,0 1,0 0,0 0,-1 0,1 1,-1-1,0 0,1 1,-1 0,0 0,-1 0,1 0,0 0,-1 0,1 1,0 0,-1 0,0 0,1 0,-1 0,0 1,-5-1,-32-2,-47-11,-13-1,47 9,-99-4,255 3,37-2,-94 9,1-1,63-11,-100 10,0 1,0 0,1 0,-1 1,17 1,-24-1,0 1,0-1,0 1,0-1,0 1,0 0,0 0,0 0,-1 0,1 0,0 0,-1 0,1 1,-1-1,1 0,-1 1,0-1,1 1,-1 0,0 0,0-1,0 1,-1 0,1 0,0 0,-1 0,1 0,-1 0,1 0,-1 0,0 0,0 2,0 237,-3-102,5-104,-1-25,0 0,-1 1,0-1,0 0,-1 0,-1 1,-2 9,2-17,0-1,0 1,0-1,0 0,-1 0,1 0,-1 0,1 0,-1 0,0-1,0 1,1-1,-1 0,0 0,0 0,0 0,-1-1,1 1,-5-1,-62 5,37-4,0 0,0 2,1 1,-34 10,-180 55,196-57,0-2,-96 7,118-16,-16 0,-68 9,88-7,0-1,-27-2,31 0,-1 0,1 1,-36 7,24-3,-1-1,1-1,-1-2,-43-5,-6 2,-590 2,658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19.36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2640 18,'46'-9,"-43"8,0 0,1-1,-1 1,0 0,0 1,1-1,-1 0,1 1,-1 0,1 0,-1 0,1 0,-1 0,0 1,1 0,-1 0,0-1,1 2,-1-1,0 0,0 1,0 0,0-1,0 1,3 3,2 3,-1 0,0 0,-1 0,0 1,0 0,-1 1,0-1,-1 1,0 0,0 0,4 20,-4 0,-1 1,-2 56,-1-87,1 26,0-20,-1 0,1 0,-1 0,0 0,-1 1,1-1,-1 0,-1 0,1 0,-1 0,0 0,0-1,-1 1,1-1,-1 1,0-1,-5 6,-32 42,35-46,1 1,-2 0,1-1,-1 0,0-1,-1 1,1-1,-1 0,-14 9,-122 72,113-74,-51 16,36-13,-16 4,-111 23,118-33,-63 22,35-16,53-12,-135 12,114-11,1-2,-79-5,31 0,-1067 2,1157-1,1 0,-1-1,1 1,-1-1,1 0,0-1,-1 0,1 0,0 0,1 0,-1-1,1 0,0 0,0-1,0 1,0-1,-7-10,-7-10,1-2,-21-38,32 53,-1-4,-1 0,2-1,0-1,1 1,-6-34,11 38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26.72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1,'525'0,"-490"2,-1 1,45 11,-49-9,-1-2,52 0,8 0,-32 4,33 2,-12-10,107 2,-122 6,-25-2,41-1,-13-4,114 13,-152-10,48-2,-66-1,4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27.86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1,'459'0,"-295"16,-148-15,0 1,-1 0,1 1,16 6,38 6,-57-14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40:09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0 24575,'-1'1'0,"1"0"0,-1 0 0,1 0 0,-1 0 0,1-1 0,-1 1 0,0 0 0,1 0 0,-1-1 0,0 1 0,0 0 0,1-1 0,-1 1 0,0-1 0,0 1 0,0-1 0,0 0 0,0 1 0,1-1 0,-1 0 0,-2 1 0,-29 7 0,20-5 0,-13 3-6,0-2 0,-1-1-1,1-1 1,-1 0-1,-49-6 1,3 2-1321,57 2-5499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31.09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105 346,'0'4,"1"0,-1 0,1 0,0 0,1 0,-1-1,1 1,-1 0,1-1,0 1,0-1,1 1,-1-1,1 0,-1 0,4 3,57 42,-39-31,-19-13,0-1,1-1,-1 1,0-1,1 0,0 0,-1-1,1 1,0-1,0-1,-1 1,1-1,0 0,9-1,11-2,0-2,26-7,-7 1,-26 8,-1-1,1-2,-1 1,-1-2,1 0,-1-2,-1 0,1 0,-1-2,-1 0,0 0,13-15,-15 16,0 0,0 0,1 1,22-10,35-24,-65 38,-1 1,0-1,-1 0,1 0,-1 0,0-1,0 1,-1-1,0 0,0 0,0 0,2-7,-5 11,1 1,-1-1,0 0,0 0,1 1,-1-1,0 0,-1 0,1 0,0 1,0-1,-1 0,1 1,-1-1,0 0,1 1,-1-1,0 1,-1-3,0 2,-1 0,1 1,0-1,0 1,-1-1,1 1,-1 0,1-1,-1 1,1 1,-1-1,0 0,0 1,1-1,-1 1,-3 0,-36-4,-194-8,183 10,-86-15,33 2,17 0,65 10,0 0,-1 2,1 0,-35 2,57 1,1 0,-1 1,1-1,-1 0,1 1,-1-1,1 1,-1 0,1-1,0 1,-1 0,1 0,0 0,0 0,0 0,0 0,0 0,0 0,0 0,0 1,0-1,-1 2,0 1,1 0,0 1,0-1,0 0,0 0,0 0,1 1,0 4,0 7,2 1,0-1,5 21,-4-30,0 1,1 0,0-1,0 0,0 0,1 0,0-1,1 1,7 7,20 25,-4 10,-23-37,1 0,-1-1,2 0,0 0,0-1,1 0,14 13,-19-20,0-1,1 0,-1 0,0-1,1 1,0-1,-1 0,1 0,0 0,9 0,55-4,-29 1,615 1,-643 0,-1 0,0-1,1-1,-1 0,0-1,0 0,18-10,42-13,-66 26,-1 0,0 0,0-1,-1 1,1-1,0 0,0 0,-1 0,1 0,-1-1,0 1,0-1,0 0,0 0,0 0,2-4,-3 4,-1 0,0 0,0 0,0 0,0 0,0 0,-1-1,1 1,-1 0,0 0,0-1,0 1,-1 0,1-1,-1 1,1 0,-1 0,0 0,-1 0,1 0,-2-4,-4-5,0 1,-1 1,-1-1,1 1,-1 1,-1-1,-20-14,-13-14,32 29,0 0,0 1,-1 1,-17-9,-5-3,16 10,-1 0,0 2,-1 0,-39-8,5 2,14 4,0 2,-1 2,0 1,-81 5,52 0,55 0,0 1,1 1,-1 0,1 1,0 1,-13 6,-26 7,43-14,0 0,-1 1,2 0,-1 1,-16 12,-31 18,-84 39,138-73,0 1,0 0,0-1,0 2,1-1,-1 0,1 0,0 1,0-1,0 1,1 0,-1-1,1 1,0 0,0 0,0 0,0 0,1 0,0 0,0 0,0 0,0 0,0 0,1 0,0 0,0 0,0 0,0 0,1-1,-1 1,1 0,0-1,4 6,6 13,-9-12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38.14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0,'47'1,"71"11,-29-1,133-2,-58 8,-115-17,-1 2,56 8,-56-5,0-2,82-5,-32 0,114-15,-117 19,138-4,-200-4,-19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0.19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67,'5'-3,"0"0,-1 1,2 0,-1 0,0 0,0 0,1 1,-1 0,0 0,1 1,-1-1,1 1,-1 1,9 0,30-3,204-27,-52 30,33-3,-166-5,-27 2,45 1,362 4,-431 1,1 1,-1 0,1 1,-1 0,0 1,14 6,-13-5,0 0,0-1,1 0,0-1,15 1,21-6,-40 1,0 0,1 1,-1 0,0 0,1 1,-1 0,12 4,-20-4,0 0,0 1,0-1,-1 0,1 1,-1 0,1-1,-1 1,1 0,-1 0,0-1,0 1,0 0,0 0,0 0,-1 0,2 4,9 48,-5-21,-1-9,-1 0,-1 0,-1 0,-1 1,-4 40,1 2,-1-37,-1-20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2.01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7,'128'-2,"138"5,-203 4,-27-2,45 0,-38-5,68 12,96 4,-144-10,0-3,73-5,-22-1,525 3,-554-10,-39 2,101-24,-134 29,-2-1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3.50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2,'112'-2,"119"5,-172 4,30 2,-57-8,-1 1,42 7,-11 1,1-4,70-1,31 11,115-1,45-11,-173-7,-107 3,0-2,52-9,-62 8,-1 0,61 4,-30 1,-50-2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5.22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1,'50'2,"69"12,-70-6,78 1,102 7,-199-15,0 0,45 10,-41-7,43 1,21 2,-33-1,1-3,66-6,-18 1,-49 2,-51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6.43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34,'214'-17,"557"17,-624-17,-131 17,-2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7.25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1,'570'0,"-419"16,-112-16,0 2,51 9,-9 6,-69-15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7.74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2,'133'-2,"144"5,-213 4,-27-2,42-1,-65-4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7:48.07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1,'0'3,"3"0,4 1,3-1,2-1,3-1,1 3,1 0,-3-1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40:10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24575,'0'-3'0,"3"-1"0,1-3 0,3 0 0,0-2 0,-1-2 0,1 0 0,0-1 0,2 2 0,-2 0 0,2 1 0,3 3 0,-2-2 0,1 2 0,-1 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8:02.15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18,'0'-1,"1"0,-1 0,1 0,-1 1,1-1,-1 0,1 0,0 0,-1 1,1-1,0 0,0 1,-1-1,1 1,0-1,0 1,0-1,0 1,0 0,0-1,0 1,0 0,0 0,0 0,0-1,0 1,1 0,34-2,-32 2,344-1,-168 2,-16 17,-64-20,111 3,-152 6,-20-2,44 0,571-6,-640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8:04.00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2,'120'-1,"125"3,-168 4,86 4,70 4,-126-10,-70-4,59 8,74 12,-99-14,131-6,-82-3,13 5,142-5,-219-4,-33 3,46-1,-37 5,-18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8:12.72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67,'18'0,"36"1,0-3,54-9,-60 5,0 3,83 5,-34 1,-28-2,75-2,-88-7,-33 4,45-1,1 6,92-2,-105-7,35 0,-69 8,54 0,89 13,-30 3,-94-11,1-2,68-5,-28 0,-11-8,-28 2,-24 6,30-4,63-1,528 7,-493-17,1754 17,-1887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8:15.343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84,'257'-16,"571"16,-639-17,47 1,746 16,-810-16,62 3,-156 8,98 5,-70 1,28 17,47-2,13-4,-175-10,294 3,-167-8,-115 3,47 0,108 13,-121-8,0-2,68-5,-19-1,-98 3,-2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9:45.82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67 285,'1'1,"-1"0,1 0,-1 0,1 0,0 0,0 0,-1 0,1 0,0 0,0 0,0-1,0 1,0 0,0-1,0 1,0-1,0 1,0-1,0 0,1 1,-1-1,0 0,0 0,0 0,1 0,-1 0,0 0,0 0,0 0,2-1,38-4,-32 2,-1-1,1 0,-1-1,0 0,0 0,0 0,-1-1,1-1,-2 1,1-1,-1 0,0-1,0 1,-1-1,0 0,0 0,-1-1,0 0,-1 0,0 1,0-2,-1 1,0 0,0 0,-1-1,-1 1,0-1,0 1,0-1,-1 1,-3-12,3 18,1 1,-1 0,0 0,0 0,0 0,0 0,0 0,0 0,-1 0,1 0,-1 1,1-1,-1 0,1 1,-1-1,0 1,0 0,0 0,0-1,0 1,0 1,0-1,0 0,0 0,-1 1,1-1,0 1,0 0,-1-1,1 1,0 0,-1 1,1-1,0 0,0 1,0-1,-1 1,-1 0,-4 2,1-1,0 1,0 0,0 1,0-1,0 1,1 1,0-1,0 1,-7 6,-7 12,0 1,-28 44,43-59,0 0,0 0,1 0,0 1,1-1,0 1,0 0,1 0,1 0,-1 0,2 0,-1 11,2-17,0-1,1 1,-1 0,1 0,-1-1,1 1,0-1,0 1,1-1,-1 0,1 0,-1 0,1 0,0 0,0 0,1-1,-1 0,0 0,1 0,-1 0,1 0,0 0,-1-1,1 0,0 0,6 1,5 1,0 0,-1-1,1 0,0-1,30-3,-41 1,0 0,0 0,0 0,0 0,-1-1,1 0,0 0,-1 0,1 0,-1-1,0 1,1-1,-1 0,3-4,38-52,-22 27,-15 23,0 0,-1-1,0 1,-1-1,0 0,6-17,-10 23,0 1,0 0,-1-1,1 1,-1-1,0 1,0-1,0 1,-1-1,1 1,-1-1,0 1,0 0,0-1,0 1,-1 0,1 0,-1 0,0 0,0 0,0 0,0 1,-1-1,-4-4,-36-32,35 33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9:47.34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232 476,'0'1,"0"0,1 0,-1 0,1 0,-1-1,1 1,-1 0,1 0,-1-1,1 1,0 0,-1-1,1 1,0 0,0-1,0 1,-1-1,1 0,0 1,0-1,0 1,0-1,0 0,0 0,0 0,0 0,0 1,-1-1,1 0,0 0,0-1,0 1,0 0,0 0,0 0,1-1,36-9,-33 6,-1 0,0 0,0 0,0-1,0 0,-1 1,0-1,0-1,0 1,0 0,-1-1,0 1,0-1,2-10,1-6,-2 0,3-36,-4 29,-2 0,-7-54,5 69,-2 0,1 0,-2 1,1-1,-2 1,0 0,-14-22,19 33,0 1,0-1,0 1,-1-1,1 1,0-1,-1 1,1 0,-1 0,1 0,-1 0,1 0,-1 0,0 0,0 0,0 1,1-1,-1 1,0-1,0 1,0 0,0-1,0 1,0 0,0 0,1 1,-1-1,0 0,0 1,0-1,0 1,0-1,1 1,-1 0,0 0,-2 1,-7 5,0 1,0 0,0 1,-12 14,-12 7,30-26,0 0,0 0,1 0,-1 0,1 1,0 0,0 0,1 0,-1 0,1 0,-4 10,-16 24,16-30,0 0,0 0,1 1,1 0,-1 0,2 0,-1 0,1 1,1 0,0 0,1 0,0 0,-1 21,3-21,-1 0,1 1,0-1,1 0,4 16,-5-24,1-1,0 1,0-1,0 1,0-1,0 0,1 1,-1-1,1 0,-1 0,1 0,0 0,0 0,-1 0,2-1,-1 1,0 0,0-1,0 0,1 0,-1 1,1-1,-1-1,4 2,6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9:56.94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76 444,'641'0,"-495"16,-109-15,1 1,-1 2,71 16,-78-16,1-1,-1-1,0-1,1-2,-1-2,44-8,-25 5,-13-1,0-1,0-2,38-16,-53 19,90-22,-79 22,-1-1,40-16,-68 23,-1-1,0 0,0 0,1 0,-1 0,0 0,-1 0,1-1,0 1,-1-1,1 1,-1-1,0 0,0 1,0-1,0 0,0 0,-1 0,1 1,-1-1,0 0,0-5,-3-73,1 70,2 4,-1 0,-1 1,1-1,-1 0,-1 1,1 0,-1-1,0 1,0 0,-1 0,0 1,0-1,0 1,-1 0,0 0,0 0,0 0,0 1,-9-5,2 2,0 1,0 0,-1 1,0 0,-1 1,1 0,-1 1,-20-2,-13 0,11 0,-46 0,-65-12,117 17,-47 0,-112 14,129-9,0-1,-72-7,24 1,-19 11,88-4,-13 3,-94 28,143-35,-8 2,-1 1,1 0,0 0,0 1,0 1,0 0,-11 9,19-13,1 0,-1 0,1 0,0 1,0-1,0 1,0-1,1 1,-1 0,1 0,-1 0,1-1,0 1,0 0,1 0,-1 1,0-1,1 0,0 0,0 0,0 0,0 0,0 1,1-1,-1 0,1 0,0 0,0 0,0 0,0 0,0 0,1-1,2 5,2 3,0 0,0 0,1-1,10 12,-14-18,0 0,0 0,1-1,-1 1,0-1,1 0,-1 0,1 0,0-1,0 1,0-1,0 0,0 0,0 0,6 0,155 14,491-16,-577-8,-28 1,-43 7,0 0,0-1,-1 0,1 0,0-1,6-3,-12 5,-1 1,0 0,0-1,0 1,0-1,0 0,0 1,0-1,0 0,0 1,0-1,0 0,-1 0,1 0,0 0,0 0,-1 0,1 0,-1 0,1 0,-1 0,1 0,-1-1,0 1,1 0,-1 0,0 0,0 0,0-1,0 1,0 0,0 0,0 0,-1-1,1 1,0 0,-1 0,1 0,-1 0,1 0,-1 0,1-1,-1 1,0 1,1-1,-1 0,0 0,-2-2,-5-3,0 1,-1-1,0 1,0 1,0-1,0 2,-1-1,0 1,0 1,-19-3,-21-3,-81 0,-33-9,-524 18,681 0,1 0,0 0,0 0,0 1,0 0,0 0,0 1,0 0,1 0,-1 0,1 1,0-1,0 1,-5 6,-10 10,-32 38,49-54,-4 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39:57.49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17,'0'-3,"0"-4,0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40:00.66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0 460,'151'-2,"155"4,-164 14,-78-8,78 1,726-9,-721-17,-144 17,10 0,-1 0,0-1,25-4,-34 4,0 0,0 0,0 0,0 0,-1 0,1-1,0 0,0 1,-1-1,1 0,-1 0,0 0,1-1,-1 1,0 0,0-1,-1 1,1-1,0 0,1-5,3-12,-1 0,-1-1,-1 0,-1 0,0 0,-2 0,0 0,-5-24,4 37,-1 1,0-1,-1 1,1 0,-2 0,1 0,-1 0,0 1,0-1,-8-8,2 4,0 0,0 0,-2 1,-16-13,20 18,0 1,-1 0,1 0,-1 1,0 0,1 1,-2 0,1 0,-16-1,-12 2,-43 3,17 1,-54-1,-126-5,163-13,64 11,-1 1,1 1,-34-2,-820 6,867-1,0 0,-1 1,1 0,0-1,0 1,0 1,0-1,0 0,0 1,0-1,0 1,0 0,1 0,-1 0,1 0,-1 0,1 1,-4 4,-3 6,0 1,-13 25,4-4,13-27,1 0,-1 0,2 0,-1 1,1-1,1 1,-3 13,5-20,-1 0,1 0,0 0,0 0,0 0,0 0,0-1,1 1,-1 0,1 0,-1 0,1 0,0-1,-1 1,1 0,0-1,0 1,0 0,0-1,1 1,-1-1,0 0,0 1,1-1,-1 0,1 0,0 0,-1 0,1 0,0 0,-1 0,1-1,0 1,0-1,0 1,-1-1,1 0,0 0,0 1,0-1,2-1,24 1,0-1,0-2,0-1,-1-1,32-10,-51 13,43-8,25-7,-41 6,1 1,1 2,67-7,355 12,-230 6,-82 14,-138-16,0 0,0 0,-1 1,1 0,-1 1,1 0,-1 1,0-1,15 10,30 13,-42-22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40:11.33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1,'33'0,"44"-1,108 14,-4 4,-82-12,-71-5,-1 1,32 6,-23-2,1-2,39-1,48 5,94 16,-157-15,26 0,60 9,-136-18,1 1,0 1,0 0,-1 0,1 1,0 1,-1 0,0 0,0 1,0 0,0 1,0 1,-1 0,0 0,0 1,-1 0,0 0,0 1,12 14,-14-13,-1 0,1 0,-1 0,-1 1,0 0,5 12,-9-18,0 1,0-1,-1 0,1 1,-1-1,0 0,0 1,0-1,-1 1,1-1,-1 0,0 1,-1-1,1 0,-1 0,0 0,0 0,-3 5,3-6,0 1,-1-1,0 1,0-1,0 0,0 0,0-1,-1 1,1-1,-1 1,0-1,1 0,-1 0,0-1,-8 3,-3-1,0 0,-1-1,-17 1,-29 4,25-2,-1-1,1-2,-69-5,18 1,-7 3,-104-3,151-4,-50-13,-35-5,-14 7,32 1,100 15,-1-1,0 0,-27-9,27 6,0 2,0-1,-26 0,-89-14,16 2,110 16,0-1,0 1,0-1,0-1,0 1,0-1,0 0,0 0,1 0,-1-1,1 1,-1-1,-4-4,8 5,-1 0,1 0,0 1,0-1,0 0,0 0,0 0,0-1,0 1,0 0,1 0,-1 0,1-1,0 1,0 0,0 0,0-1,0 1,0 0,0 0,1-1,-1 1,1 0,0 0,-1 0,1 0,0 0,0 0,1 0,-1 0,0 0,3-3,17-29,-14 23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40:11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24575,'0'3'0,"3"4"0,1 4 0,3 3 0,0 2 0,-1-2-8191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40:17.50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103 547,'952'0,"-862"9,-23 0,3-4,96 5,-20 7,-60-16,91-3,-121-6,-33 4,45-1,-61 4,-1 0,1 0,-1 0,0-1,1 0,-1-1,0 1,0-1,0 0,-1 0,8-6,-6 4,0 1,0 0,1 0,-1 0,1 1,0 0,10-2,-4 3,0-1,1 0,-1-1,-1-1,22-9,-31 12,0 0,0-1,-1 1,1 0,-1-1,0 0,0 0,0 0,0 0,0 0,-1-1,0 1,1-1,-1 0,0 1,-1-1,1 0,-1 0,1 0,-1 0,-1-1,1 1,0-5,-1-3,1 0,-1 0,0 0,-1 0,-3-16,3 25,0-1,0 1,0 0,0 0,-1 0,0 0,1 0,-1 0,0 0,-1 0,1 1,0-1,-1 1,1 0,-1-1,0 1,0 0,0 1,-5-4,-192-67,131 48,29 10,-47-10,31 8,-18-2,-85-15,22 4,-43 13,117 10,-1 3,-72 5,23 1,-363-3,312 17,128-16,0 1,-43 7,57-5,16-4,1 0,-1 1,1 0,0 1,-1-1,1 1,-9 4,12-4,0-1,1 1,-1 0,0 0,1 0,-1 0,1 0,-1 0,1 0,0 0,0 0,0 1,0-1,1 0,-1 1,1-1,-1 1,1-1,0 1,0-1,0 4,-1 9,0-1,1 0,0 1,1-1,5 28,-4-38,-1 0,0-1,1 1,0 0,0-1,0 1,0-1,0 1,1-1,-1 0,1 0,0 0,0-1,0 1,0-1,1 1,-1-1,1 0,-1 0,1-1,7 3,118 35,-78-29,80 8,253-15,-195-6,-42-13,-45 14,107 5,-95 14,-71-11,-32-4,0-1,0 1,-1-1,1-1,0 0,0-1,0 0,14-4,9 1,-29 4,0 0,0 0,0-1,0 0,0 0,0 0,-1 0,1-1,8-4,-57 0,-118 30,113-15,-1-1,-72 1,-63 1,137-6,-34-1,50-3,0 1,-33 6,26-1,-46 0,-19 2,59-5,0-1,-49-4,42 0,-55 5,97-2,0 2,0-1,1 1,-1 1,1 0,0 0,-10 6,10-4,-1-1,-1 0,1-1,0 0,-17 3,9-3,1 1,0 0,-17 9,-18 5,41-16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40:19.59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20 217,'85'-1,"93"2,-134 5,56 15,18 2,-57-14,78 24,13-4,-107-22,13 1,67 14,-34-9,-41-7,16 0,131-6,-83-3,-85 5,-20-2,1 1,-1-1,0 0,1-1,11-2,-19 3,0-1,0 0,0 1,0-1,-1 0,1 0,0 0,0 0,-1 0,1-1,-1 1,1 0,-1-1,0 1,1-1,-1 1,0-1,0 0,0 0,0 1,0-1,-1 0,1 0,0 0,-1 0,0 0,1 0,-1 0,0-3,0-2,-1 0,0 0,0 0,0 0,-1 0,0 0,-1 0,0 1,0-1,0 1,0 0,-1 0,0 0,-1 0,1 1,-1-1,-11-8,2 2,-1 0,-1 0,0 2,0 0,-29-13,-19 0,0 3,-129-24,103 26,-28-1,-11 5,0 6,-153 9,104 1,149-3,22 0,1 0,-1 1,0-1,0 2,0-1,0 1,0 0,1 0,-1 0,0 1,1 0,-1 1,1-1,0 1,-1 1,-9 6,8-3,0-1,-1 0,1-1,-1 0,-11 5,10-6,0 1,1 0,0 1,-17 13,18-12,0 1,0 0,1 1,0 0,1 0,-10 19,14-26,1 1,0 0,0 0,0 0,1 0,-1 0,1 0,-1 0,1 0,0 0,0 0,0 0,1 0,-1 0,1 0,0-1,-1 1,1 0,1 0,-1 0,0-1,1 1,-1 0,1-1,0 0,0 1,0-1,0 0,0 0,3 3,48 45,-35-32,1 0,27 19,-40-32,1-1,0 0,0-1,0 1,0-1,1-1,-1 1,1-1,-1-1,1 1,15 0,14-1,1-1,-1-2,0-1,1-2,-2-2,63-18,-79 20,0 0,1 2,0 1,-1 1,1 0,41 5,5-1,20 5,-41-1,-37-7,1-1,-1 1,0-1,1-1,-1 0,0 0,0-1,0 0,0-1,-1 1,1-2,7-4,-7 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40:23.01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295 711,'160'11,"-122"-7,70 12,-69-8,0-3,54 1,114 11,340-18,-523-1,-1 0,0-1,26-8,31-5,-61 14,-5 1,-1 0,0-2,0 1,0-2,16-5,-26 7,0 1,0-1,0 0,0 1,0-1,-1-1,1 1,-1 0,0-1,1 1,-1-1,0 0,0 0,-1 0,1 1,-1-2,1 1,-1 0,0 0,0 0,0-1,-1 1,1 0,-1-1,0-4,1-2,0 0,-1 0,0 1,-1-1,0 0,0 0,-1 1,-1-1,1 1,-2 0,1-1,-1 1,0 1,-1-1,0 1,-1 0,0 0,0 0,0 1,-8-7,-7-5,-1 2,-1 0,0 2,-38-19,-107-38,118 54,-104-21,90 30,1 3,-86 3,147 3,-932 0,930 0,-1 0,0 0,1 1,-1 0,1-1,0 1,-1 1,1-1,0 1,-1-1,1 1,-5 4,7-5,1 1,-1-1,1 1,-1-1,1 1,0 0,0 0,0-1,0 1,0 0,0 0,0 0,1 0,-1 0,0 1,1-1,0 0,0 0,0 0,0 0,0 0,0 1,0-1,0 0,1 0,-1 0,2 3,0 4,0-1,1 1,0-1,0 0,1 1,0-2,0 1,1 0,0-1,0 0,1 0,0-1,0 1,14 10,87 71,-45-34,-56-48,0-1,1 0,-1 0,1 0,0-1,0 0,1-1,-1 1,1-1,0-1,-1 0,1 0,0 0,1-1,-1 0,0-1,9 0,85 1,76-4,-163 1,1-1,27-8,-31 7,1 0,0 1,0 1,25-2,110-12,-129 15,0-2,-1 0,1-1,-1-1,30-11,-18 6,175-41,-203 50,1 0,-1 0,0 0,0 0,0-1,0 1,0-1,0 0,0 1,0-1,-1 0,1 0,-1 0,1 0,-1 0,0-1,0 1,0 0,0-1,0 1,-1 0,1-1,-1 1,1-1,-1-4,1-9,0-1,-2 1,-2-17,1-1,2 29,0-1,-1 0,0 0,0 0,0 0,0 1,-1-1,0 1,-1-1,1 1,-1 0,0 0,0 0,-6-7,1 4,0 0,0 1,-1 0,0 1,0 0,-19-10,5 5,1 0,-1 2,-1 1,1 0,-1 2,-1 1,-29-3,36 6,-193-11,116 11,-89 4,168 1,0 0,0 1,0 0,0 1,0 1,1 1,0 0,-15 11,26-15,-1 1,2 0,-1 0,0 1,1-1,0 1,0 0,0 0,1 0,-1 0,1 0,0 1,1-1,-1 1,1-1,0 1,0 7,-11 36,2-26,1 2,1-1,2 1,0 0,-2 29,-9 60,16-105,-1-1,0 0,0-1,-1 1,0 0,-1-1,1 1,-1-1,-1 0,1-1,-1 1,-1-1,1 0,-8 7,-24 30,37-42,-1 1,0-1,1 1,-1-1,1 1,-1-1,1 1,0 0,0-1,0 1,0-1,0 1,0 0,0-1,0 1,0-1,1 1,-1 0,1-1,-1 1,1-1,0 0,0 1,-1-1,1 1,0-1,0 0,0 0,1 0,-1 1,0-1,0 0,0 0,1-1,-1 1,3 1,9 7,0-1,28 12,-30-15,30 11,-41-16,0 0,0 0,0 0,0 0,0 0,0 0,0 0,0 0,0 0,0 0,0 0,0-1,0 1,0 0,0 0,0 0,0 0,1 0,-1 0,0 0,0 0,0 0,0 0,0 0,0 0,0 0,0 0,0-1,0 1,0 0,0 0,0 0,0 0,0 0,0 0,0 0,1 0,-25-12,9 6,1 1,-32-7,34 10,1-1,-1 0,0 0,1-2,-21-10,26 10,0 0,0-1,1 0,0 0,0 0,0 0,1-1,0 0,1 0,-1 0,-3-11,-23-85,25 72,2-1,1 1,1 0,4-39,0-9,-4 72,1-1,1 0,-1 1,1-1,1 0,-1 1,1-1,1 1,-1 0,1 0,0 0,1 0,0 0,0 1,0-1,1 1,0 0,0 1,0-1,1 1,0 0,8-5,14-10,0 1,1 2,1 0,61-22,-69 34,0 2,0 1,-1 0,1 2,41 3,5 0,-53-1,-1 1,0 0,0 1,0 1,0 0,24 14,-24-11,0 0,-1 2,23 20,-25-20,0-1,0 0,0-1,1 0,18 8,-8-9,-1-1,1-1,0-1,0-1,31 1,24 3,102 14,18 11,-194-31,8-1,1 2,-1 0,0 0,1 1,16 6,-26-8,0 0,0 0,0 0,-1 0,1 1,0-1,-1 0,1 1,-1-1,1 1,-1-1,0 1,0 0,1 0,-1-1,-1 1,1 0,0 0,0 0,-1 0,1 0,-1 0,1 0,-1 0,0 0,0 1,0-1,0 0,0 0,-1 0,1 0,-1 0,1 0,-1 0,0 0,1 0,-1 0,-2 2,-30 63,27-57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0:39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24575,'2'4'0,"0"0"0,0 0 0,0 0 0,0 0 0,1-1 0,0 1 0,5 5 0,2 3 0,126 161 0,-11-16 0,-107-127 0,0 1 0,-3 1 0,19 52 0,-13-33 0,-8-12 0,-1 0 0,-2 1 0,-2 0 0,-1 1 0,-2 0 0,-2 0 0,-3 56 0,0 477 0,-10-494 0,3-31 0,-27 100 0,25-99 0,-2 0 0,-3-1 0,-2-1 0,-26 56 0,-47 85 0,26-56 0,-11 7 0,70-131 0,-10 13 0,1 1 0,2 1 0,0 0 0,1 0 0,2 1 0,0 0 0,-5 35 0,0 22-1365,12-67-5461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0:4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2046 1 24575,'-5'1'0,"0"1"0,0 0 0,0 0 0,1 1 0,-1-1 0,1 1 0,-1 0 0,1 1 0,-6 4 0,-8 6 0,-74 41 0,35-22 0,-59 47 0,10-3 0,59-45 0,2 3 0,-42 40 0,-55 54 0,120-104 0,2 0 0,0 1 0,1 1 0,2 0 0,-24 51 0,-1-2 0,-68 94 0,-41 82 0,125-206 0,-71 127 0,28-38 0,45-94 0,2 1 0,-31 83 0,38-85 0,-43 91 0,47-104 0,-2-1 0,-22 32 0,10-15 0,13-21 0,-117 190 0,102-170 0,3 1 0,-22 51 0,-7 36 0,-7 6 0,53-122 4,1 1-1,1-1 0,-7 31 1,2-9-1383,7-25-5447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0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24575,'1'0'0,"0"0"0,0 1 0,-1-1 0,1 0 0,0 1 0,0-1 0,-1 1 0,1-1 0,0 1 0,-1 0 0,1-1 0,-1 1 0,1 0 0,-1-1 0,1 1 0,-1 0 0,1-1 0,-1 1 0,0 0 0,1 0 0,-1 0 0,0-1 0,0 1 0,0 0 0,1 0 0,-1 1 0,5 30 0,-4-19 0,39 153 0,-36-144 0,1-1 0,11 32 0,-16-53 0,1 0 0,-1 0 0,0 1 0,0-1 0,0 0 0,0 0 0,0 1 0,0-1 0,1 0 0,-1 0 0,0 1 0,0-1 0,0 0 0,1 0 0,-1 0 0,0 1 0,0-1 0,0 0 0,1 0 0,-1 0 0,0 0 0,0 0 0,1 0 0,-1 0 0,0 1 0,0-1 0,1 0 0,-1 0 0,0 0 0,1 0 0,-1 0 0,0 0 0,0 0 0,1 0 0,-1-1 0,0 1 0,0 0 0,1 0 0,-1 0 0,0 0 0,1 0 0,12-12 0,8-22 0,-19 31 0,104-157 0,-93 141-1365,-7 11-5461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0:4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24575,'17'131'0,"-19"-92"0,1-29 0,0 0 0,1 0 0,0 0 0,0 0 0,1-1 0,1 1 0,2 11 0,-4-20 0,1 1 0,-1-1 0,1 0 0,-1 0 0,1 0 0,0 0 0,0 1 0,-1-1 0,1 0 0,0 0 0,0 0 0,0-1 0,0 1 0,0 0 0,0 0 0,0 0 0,1-1 0,-1 1 0,0-1 0,0 1 0,0-1 0,1 1 0,-1-1 0,3 1 0,-1-1 0,0 0 0,0-1 0,0 1 0,0 0 0,0-1 0,0 0 0,0 0 0,0 0 0,0 0 0,4-2 0,3-3 0,-1 0 0,1-1 0,-1 0 0,15-14 0,-15 11-105,1 1 0,0 1 0,0-1 0,1 2 0,0-1 0,1 2 0,0-1 0,0 1 0,0 1 0,0 1 0,1-1 0,22-3 0,-22 6-6721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49:5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3113 357 24575,'-103'2'0,"-116"-4"0,-45-34 0,-33 1 0,207 18 0,70 11 0,0 2 0,-1 0 0,-25 0 0,-145-14 0,153 13 0,-66-18 0,13 2 0,-32 4 0,-50-1 0,84 13 0,67 6 0,1-2 0,-1-1 0,-25-5 0,-4-3 0,-85-6 0,68 9 0,36 2 0,-45 0 0,56 4 0,0-2 0,1 0 0,-1-2 0,0 0 0,1-1 0,-27-12 0,-17-4 0,31 13 0,-1 3 0,1 0 0,-1 2 0,-1 2 0,1 1 0,-57 5 0,80-2 0,-1 1 0,1 0 0,-1 1 0,1 0 0,0 0 0,1 2 0,-1-1 0,1 1 0,0 0 0,0 1 0,1 1 0,0-1 0,0 1 0,1 1 0,0-1 0,-12 19 0,-9-3-1365,21-17-5461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16.5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0,'1200'0'0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1:50:18.9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0,'795'0,"-637"19,-125-19,1 2,45 9,-52-8,1-1,46-2,-31-1,-28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1:50:20.57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23,'35'-1,"0"-2,41-7,-27 4,0 3,85 5,-35 1,536-3,-620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1:50:22.1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19,'725'0,"-585"-19,54 20,-178-1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1:50:23.41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19,'1'-1,"-1"0,1 0,-1 0,1 0,0 0,-1 1,1-1,0 0,0 0,-1 1,1-1,0 0,0 1,0-1,0 1,0-1,0 1,0-1,0 1,0 0,0-1,0 1,0 0,0 0,0 0,0 0,2 0,35-3,-33 3,463-1,-227 3,-101 16,107-19,-231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4:3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23513,'670'-18'0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31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24575,'2'1'0,"0"-1"0,0 1 0,0 0 0,0 0 0,0 0 0,-1 0 0,1 0 0,0 1 0,0-1 0,-1 0 0,1 1 0,-1-1 0,1 1 0,-1 0 0,0-1 0,1 1 0,-1 0 0,2 4 0,20 40 0,-20-39 0,67 150 0,-70-157 0,1 0 0,-1 0 0,0 0 0,0 1 0,0-1 0,0 0 0,0 0 0,0 0 0,0 0 0,0 0 0,0 0 0,0 0 0,0 0 0,0 0 0,0 1 0,0-1 0,0 0 0,1 0 0,-1 0 0,0 0 0,0 0 0,0 0 0,0 0 0,0 0 0,0 0 0,0 0 0,0 0 0,1 0 0,-1 0 0,0 0 0,0 0 0,0 0 0,0 0 0,0 0 0,0 0 0,0 0 0,1 0 0,-1 0 0,0 0 0,0 0 0,0 0 0,0 0 0,0 0 0,0 0 0,0 0 0,1 0 0,-1 0 0,0 0 0,0 0 0,0 0 0,0-1 0,0 1 0,0 0 0,0 0 0,0 0 0,0 0 0,0 0 0,0 0 0,0 0 0,0 0 0,1-1 0,-1 1 0,5-14 0,5-31 0,-5 22 0,37-149 0,-42 170 0,0 1 0,0 0 0,0 0 0,0 0 0,1 0 0,-1 0 0,0 0 0,1 0 0,-1 0 0,1 0 0,-1 0 0,1 0 0,-1 0 0,1 0 0,0 0 0,-1 0 0,1 0 0,0 0 0,0 1 0,0-1 0,0 0 0,0 1 0,-1-1 0,1 0 0,0 1 0,3-1 0,-3 2 0,0-1 0,0 1 0,0 0 0,0 0 0,0 0 0,0 0 0,0 0 0,0 0 0,0 0 0,-1 1 0,1-1 0,0 0 0,-1 0 0,1 1 0,-1-1 0,1 0 0,0 3 0,15 68 0,-16-25 0,2 27 0,-1-70 0,0 0 0,-1 0 0,1 0 0,1 0 0,-1-1 0,0 1 0,1 0 0,0-1 0,0 1 0,0-1 0,0 1 0,1-1 0,-1 0 0,6 5 0,-8-8 0,1 1 0,0-1 0,0 0 0,-1 1 0,1-1 0,0 0 0,0 0 0,0 0 0,-1 0 0,1 0 0,0 0 0,0 0 0,0 0 0,0 0 0,-1 0 0,1 0 0,0 0 0,0 0 0,0-1 0,-1 1 0,1 0 0,0-1 0,0 1 0,-1 0 0,1-1 0,0 1 0,-1-1 0,1 1 0,0-1 0,-1 1 0,1-1 0,-1 0 0,1 1 0,-1-1 0,1 0 0,-1 0 0,0 1 0,1-1 0,-1 0 0,0 0 0,1 1 0,-1-1 0,0-2 0,17-42 0,-15 39 0,5-16 0,1 1 0,1 0 0,1 1 0,18-30 0,-4 7 0,-19 33 0,1-1 0,0 1 0,0 0 0,14-15 0,2-6-1365,-15 23-5461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3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33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24575,'0'4'0,"0"3"0,0 3 0,0 4 0,0 2 0,0 2 0,0 0 0,0 0 0,0 1 0,0-1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45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146 463 24575,'40'0'0,"-1"-2"0,46-10 0,-58 9 0,48 0 0,-49 2 0,1 0 0,26-5 0,-1-1 0,1 3 0,-1 2 0,56 6 0,-2-2 0,528-2 0,-629 0 0,0 0 0,0-1 0,-1 1 0,1-1 0,0 0 0,-1 0 0,1-1 0,-1 1 0,0-1 0,1 0 0,-1-1 0,0 1 0,0-1 0,0 1 0,-1-1 0,1 0 0,-1 0 0,1-1 0,-1 1 0,4-7 0,0-1 0,0 0 0,-1-1 0,0 0 0,-1 0 0,-1 0 0,5-19 0,-4 11 0,-1 9 0,-1 0 0,0-1 0,-1 1 0,0 0 0,-1-1 0,0-16 0,-1 25 0,-1 1 0,1-1 0,-1 0 0,0 1 0,0-1 0,0 1 0,0-1 0,0 1 0,0 0 0,-1-1 0,1 1 0,-1 0 0,0 0 0,0 0 0,0 0 0,0 0 0,0 0 0,0 1 0,0-1 0,0 1 0,-1-1 0,1 1 0,0 0 0,-1 0 0,0 0 0,1 0 0,-1 0 0,1 1 0,-1-1 0,0 1 0,1 0 0,-1-1 0,-3 2 0,-105-16 0,51 7 0,-90-3 0,56 13 0,-129-4 0,166-7 0,38 6 0,-1 0 0,-25 0 0,-10 2 0,-85-11 0,44 7 0,74 6 0,0-2 0,0 0 0,-34-8 0,-62-15 0,104 22 0,0 1 0,0 0 0,0 1 0,0 0 0,0 1 0,-21 5 0,25-2 0,0 1 0,1 0 0,-1 1 0,1 0 0,0 0 0,1 1 0,0 0 0,0 0 0,0 1 0,-10 15 0,-18 14 0,32-32 0,-1 0 0,2 1 0,-1-1 0,0 1 0,1-1 0,0 1 0,1 0 0,-1 1 0,1-1 0,0 0 0,1 0 0,-1 1 0,1-1 0,0 14 0,0 9 0,1 0 0,5 29 0,-4-47 0,-1-9-105,1 0 0,-1 0 0,0 0 0,1-1 0,-1 1 0,1 0 0,0 0 0,-1 0 0,1-1 0,0 1 0,0 0 0,2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47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59 549 24575,'-2'0'0,"1"-1"0,-1 0 0,0 1 0,1-1 0,-1 0 0,0 0 0,1 0 0,-1 0 0,1 0 0,0 0 0,-1 0 0,1 0 0,0-1 0,0 1 0,-1-1 0,1 1 0,0-1 0,1 1 0,-1-1 0,0 1 0,0-1 0,1 0 0,-1 1 0,0-3 0,-14-49 0,13 44 0,-1-9 0,0 0 0,0 0 0,2 0 0,0 0 0,1 0 0,1-1 0,1 1 0,1 0 0,8-33 0,-2 34 0,1 0 0,1 0 0,0 1 0,1 0 0,1 1 0,0 0 0,1 1 0,19-15 0,22-3 0,-45 27 0,0 0 0,-1-1 0,17-12 0,-25 18 0,-1 0 0,0 0 0,0 0 0,1 0 0,-1 0 0,0-1 0,0 1 0,1 0 0,-1 0 0,0 0 0,0-1 0,0 1 0,1 0 0,-1 0 0,0-1 0,0 1 0,0 0 0,0 0 0,0-1 0,0 1 0,0 0 0,1 0 0,-1-1 0,0 1 0,0 0 0,0-1 0,0 1 0,0 0 0,0 0 0,0-1 0,0 1 0,0 0 0,-1-1 0,1 1 0,0 0 0,0 0 0,0-1 0,0 1 0,0 0 0,0-1 0,-1 1 0,1 0 0,-15-6 0,-21 3 0,35 3 0,-9 0 0,-48 3 0,55-3 0,1 0 0,0 1 0,-1-1 0,1 1 0,-1-1 0,1 1 0,0 0 0,0 0 0,-1 0 0,1 0 0,0 1 0,0-1 0,0 0 0,0 1 0,1 0 0,-1-1 0,0 1 0,1 0 0,-4 4 0,6-6-30,-1 1 1,0-1-1,1 1 0,-1-1 0,0 1 1,1-1-1,-1 1 0,1-1 0,-1 1 0,0-1 1,1 1-1,-1-1 0,1 0 0,-1 1 1,1-1-1,0 0 0,-1 1 0,1-1 0,-1 0 1,1 0-1,0 1 0,-1-1 0,1 0 1,-1 0-1,1 0 0,0 0 0,-1 0 1,1 0-1,0 0 0,-1 0 0,2-1 0,-1 2-382,11-1-6414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4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24575,'0'3'0,"0"4"0,0 3 0,0 4 0,0 2 0,0 2 0,0-3-8191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0:5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4 0,0 3 0,0-1-8191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1:06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24575,'583'0'0,"-443"-19"0,337 20 0,-300-19 0,-58 21 0,132-6 0,-129-15 0,-66 11 0,-28 2 0,48 0 0,577 5 0,-513 19 0,1328-18 86,-695-3-1537,-758 2-5375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1:10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24575,'110'2'0,"116"-4"0,-166-6 0,-34 4 0,46-2 0,-5 7 0,114-15 0,-19-3 0,-38-1 0,-36 13 0,-68 5 0,0-1 0,0 0 0,29-6 0,-14 1 0,0 2 0,0 1 0,1 2 0,45 5 0,8-2 0,440-2 0,-389 19 0,-14-10 0,14-1 0,63 5 0,-177-11 0,44 2 0,82-6 0,-81-1 0,76 7 0,-90 4 0,-37-4 0,-1-1 0,26 0 0,46-5 0,101 4 0,-132 6 0,-34-4 0,46 1 0,951-6-1365,-1007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9:05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1030 24575,'115'-2'0,"123"5"0,-177 5 0,-36-4 0,48 1 0,-35-6 0,-12 0 0,1 1 0,0 1 0,0 2 0,29 5 0,-23-2 0,0-2 0,0-2 0,0-1 0,46-4 0,3 0 0,15 5 0,105-4 0,-145-7 0,-37 6 0,0 0 0,24 0 0,-33 2 0,0 0 0,-1 0 0,1-1 0,-1 0 0,1-1 0,-1 0 0,0-1 0,0 0 0,0 0 0,-1-1 0,0-1 0,17-11 0,2-7 0,0 0 0,34-40 0,-14 13 0,-41 40 0,1 0 0,-2 0 0,1-1 0,-1 0 0,-1 0 0,0-1 0,4-19 0,2-1 0,-6 11 0,-1 0 0,-1 0 0,-1-1 0,-1 1 0,-1-1 0,-1 1 0,-4-23 0,2 22 0,-12-43 0,-2-4 0,12 50 0,-1 1 0,-1 0 0,0 0 0,-2 0 0,0 1 0,-1 1 0,-1-1 0,-1 2 0,0-1 0,-27-26 0,30 35 0,0 1 0,0 0 0,0 1 0,-1 0 0,0 0 0,0 1 0,-16-6 0,-78-19 0,70 24 0,1 3 0,-1 0 0,0 3 0,-41 3 0,-10 0 0,-532-3 0,441 18 0,134-18 0,15-1 0,-1 1 0,1 1 0,-50 9 0,2-1 0,65-9 0,-1 1 0,1 0 0,-1 0 0,1 1 0,0 0 0,0 1 0,0 0 0,0 1 0,-18 8 0,15-3 0,0 1 0,1 0 0,0 1 0,0 0 0,1 1 0,1 0 0,-10 14 0,3 1 0,0-1 0,-21 49 0,29-49 0,0 1 0,-6 35 0,-5 15 0,15-59 0,1 0 0,1 1 0,1-1 0,1 1 0,0-1 0,2 1 0,0 0 0,6 32 0,-3-40 0,0 1 0,1-1 0,0 1 0,8 9 0,-6-9 0,-1 0 0,0 0 0,5 17 0,13 39 0,5 24 0,-21-66-1365,-3-16-5461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4:33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1 883 24575,'2'-6'0,"1"-1"0,0 2 0,0-1 0,1 0 0,0 1 0,0-1 0,5-5 0,0 0 0,68-111 0,-32 46 0,73-105 0,-46 57 0,-2-18 0,-50 111-455,-2-2 0,26-66 0,-40 87-6371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9:0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542 0 24575,'-4'2'0,"0"0"0,0 0 0,1 1 0,-1-1 0,1 1 0,0-1 0,-1 1 0,1 0 0,1 0 0,-1 1 0,0-1 0,1 0 0,0 1 0,-3 4 0,-6 7 0,-12 12 0,0 1 0,2 0 0,2 2 0,-23 44 0,-8 6 0,30-43 0,-26 36 0,-42 67 0,70-107 0,16-26 0,-1 0 0,-1-1 0,0 0 0,0 0 0,-6 8 0,-1 1 18,0 0-1,2 0 0,-1 1 1,2 0-1,-9 22 1,-16 30-1488,28-58-5356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59:1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24575,'20'52'0,"-1"8"0,2-1 0,48 91 0,72 90 0,-112-186 0,-24-43 0,0 0 0,1-1 0,0 1 0,1-1 0,0 0 0,1-1 0,15 16 0,35 39-1365,-50-57-5461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0:3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 24575,'-1'5'0,"0"0"0,0-1 0,-1 0 0,1 1 0,-1-1 0,0 0 0,-3 6 0,-8 19 0,7-7 0,-11 49 0,15-65 0,1-1 0,1 1 0,-1 0 0,1 0 0,0 0 0,1-1 0,-1 1 0,1 0 0,2 6 0,-3-10 0,0-1 0,0 0 0,1 0 0,-1 0 0,1 0 0,-1 0 0,1 0 0,-1 0 0,1 0 0,-1 0 0,1 0 0,0 0 0,0 0 0,-1-1 0,1 1 0,0 0 0,0 0 0,0-1 0,0 1 0,0 0 0,0-1 0,0 1 0,0-1 0,0 0 0,0 1 0,0-1 0,2 1 0,-1-2 0,-1 1 0,1-1 0,0 1 0,0-1 0,-1 1 0,1-1 0,0 0 0,-1 0 0,1 0 0,-1 0 0,1 0 0,-1 0 0,0-1 0,1 1 0,0-2 0,6-5 0,-1-1 0,-1 0 0,0-1 0,6-10 0,-6 7 0,0-1 0,-2 0 0,1-1 0,-1 1 0,-1-1 0,-1 0 0,0 1 0,-1-18 0,1 19 0,-3 12 0,1 0 0,0 0 0,0 0 0,0 1 0,0-1 0,0 0 0,0 0 0,0 0 0,0 0 0,0 0 0,0 1 0,0-1 0,1 0 0,-1 0 0,0 0 0,1 1 0,-1-1 0,0 0 0,1 0 0,-1 1 0,1-1 0,-1 0 0,1 1 0,-1-1 0,1 1 0,1-2 0,8 20 0,6 37 0,-7-20-121,3 0 1,17 40-1,-18-49-882,-7-15-5823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0:3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24575,'0'-5'0,"0"0"0,0 1 0,0-1 0,1 0 0,-1 0 0,1 0 0,1 0 0,-1 0 0,1 0 0,-1 1 0,1-1 0,0 1 0,1-1 0,-1 1 0,6-6 0,-5 7 0,1 0 0,0 0 0,-1 1 0,1 0 0,0-1 0,1 2 0,-1-1 0,0 0 0,0 1 0,1 0 0,-1-1 0,1 2 0,-1-1 0,1 1 0,0-1 0,8 2 0,-9-1 0,0-1 0,0 1 0,-1 1 0,1-1 0,0 0 0,0 1 0,-1 0 0,1 0 0,0 0 0,-1 0 0,1 1 0,-1-1 0,7 5 0,-8-4 0,-1 1 0,1-1 0,0 0 0,-1 1 0,1 0 0,-1-1 0,0 1 0,0 0 0,0 0 0,0 0 0,0 0 0,0 0 0,-1 0 0,0 0 0,0 0 0,0 0 0,0 0 0,0 3 0,0 17-341,-1 0 0,-1-1-1,-9 44 1,8-54-6485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0:4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24575,'-19'123'0,"19"-115"-50,0-1-1,0 0 1,1 0-1,0 0 0,1 0 1,-1 0-1,1 0 1,0 0-1,1 0 1,0 0-1,0-1 0,0 1 1,1-1-1,0 0 1,0 0-1,0-1 1,1 1-1,0-1 0,0 0 1,1 0-1,-1 0 1,1-1-1,0 0 1,0 0-1,0-1 1,11 5-1,-7-3-6775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0:4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24575,'-1'74'0,"3"82"0,-1-145 0,0-1 0,0 0 0,1 1 0,1-1 0,0 0 0,0-1 0,1 1 0,10 18 0,-14-28 0,1 1 0,0-1 0,-1 0 0,1 1 0,0-1 0,0 0 0,-1 1 0,1-1 0,0 0 0,0 0 0,-1 0 0,1 0 0,0 0 0,0 0 0,0 0 0,-1 0 0,1 0 0,0 0 0,0 0 0,-1 0 0,1 0 0,0-1 0,0 1 0,-1 0 0,1-1 0,0 1 0,-1 0 0,1-1 0,0 1 0,-1-1 0,1 1 0,0-1 0,-1 1 0,1-1 0,-1 0 0,1 1 0,-1-1 0,0 0 0,1 1 0,-1-1 0,0 0 0,1 1 0,-1-1 0,0-1 0,20-36 0,-19 36 0,49-117 0,-25 42 0,-22 140 0,-4 188 0,3-240 0,2-10 0,10-20 0,11-34 0,-14 25 0,2 0 0,0 1 0,2 0 0,34-47 0,-23 43-18,-15 19-319,-1-1 0,0 0 1,9-17-1,-14 19-6489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0:51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24575,'-18'141'0,"17"-119"0,1 92 0,1-72 0,1-33 0,-1-11 0,3-11 0,1 0 0,-1 1 0,2-1 0,8-14 0,-13 25 0,0 0 0,0 0 0,1-1 0,-1 1 0,0 0 0,1 0 0,0 0 0,-1 0 0,1 1 0,0-1 0,0 0 0,0 1 0,0-1 0,0 1 0,0 0 0,0 0 0,1 0 0,-1 0 0,0 0 0,1 0 0,-1 0 0,1 1 0,-1-1 0,1 1 0,-1 0 0,1 0 0,-1 0 0,1 0 0,-1 0 0,4 1 0,-3 1 0,0 0 0,-1 0 0,1 0 0,0 1 0,-1-1 0,0 1 0,1-1 0,-1 1 0,0 0 0,-1 0 0,1 0 0,0 0 0,-1 0 0,1 0 0,-1 0 0,0 0 0,0 1 0,-1-1 0,2 6 0,-1-2 0,0-1 0,0 1 0,0-1 0,-1 1 0,0-1 0,0 1 0,-1-1 0,0 1 0,-2 9 0,2-13 0,0-1 0,-1 0 0,1 0 0,0 1 0,-1-1-1,1 0 1,-1 0 0,0 0 0,0-1 0,1 1 0,-1 0 0,0-1-1,-1 1 1,1-1 0,0 0 0,0 1 0,-1-1 0,1 0 0,-5 1-1,-51 4 52,8-1-1464,38-2-5413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0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338 0 24575,'-1'0'0,"0"1"0,-1-1 0,1 1 0,0 0 0,0-1 0,0 1 0,0 0 0,0-1 0,0 1 0,0 0 0,0 0 0,0 0 0,0 0 0,1 0 0,-1 0 0,0 0 0,1 0 0,-1 0 0,1 0 0,-2 3 0,-11 31 0,9-23 0,-52 107 0,33-75 0,2 1 0,-16 54 0,13-32 0,16-46 0,0 0 0,-8 43 0,-17 71 0,22-97 0,1 2 0,-4 47 0,11 14 0,3-69 0,0-1 0,-9 53 0,5-54 0,1 1 0,1-1 0,4 41 0,-3 48 0,-7-58 0,4-35 0,-1 46 0,3 64 0,5 116 0,15-129 0,-16-111 0,1 1 0,0-1 0,1 0 0,8 18 0,9 32 0,-5-6 0,39 96 0,-46-131 0,29 54 0,4 9 0,-14-18 0,-19-47 0,0 1 0,-2 1 0,0 0 0,6 30 0,-6-16 0,23 63 0,-17-59 0,-5-16-39,7 28-1287,-14-38-5500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0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24575,'0'370'-1365,"0"-354"-5461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08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73 449 24575,'5'0'0,"-1"1"0,0 0 0,0 0 0,0 0 0,0 0 0,0 1 0,0 0 0,0 0 0,0 0 0,0 0 0,-1 0 0,1 1 0,2 3 0,-2-3 0,-1-1 0,1 1 0,-1 0 0,1-1 0,0 0 0,0 0 0,0 0 0,0 0 0,1-1 0,-1 0 0,0 0 0,1 0 0,-1 0 0,5 0 0,-3-2 0,0-1 0,1 1 0,-1-1 0,0 0 0,-1-1 0,1 1 0,0-1 0,-1 0 0,1-1 0,-1 1 0,0-1 0,0 0 0,-1-1 0,1 1 0,-1-1 0,0 0 0,4-5 0,17-17 0,-20 21 0,-1-1 0,1 0 0,-1 0 0,-1 0 0,1 0 0,-1 0 0,-1-1 0,1 0 0,-1 1 0,-1-1 0,1 0 0,-1 0 0,-1 0 0,0-14 0,8-36 0,-5 41 0,0-1 0,-1 0 0,-1 0 0,-1-19 0,0 30 0,0 0 0,-1 1 0,0-1 0,0 1 0,0-1 0,-1 1 0,0 0 0,0-1 0,-1 1 0,0 0 0,0 0 0,0 1 0,-1-1 0,-5-6 0,5 9 0,0 1 0,0-1 0,0 1 0,0 0 0,-1 0 0,1 1 0,-1-1 0,0 1 0,1 0 0,-1 0 0,0 1 0,0-1 0,0 1 0,1 0 0,-1 0 0,0 1 0,-6 1 0,-4 0 0,0 1 0,0 0 0,0 2 0,-16 6 0,18-3 0,1 0 0,0 1 0,1 0 0,0 1 0,0 0 0,1 1 0,0 0 0,1 1 0,0 0 0,-12 24 0,15-21 0,0 1 0,1-1 0,1 1 0,1 1 0,0-1 0,1 1 0,0-1 0,2 19 0,0-19-110,-1-6-141,1 0 0,0 1 0,0-1 0,4 17 0,0-15-6575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5:11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24176,'2135'18'0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10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24575,'-2'4'0,"1"0"0,-1 0 0,0 0 0,0 0 0,0-1 0,0 1 0,0-1 0,-1 0 0,-4 5 0,-10 15 0,-40 98 0,49-91 0,1 1 0,1-1 0,1 1 0,2 0 0,2 0 0,0 0 0,5 35 0,-2 16 0,0-60-137,1 0-1,2 0 0,0 0 0,1-1 1,12 28-1,-14-38-401,0 0-6287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13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24575,'1'-3'0,"0"1"0,-1-1 0,2 1 0,-1-1 0,0 1 0,0-1 0,1 1 0,0 0 0,-1-1 0,1 1 0,0 0 0,0 0 0,4-3 0,29-23 0,-25 22 0,1-1 0,0 1 0,0 1 0,0 0 0,22-6 0,-30 10 0,-1 0 0,1 1 0,0-1 0,-1 1 0,1 0 0,0 0 0,-1 0 0,1 0 0,0 0 0,-1 1 0,1-1 0,0 1 0,-1 0 0,1 0 0,-1 0 0,1 0 0,-1 0 0,1 0 0,-1 1 0,0-1 0,0 1 0,1-1 0,-1 1 0,0 0 0,-1 0 0,1 0 0,0 0 0,-1 0 0,1 1 0,-1-1 0,1 0 0,-1 1 0,2 3 0,0 5 0,-1 1 0,1-1 0,-2 0 0,1 1 0,-2-1 0,1 1 0,-2-1 0,0 1 0,0-1 0,-1 1 0,0-1 0,-1 0 0,0 0 0,-1 0 0,-9 20 0,4-19 0,-1 0 0,0-1 0,0-1 0,-1 0 0,0 0 0,-1-1 0,0 0 0,0-1 0,-27 12 0,39-20 0,-1 1 0,1-1 0,-1 0 0,1 0 0,0 0 0,-1 0 0,1 0 0,-1 0 0,1 0 0,0 1 0,-1-1 0,1 0 0,0 0 0,-1 1 0,1-1 0,0 0 0,-1 0 0,1 1 0,0-1 0,0 0 0,-1 1 0,1-1 0,0 0 0,0 1 0,0-1 0,-1 0 0,1 1 0,0-1 0,0 1 0,0-1 0,0 0 0,0 1 0,0-1 0,0 1 0,0-1 0,0 1 0,17 4 0,51-3 0,-39-2 0,-7 2-455,0 2 0,38 11 0,-49-11-6371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15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372 619 24575,'5'-1'0,"1"0"0,-1 0 0,0-1 0,0 0 0,0 0 0,7-4 0,7-3 0,-7 5 0,0-1 0,0-1 0,0 0 0,0-1 0,-1 0 0,0-1 0,-1 0 0,17-17 0,-22 19 0,1 0 0,-2-1 0,1 1 0,-1-1 0,0-1 0,0 1 0,-1 0 0,0-1 0,0 0 0,-1 1 0,0-1 0,0 0 0,-1 0 0,0 0 0,0-12 0,-1-20 0,2-1 0,8-42 0,-9 79 0,0-1 0,-1 1 0,1-1 0,-1 1 0,0-1 0,0 1 0,0-1 0,0 1 0,-1-1 0,0 1 0,0-1 0,0 1 0,-1-1 0,1 1 0,-1 0 0,-3-4 0,1 3 0,0 0 0,0 1 0,-1 0 0,0 0 0,1 0 0,-2 0 0,1 1 0,0 0 0,-1 0 0,1 1 0,-9-4 0,-67-35 0,68 33 0,0 1 0,0 0 0,-1 0 0,0 1 0,0 1 0,0 1 0,-1 0 0,0 0 0,0 2 0,-18-2 0,22 3 0,-1 2 0,1-1 0,-1 1 0,1 1 0,-18 4 0,23-4 0,-1 1 0,1 0 0,0 1 0,0-1 0,0 1 0,0 0 0,1 1 0,-1 0 0,1-1 0,-5 8 0,-19 22 0,-34 53 0,58-78 0,0 0 0,1 0 0,0 1 0,1-1 0,0 1 0,1 0 0,-1 0 0,0 15 0,0 84 0,3-108 0,-1 20 0,2 1 0,0-1 0,2 1 0,8 35 0,-9-51 0,0 0 0,0-1 0,1 1 0,-1 0 0,1-1 0,1 0 0,-1 0 0,1 0 0,0 0 0,0-1 0,0 1 0,1-1 0,-1 0 0,1 0 0,0-1 0,0 1 0,0-1 0,1 0 0,-1-1 0,1 1 0,9 2 0,6 2-110,-14-4 5,-1-1 1,1 1-1,0-1 1,0-1-1,0 1 1,0-1-1,0 0 0,1-1 1,-1 0-1,0 0 1,8-1-1,-4-3-6721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4:5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24575,'177'-18'0,"460"19"0,-426 17 0,2120-21 0,-1206 5 0,-948 17 0,70-4 0,-144-12 0,-72-4 0,0 2 0,51 8 0,-40-3 0,-1-2 0,1-2 0,44-3 0,-40-1 0,1 3 0,50 7 0,-46-3 0,97-1 0,-97-5 0,-1 2 0,50 8 0,2 3 0,180 0 0,-84 7 0,592-20 0,-582 19 0,355-19 0,-382-17 0,-137 19 0,-16 0 0,0-2 0,0 0 0,43-9 0,-43 6 0,0 0 0,1 2 0,38 2 0,-35 1 0,0-2 0,44-6 0,-25-3 0,1 3 0,74-2 0,50-8 0,-28 8 0,5 0 0,-4-2 0,-86 4 0,-1 0 0,-22 2 0,47-1 0,851 7 0,-768 18 0,-91-18 0,79 11 0,-98-8 0,118-4 0,21 0 0,-139 9 0,24 0 0,277 6 0,-192 1 0,-104-10 0,1-3 0,74-6 0,-22 1 0,1239 2 0,-1341-1 0,0-1 0,-1 0 0,1-2 0,19-5 0,-19 4 0,0 1 0,0 0 0,32-1 0,110-13 0,-127 17 0,0-1 0,35-8 0,17 5-1365,-68 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5:06.819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0,'56'3,"86"14,-22 0,-62-10,-30-3,45 1,68 13,18 0,1499-19,-1643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1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24575,'-1'41'0,"0"-13"0,1 0 0,2 0 0,8 49 0,-4-41 0,-2 0 0,-2 0 0,-1 0 0,-4 42 0,0 11 0,3 157-1365,0-231-5461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1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24373,'-137'79'0,"137"80"0,137-80 0,0-158 0,-137-80 0,-137 80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5:24.5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0,'2170'0,"-2155"0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5:29.9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20,'105'-18,"680"16,-386 5,76-3,-459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5:35.64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21,'53'-15,"39"9,106 7,-63 2,394-3,-353 18,212-19,-373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5:17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2558 24473,'2170'-2558'0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39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3802 835 24575,'-1'-7'0,"0"-1"0,0 0 0,-1 1 0,0-1 0,-1 1 0,0 0 0,0-1 0,-7-12 0,5 13 0,1-1 0,1 0 0,-1 0 0,1 0 0,1 0 0,-1 0 0,-1-16 0,2 5 0,-1-1 0,0 1 0,-2 0 0,0 1 0,-1-1 0,-1 1 0,-1 0 0,0 1 0,-1-1 0,-1 2 0,-18-24 0,21 32 0,1 2 0,-1-1 0,0 1 0,-16-11 0,-9-8 0,0-2 0,-54-34 0,30 22 0,-49-23 0,52 34 0,18 8 0,-2 2 0,0 1 0,-40-12 0,35 19 0,-77-9 0,-21-5 0,111 19 0,-1 2 0,0 0 0,0 2 0,-48 5 0,0-2 0,23-1 0,-84 12 0,101-9 0,-41-1 0,42-2 0,-45 6 0,-88 14 0,43-4 0,61-7 0,-129 2 0,37 6 0,-19 0 0,152-17 0,1 2 0,-1 0 0,-25 8 0,26-6 0,-1 0 0,-48 2 0,58-6 0,1 0 0,0 0 0,0 2 0,0-1 0,0 2 0,0 0 0,0 1 0,1 0 0,-15 8 0,5 1 0,1 0 0,0 1 0,1 1 0,-20 20 0,-206 165 0,184-147 0,-82 54 0,90-77 0,43-25 0,0 0 0,0 1 0,1 0 0,-19 16 0,0-1-1365,22-15-5461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51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0 24575,'1'8'0,"-1"0"0,0 0 0,0 1 0,-1-1 0,0 0 0,0 0 0,-1 0 0,0 0 0,0-1 0,-1 1 0,0 0 0,-1-1 0,1 0 0,-1 0 0,-1 0 0,1 0 0,-10 9 0,6-6 0,0 0 0,1 1 0,0-1 0,0 2 0,1-1 0,-4 13 0,4-11 0,1-1 0,-1 0 0,-1-1 0,0 1 0,-15 16 0,21-27 0,1-1 0,-1 0 0,1 1 0,-1-1 0,1 1 0,-1-1 0,1 1 0,-1-1 0,1 1 0,-1-1 0,1 1 0,0-1 0,0 1 0,-1 0 0,1-1 0,0 1 0,0-1 0,-1 1 0,1 0 0,0-1 0,0 1 0,0 0 0,0-1 0,0 1 0,0 0 0,0-1 0,0 1 0,0 0 0,0-1 0,1 1 0,-1 0 0,0-1 0,1 2 0,0-1 0,1 0 0,-1 0 0,1 0 0,-1 0 0,1 0 0,-1-1 0,1 1 0,0 0 0,-1-1 0,1 0 0,0 1 0,3-1 0,67 1 0,-62-1 0,20-1 0,-2-1 0,0 2 0,0 1 0,0 1 0,33 8 0,-31-5-1365,-17-4-5461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52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24575,'1'0'0,"0"1"0,0-1 0,0 1 0,0-1 0,0 1 0,0-1 0,0 1 0,0 0 0,-1 0 0,1-1 0,0 1 0,-1 0 0,1 0 0,0 0 0,-1 0 0,1 0 0,-1 0 0,0 0 0,1 0 0,-1 0 0,0 0 0,1 0 0,-1 0 0,0 0 0,0 0 0,0 0 0,0 2 0,3 36 0,-3-35 0,2 39-94,0-21-160,-1 0-1,-1 0 1,-1 0 0,-7 41 0,4-52-6572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54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301 461 24575,'-42'2'0,"-42"-2"0,78-1 0,1 0 0,-1 0 0,1 0 0,0 0 0,-1-1 0,1 0 0,0 0 0,0 0 0,0-1 0,0 0 0,0 0 0,-5-4 0,2-1 0,2 4 0,0-1 0,0 1 0,1-1 0,0 0 0,0 0 0,0-1 0,1 0 0,0 0 0,0 0 0,0 0 0,1 0 0,0-1 0,0 1 0,0-1 0,1 0 0,0 0 0,0 0 0,0-13 0,-8-41 0,7 46 0,0-1 0,1 0 0,1 1 0,0-27 0,2 38 0,-1-1 0,1 1 0,0-1 0,0 1 0,1 0 0,-1 0 0,1 0 0,0-1 0,0 1 0,1 1 0,-1-1 0,1 0 0,-1 1 0,1-1 0,0 1 0,1 0 0,-1 0 0,0 0 0,1 0 0,7-3 0,17-12 0,-23 14 0,1 0 0,0 0 0,0 1 0,0-1 0,0 1 0,0 1 0,1-1 0,-1 1 0,1 1 0,0-1 0,-1 1 0,1 0 0,7 0 0,-8 1 0,0 0 0,-1 0 0,1 1 0,0 0 0,-1 0 0,1 0 0,-1 1 0,1-1 0,-1 1 0,0 1 0,0-1 0,0 1 0,0 0 0,0 0 0,0 0 0,5 5 0,-6-3 0,1 1 0,-1-1 0,0 1 0,0 0 0,0 0 0,-1 0 0,0 1 0,-1-1 0,1 1 0,-1-1 0,0 1 0,-1 0 0,1 8 0,8 29 0,-7-30 0,0 0 0,-1-1 0,1 26 0,-3-35 0,0 1 0,-1-1 0,1 1 0,-1-1 0,-1 1 0,1-1 0,0 1 0,-1-1 0,0 0 0,0 0 0,0 0 0,-1 0 0,1 0 0,-1-1 0,-5 7 0,-11 20 36,12-16-1437,2-4-5425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57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3129 624 24575,'0'-7'0,"-1"-1"0,0 1 0,-1-1 0,1 1 0,-1 0 0,-1 0 0,1 0 0,-1 0 0,-1 0 0,1 0 0,-6-7 0,-1 1 0,0 0 0,0 0 0,-1 1 0,-15-12 0,-33-30 0,41 35 0,-1 1 0,-1 0 0,-1 2 0,0 0 0,-42-22 0,-59-36 0,97 62 0,0 2 0,-1 1 0,0 0 0,-49-8 0,-136-18 0,120 18 0,-12-2 0,41 13 0,-89-4 0,-60-8 0,194 18 0,-43 1 0,-1-3 0,-70-10 0,100 8 0,0 2 0,-34 1 0,36 2 0,-1-2 0,-45-6 0,24 0 0,-2 3 0,1 2 0,-56 5 0,2 0 0,-9-5 0,-122 4 0,218 2 0,1 0 0,0 1 0,0 1 0,0 1 0,1 0 0,0 1 0,1 1 0,-1 1 0,-26 21 0,1-3 0,34-21 0,0 0 0,0 0 0,1 1 0,0 0 0,1 1 0,0-1 0,0 1 0,0 0 0,-6 17 0,-23 33 0,25-43 0,0 0 0,1 1 0,0 0 0,2 0 0,0 1 0,-7 27 0,8-30-1365,0-4-5461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5:59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24575,'1'1'0,"0"0"0,1 0 0,-1 0 0,0 0 0,0 0 0,0 0 0,0 0 0,0 0 0,0 1 0,0-1 0,0 0 0,0 1 0,-1-1 0,1 1 0,0-1 0,-1 1 0,1-1 0,-1 1 0,1 1 0,9 36 0,-10-37 0,3 16 0,-1 0 0,0 1 0,-2 26 0,1 17 0,-1-61 0,0 1 0,0-1 0,0 1 0,0 0 0,0-1 0,0 1 0,1-1 0,-1 1 0,1-1 0,-1 0 0,1 1 0,0-1 0,-1 1 0,1-1 0,0 0 0,0 0 0,0 1 0,0-1 0,0 0 0,0 0 0,0 0 0,0 0 0,1 0 0,-1 0 0,0-1 0,0 1 0,1 0 0,-1-1 0,1 1 0,-1-1 0,1 1 0,-1-1 0,1 1 0,-1-1 0,1 0 0,-1 0 0,1 0 0,-1 0 0,1 0 0,1 0 0,8-2 0,-1-1 0,0 1 0,0-2 0,20-8 0,3 0 0,85-11 0,-107 22-273,-1-1 0,1 0 0,-1-1 0,18-7 0,-18 5-6553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6:01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24575,'7'0'0,"1"-2"0,-1 1 0,1-1 0,-1 0 0,0 0 0,13-7 0,-15 7 0,-1-1 0,1 1 0,0 0 0,0 0 0,1 0 0,-1 1 0,0 0 0,0 0 0,1 0 0,-1 1 0,0 0 0,1 0 0,-1 0 0,1 1 0,7 1 0,-11-1 0,0 1 0,0 0 0,0-1 0,0 1 0,0 0 0,-1 0 0,1 0 0,0 1 0,-1-1 0,0 0 0,1 1 0,-1-1 0,0 0 0,0 1 0,-1-1 0,1 1 0,0 0 0,-1-1 0,1 1 0,-1 0 0,0-1 0,0 1 0,0 0 0,-1 2 0,1 3 0,0 0 0,-1 0 0,0 0 0,0 0 0,-1 0 0,-5 15 0,4-17 0,-1-1 0,0 1 0,-1-1 0,1 1 0,-1-1 0,0 0 0,0-1 0,-1 0 0,1 1 0,-1-2 0,0 1 0,0-1 0,-12 6 0,-10 5 0,28-13 0,0-1 0,0 0 0,-1 0 0,1 0 0,0 0 0,0 0 0,0 1 0,0-1 0,0 0 0,0 0 0,0 0 0,0 0 0,0 1 0,0-1 0,0 0 0,-1 0 0,1 0 0,0 1 0,0-1 0,0 0 0,0 0 0,0 0 0,0 1 0,1-1 0,-1 0 0,0 0 0,0 0 0,0 0 0,0 1 0,0-1 0,0 0 0,0 0 0,0 0 0,0 1 0,0-1 0,1 0 0,-1 0 0,0 0 0,0 0 0,0 0 0,0 0 0,0 1 0,1-1 0,-1 0 0,0 0 0,0 0 0,0 0 0,1 0 0,-1 0 0,0 0 0,0 0 0,0 0 0,0 0 0,1 0 0,-1 0 0,0 0 0,0 0 0,0 0 0,1 0 0,23 9 0,30 1 0,-22-9 28,21 4-1421,-42-2-5433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6:07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181 390 24575,'-7'0'0,"-1"0"0,0-1 0,1 0 0,-1 0 0,1-1 0,-1 1 0,1-2 0,0 1 0,0-1 0,0 0 0,0-1 0,0 1 0,1-1 0,0-1 0,-1 1 0,2-1 0,-1 0 0,0 0 0,-8-11 0,10 9 0,-1-1 0,1 1 0,1-1 0,-1 1 0,1-1 0,1 0 0,-1 0 0,1 0 0,1-1 0,0 1 0,-1-10 0,1-8 0,1 0 0,4-33 0,-3 54 0,1 1 0,-1-1 0,1 1 0,0-1 0,1 1 0,-1 0 0,1-1 0,0 1 0,0 0 0,0 1 0,0-1 0,0 1 0,1-1 0,0 1 0,0 0 0,0 0 0,0 1 0,0-1 0,1 1 0,-1 0 0,0 0 0,1 0 0,7-1 0,5-3 0,0 2 0,0 0 0,1 0 0,0 2 0,22-1 0,-33 4 0,0 0 0,0 0 0,0 1 0,0 0 0,0 0 0,0 1 0,-1 0 0,1 0 0,-1 1 0,0 0 0,0 0 0,0 0 0,0 1 0,-1-1 0,0 1 0,0 1 0,0-1 0,0 1 0,3 7 0,-4-8 0,0 0 0,0 1 0,-1-1 0,0 1 0,0 0 0,0 0 0,-1 0 0,0 1 0,0-1 0,0 0 0,-1 1 0,0-1 0,-1 1 0,1-1 0,-1 1 0,0 0 0,-1-1 0,0 1 0,0-1 0,0 1 0,-3 7 0,1-9 0,0 0 0,0-1 0,0 1 0,-1-1 0,0 0 0,0 0 0,0 0 0,0-1 0,0 1 0,-1-1 0,-4 3 0,-56 25 0,57-28-273,-1 0 0,1-1 0,-1 0 0,-13 1 0,8-1-6553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6:1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3845 24575,'11'-1'0,"1"-1"0,-1 0 0,0-1 0,0 0 0,0-1 0,16-8 0,27-8 0,225-72 0,-1 20 0,-181 49 0,-69 14 0,1 2 0,0 2 0,0 0 0,42 0 0,441 5 0,-354 18 0,-116-17 0,78 12 0,-91-10 0,57-1 0,-63-3 0,1 1 0,0 1 0,41 8 0,-31-3 0,1-2 0,-1-2 0,0-1 0,42-4 0,7 0 0,47 14 0,-48-3 0,-10 0 0,-33-3 0,41-1 0,126 5 0,-6-1 0,505-8 0,-692-1 0,-1-1 0,1 0 0,-1-1 0,0-1 0,0 0 0,0 0 0,-1-1 0,0-1 0,16-9 0,49-22 0,129-47 0,-157 66 0,-21 9 0,0-2 0,-1 0 0,30-19 0,-34 18 0,-1 1 0,40-14 0,-3 2 0,-40 14 0,0 0 0,-1-2 0,0 0 0,-1 0 0,27-25 0,-14 5 0,43-56 0,-40 39 0,-3-2 0,-1-1 0,-3-1 0,22-65 0,-29 70 0,-1-1 0,-3-1 0,-2 0 0,9-82 0,-3-8 0,-10 79 0,1-34 0,-7-32 0,-5-130 0,-6 182 0,0-39 0,-9-31 0,8 62 0,2 23 0,-9-83 0,-19-69 0,1 0 0,31 188 0,-1-1 0,-1 1 0,-1 0 0,-17-38 0,-11-39 0,-16-72 0,29 81 0,17 61 0,-18-52 0,7 14 0,-2-5 0,14 63 0,-7-18 0,5 26 0,0 18 0,-3 43 0,7-37 0,-1 0 0,-1 0 0,-1-1 0,-16 41 0,12-30 0,9-27 0,-1-1 0,0 0 0,0 0 0,-1 1 0,1-1 0,-1 0 0,0 0 0,-3 4 0,5-8-19,0 0-1,0 0 0,0 0 1,0 0-1,0 0 1,0 1-1,-1-1 0,1 0 1,0 0-1,0 0 0,0 0 1,0 0-1,0 0 1,-1 0-1,1 0 0,0 0 1,0 0-1,0 0 1,0 0-1,0 0 0,-1 0 1,1-1-1,0 1 0,0 0 1,0 0-1,0 0 1,0 0-1,0 0 0,0 0 1,-1 0-1,1 0 1,0 0-1,0 0 0,0-1 1,0 1-1,0 0 0,0 0 1,0 0-1,0 0 1,0 0-1,0 0 0,-1 0 1,1-1-1,0 1 1,0 0-1,0 0 0,0 0 1,0 0-1,0 0 0,0-1 1,0 1-1,0 0 1,0 0-1,0 0 0,0 0 1,0 0-1,0-1 0,1 1 1,-1 0-1,0 0-168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6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24575,'4'0'0,"0"1"0,0 0 0,0 0 0,0 0 0,0 0 0,0 0 0,0 1 0,0 0 0,0 0 0,-1 0 0,1 0 0,-1 0 0,1 1 0,-1 0 0,0-1 0,3 5 0,46 59 0,-24-28 0,-12-20-1365,-9-9-5461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5:35.356"/>
    </inkml:context>
    <inkml:brush xml:id="br0">
      <inkml:brushProperty name="width" value="0.1" units="cm"/>
      <inkml:brushProperty name="height" value="0.2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 0,'1517'-35'0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6:51.70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1,'548'0,"-533"0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06:53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19,'74'1,"82"-3,-96-6,-34 4,46-1,16 5,-73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7:01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0 24575,'0'407'0,"0"-405"0,0-1 0,0 1 0,0 0 0,0-1 0,0 1 0,0 0 0,0-1 0,0 1 0,-1 0 0,1-1 0,-1 1 0,1-1 0,-1 1 0,1 0 0,-1-1 0,0 0 0,0 1 0,0-1 0,0 1 0,0-1 0,0 0 0,0 0 0,-1 1 0,0 0 0,0-2 0,0 0 0,0 0 0,0 0 0,1 0 0,-1 0 0,0 0 0,0-1 0,0 1 0,0 0 0,0-1 0,1 0 0,-1 1 0,0-1 0,1 0 0,-1 0 0,0 0 0,1 0 0,-1 0 0,1 0 0,0-1 0,-3-1 0,-11-8-341,-1 1 0,-1 0-1,-29-12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07:03.1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93 24575,'0'-3'0,"0"-3"0,0-5 0,3 0 0,1-1 0,3 2 0,0-1 0,2 1 0,-1 0 0,2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1:0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13 419 24575,'113'20'0,"-95"-19"0,1-1 0,-1-1 0,1-1 0,-1 0 0,22-6 0,-32 5 0,0 1 0,0-2 0,-1 1 0,1-1 0,-1 0 0,0 0 0,0-1 0,-1 0 0,1 0 0,-1-1 0,0 0 0,-1 0 0,10-13 0,-10 12 0,-1 0 0,0-1 0,-1 0 0,0 1 0,0-1 0,0 0 0,-1-1 0,0 1 0,1-16 0,-2-6 0,-3-44 0,0 17 0,2 53 0,1 1 0,-2-1 0,1 1 0,0-1 0,-1 1 0,1-1 0,-1 1 0,0-1 0,0 1 0,-1 0 0,1-1 0,-1 1 0,1 0 0,-1 0 0,0 0 0,0 0 0,-1 0 0,1 1 0,0-1 0,-1 1 0,0-1 0,1 1 0,-7-4 0,1 3 0,0 0 0,1 0 0,-1 1 0,0 0 0,-1 0 0,1 1 0,0 0 0,0 1 0,-12 0 0,-33-1 0,-85 4 0,136-3 1,0 0 0,-1 1 0,1-1-1,0 1 1,0-1 0,-1 1 0,1 0-1,0 0 1,0 0 0,0 0 0,0 0-1,0 0 1,0 1 0,0-1 0,1 1-1,-1-1 1,0 1 0,1 0 0,-1-1-1,1 1 1,-1 0 0,1 0 0,0 0-1,-2 4 1,1 3-10,-1 0-1,1 0 1,1 0-1,-1 0 1,1 10-1,-5 26-1317,3-33-5499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1:1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4606 24449,'3886'-4606'0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1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 24575,'-16'1'0,"0"1"0,0 1 0,1 0 0,-1 1 0,1 1 0,-29 13 0,25-10 0,-1 0 0,1-2 0,-32 7 0,23-6-1365,16-3-5461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1:20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24575,'0'371'-1365,"0"-356"-5461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0:1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1013 24575,'1'0'0,"-1"-1"0,1 0 0,-1 0 0,1 0 0,-1 0 0,1 0 0,0 1 0,-1-1 0,1 0 0,0 1 0,0-1 0,0 0 0,-1 1 0,1-1 0,0 1 0,0-1 0,0 1 0,0 0 0,0-1 0,0 1 0,0 0 0,0 0 0,0 0 0,0-1 0,0 1 0,0 0 0,1 0 0,33-2 0,-30 2 0,39 1 0,48 6 0,35 2 0,36 8 0,-17-1 0,620-17 0,-620-16 0,-139 18 0,0-1 0,0-1 0,0 0 0,0 0 0,0 0 0,9-3 0,-13 3 0,-1-1 0,1 1 0,-1 0 0,1-1 0,-1 1 0,0-1 0,0 0 0,0 1 0,0-1 0,0 0 0,0 0 0,-1-1 0,1 1 0,-1 0 0,1-1 0,-1 1 0,0 0 0,0-1 0,2-4 0,16-46 0,-13 39 0,-1 0 0,0 0 0,-1-1 0,-1 1 0,0-1 0,2-24 0,-5 15 0,1 9 0,0-1 0,-1 0 0,-1 1 0,0-1 0,-1 0 0,-1 1 0,-1 0 0,-9-28 0,3 18 0,-14-47 0,-6-17 0,14 48 0,11 28 0,0 0 0,-1 0 0,0 1 0,-1-1 0,0 1 0,-13-15 0,-14-16 0,26 31 0,-1 1 0,0 0 0,-1 1 0,0 0 0,0 0 0,-21-13 0,5 9 0,0 2 0,-1 1 0,-1 1 0,1 1 0,-2 2 0,-56-8 0,69 12 0,2 2 0,0-1 0,0-1 0,0-1 0,0 0 0,0 0 0,1-2 0,-14-6 0,17 7 0,-1 0 0,-1 0 0,1 1 0,-1 1 0,1 0 0,-1 0 0,0 1 0,-17-1 0,-105 5 0,60 0 0,15-3 0,37-1 0,0 1 0,-1 1 0,1 1 0,0 1 0,0 1 0,0 1 0,-35 11 0,45-11 0,0-1 0,-1 0 0,0-1 0,1 0 0,-1-1 0,0 0 0,-15-2 0,11 0 0,0 2 0,0 0 0,-24 4 0,19-1 0,0-1 0,0-1 0,-42-3 0,42 0 0,0 1 0,0 1 0,-42 7 0,-8 3 0,55-9 0,0 0 0,1 1 0,-26 7 0,36-8 0,0 1 0,1 0 0,-1-1 0,1 1 0,0 1 0,0-1 0,0 1 0,1 0 0,-1 0 0,1 1 0,0-1 0,0 1 0,-6 9 0,-2 6 0,1 0 0,1 1 0,1 0 0,0 1 0,2 0 0,1 0 0,0 0 0,2 1 0,1 0 0,0 0 0,2 0 0,1 26 0,-2 2 0,0-37 0,1 0 0,0 0 0,1 0 0,1 0 0,0 0 0,1 0 0,7 25 0,41 75 0,-46-108 0,1 0 0,0-1 0,0 1 0,0-1 0,1 0 0,0 0 0,11 6 0,17 15 0,79 89 0,-91-94-455,-2 1 0,28 40 0,-43-53-6371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0:2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4351 0 24575,'-2'80'0,"4"85"0,6-109 0,1 34 0,-10 334 0,0-404 0,-1 0 0,-1 0 0,-1-1 0,-11 31 0,9-30 0,1-1 0,0 1 0,2-1 0,-3 34 0,6-1 0,-11 76 0,6-61 0,5-50 0,-1 0 0,-6 31 0,5-41 0,0-1 0,0 0 0,-1 1 0,1-1 0,-2 0 0,1-1 0,0 1 0,-1-1 0,0 1 0,0-1 0,-6 5 0,-12 11 0,-1-2 0,-1 0 0,-1-2 0,0-1 0,-2-1 0,1-1 0,-2-1 0,-30 10 0,-93 19 0,78-23 0,36-8 0,25-6 0,-1-2 0,1 1 0,-1-2 0,1 0 0,-23 1 0,-210 12 0,-48 1 0,-97-16 0,244 18 0,-99-3 0,196-16 0,7 0 0,1 1 0,-81 12 0,87-7 0,-43 1 0,-11 2 0,61-3 0,0 1 0,-37 13 0,40-12 0,-1-1 0,0-1 0,0-1 0,-32 0 0,-110-5 0,64-1 0,-921 2 0,952 9 0,32-1 0,5-2 0,-47 16 0,59-15 0,2 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5:45.18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0,'1375'0'0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0:25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24575,'0'6'0,"-1"0"0,1-1 0,-1 1 0,0 0 0,0-1 0,0 1 0,-1-1 0,0 0 0,0 1 0,-1-1 0,1 0 0,-7 9 0,-1-3 0,0 0 0,0 0 0,-19 14 0,-1 1 0,-43 47 0,70-69 0,0-1 0,0 1 0,0-1 0,0 1 0,1 0 0,-1 0 0,1 0 0,0 1 0,0-1 0,1 0 0,-1 1 0,0 6 0,2-9 0,0 0 0,0 0 0,0 0 0,1 0 0,-1-1 0,1 1 0,0 0 0,-1 0 0,1-1 0,0 1 0,0 0 0,0-1 0,0 1 0,0-1 0,1 1 0,-1-1 0,0 0 0,1 0 0,-1 1 0,1-1 0,-1 0 0,1 0 0,-1 0 0,1 0 0,0-1 0,0 1 0,-1 0 0,1-1 0,0 1 0,0-1 0,0 0 0,3 1 0,31 7 0,55 6 0,-82-13 0,0 1 0,-1 0 0,1 0 0,12 6 0,-13-4 0,0-1 0,0-1 0,0 0 0,0 0 0,11 1 0,22 4-1365,-30-3-5461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2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24575,'2411'0'0,"-2248"-17"0,1123 17 0,-1123 18 0,-118-19 0,-1 3 0,50 8 0,19 7 0,-86-14 0,-1-1 0,36-2 0,-40-1 0,1 1 0,0 1 0,42 7 0,-44-4 0,0-1 0,0-2 0,23 0 0,-20-1 0,-1 2 0,28 3 0,-19 0-30,0-2 0,64-3 1,-45-1-1247,-37 1-5550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2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1953 24575,'-9'-104'0,"3"59"0,-8-100 0,-2 11 0,12 99 0,1-1 0,4-47 0,1 50 0,-3 0 0,0 0 0,-7-36 0,5 46 0,0 0 0,2-29 0,1 36 0,0 0 0,-1 0 0,0 0 0,-2 0 0,0 1 0,-9-30 0,7 30 0,1-1 0,0 0 0,1-1 0,1 1 0,0-19 0,-3-19 0,-11-109 0,12 121 0,1-59 0,3 61 0,-9-74 0,4 66 10,2 0-1,5-81 1,0 33-1404,-2 82-5432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2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 24575,'-3'20'0,"0"1"0,-1-1 0,-1 0 0,-1 0 0,-1 0 0,-1-1 0,0 0 0,-12 18 0,12-20 0,-25 63-1365,29-66-5461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2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24575,'8'4'0,"-1"0"0,0 0 0,0 1 0,0 0 0,-1 0 0,1 1 0,5 6 0,-8-8 0,69 71 0,-35-32-1365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31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24575,'-1'22'0,"-2"1"0,0-1 0,-7 23 0,5-23 0,1 0 0,0 0 0,0 28 0,5 651 0,17-555 0,-7 17 0,-9-144 0,18 141 0,-13-104 36,1 34-1437,-8-76-5425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1:32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24575,'51'64'0,"-43"-52"0,0 0 0,1-1 0,0 0 0,1 0 0,0-1 0,13 10 0,-22-19 0,0-1 0,0 1 0,0-1 0,0 1 0,1-1 0,-1 1 0,0-1 0,0 1 0,1-1 0,-1 0 0,0 0 0,1 0 0,-1 0 0,0 0 0,1 0 0,-1 0 0,0 0 0,0-1 0,1 1 0,-1 0 0,0-1 0,0 1 0,1-1 0,-1 1 0,0-1 0,0 0 0,0 1 0,0-1 0,0 0 0,0 0 0,0 0 0,0 0 0,0 0 0,0 0 0,0 0 0,-1 0 0,1 0 0,1-2 0,4-7 0,0-1 0,-1 1 0,7-18 0,-4 8 0,8-12 0,-5 13 0,-2 1 0,-1-1 0,0 0 0,7-32 0,-12 37-119,-2 4-59,1 0 0,1 1 0,-1-1 0,1 1 0,1-1 0,4-8 0,0 8-6648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5:27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24575,'1'85'0,"-3"92"0,-5-119 0,-2 30 0,-8 58 0,6 16 0,9-142 0,-4 70 0,7 107 0,2-63 0,-2-55 0,-2 86 0,-7-109 0,-1 34 0,8-58 0,-1-1 0,-7 41 0,-8 70 0,12-106 0,-19 65 0,20-88-1365,2-1-5461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5:2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24575,'0'22'0,"0"0"0,1 1 0,1-1 0,1-1 0,1 1 0,1 0 0,1-1 0,11 28 0,-9-31 0,-5-10 0,0-1 0,0 0 0,0 0 0,1-1 0,0 1 0,0-1 0,7 8 0,-10-13 0,0 0 0,0-1 0,1 1 0,-1 0 0,0 0 0,0-1 0,0 1 0,1-1 0,-1 1 0,0-1 0,1 1 0,-1-1 0,0 0 0,1 0 0,-1 1 0,1-1 0,-1 0 0,2-1 0,0 1 0,0-1 0,0 0 0,0 0 0,-1 0 0,1-1 0,-1 1 0,1-1 0,-1 1 0,1-1 0,-1 0 0,4-4 0,206-209 0,-159 154-1365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18:13.5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 0,'2150'-82'0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6:04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19 545 24575,'1'-80'0,"-3"-87"0,-6 106 0,4 35 0,-1-46 0,5-52-1365,0 109-5461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9T22:18:15.8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0,'1092'0,"-929"17,1123-17,-1278 0,-1 1,0 0,1 1,-1 0,0 0,0 0,7 4,-7-2,0-1,1-1,0 0,-1 0,1 0,12 0,16-1,0-3,0-1,0-2,54-14,-77 17,-1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2:3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1 414 24575,'3'0'0,"0"-1"0,0 1 0,-1-1 0,1 0 0,0 0 0,0 0 0,0-1 0,-1 1 0,1-1 0,-1 1 0,1-1 0,-1 0 0,0 0 0,3-3 0,34-38 0,-19 19 0,-2 7 0,0 1 0,1 1 0,22-14 0,20-7 0,102-46 0,-122 65 0,69-18 0,27-9 0,-126 40 0,0 1 0,0 0 0,0 1 0,1 0 0,-1 1 0,17 0 0,44-6 0,-44 2 0,1 2 0,-1 1 0,1 1 0,30 4 0,7-2 0,-61-1-136,0 1-1,0-1 1,0 1-1,0 0 1,0 0-1,0 0 1,0 1-1,0 0 0,5 2 1,2 3-6690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2:40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24575,'5'1'0,"1"0"0,-1 1 0,1 0 0,-1 0 0,0 0 0,0 0 0,0 1 0,0 0 0,0 0 0,-1 1 0,9 7 0,22 13 0,88 32 0,-123-55 0,1-1 0,-1 0 0,1 1 0,-1-1 0,0 0 0,1 1 0,-1-1 0,0 0 0,1 1 0,-1-1 0,0 1 0,0-1 0,1 0 0,-1 1 0,0-1 0,0 1 0,0-1 0,0 1 0,0-1 0,1 1 0,-1-1 0,0 1 0,0-1 0,0 1 0,0-1 0,0 0 0,-1 1 0,1-1 0,0 1 0,0-1 0,0 1 0,0-1 0,0 1 0,-1-1 0,1 1 0,0-1 0,-18 22 0,-26 10 0,-53 31-1365,87-57-5461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2:4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24575,'0'2'0,"1"0"0,0 0 0,-1 0 0,1 0 0,0-1 0,0 1 0,0 0 0,0 0 0,1-1 0,-1 1 0,0-1 0,1 1 0,-1-1 0,1 0 0,-1 1 0,1-1 0,0 0 0,0 0 0,-1 0 0,1 0 0,0 0 0,3 0 0,44 14 0,70-2 0,-66-8 0,1-2 0,76-5 0,-27-1 0,-53 3 0,0-2 0,51-8 0,-73 6 0,1 2 0,45 3 0,-49 0 0,0-1 0,-1 0 0,1-2 0,26-6 0,10-2 0,-44 8 0,-1 0 0,1-2 0,23-7 0,-21 6 0,-1 0 0,37-4 0,-23 5 0,11-5 0,0-2 0,74-29 0,25-18 0,-109 45-9,-25 10-185,0 0 0,0 0 1,0-1-1,-1 0 0,1 0 1,10-9-1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2:4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24575,'69'-1'0,"76"2"0,-144-1 0,0 0 0,0 0 0,0 0 0,0 0 0,0 1 0,0-1 0,0 0 0,0 0 0,0 0 0,0 1 0,-1-1 0,1 1 0,0-1 0,0 0 0,0 1 0,0 0 0,-1-1 0,1 1 0,0-1 0,0 1 0,-1 0 0,1 0 0,0-1 0,-1 1 0,1 0 0,-1 0 0,1 0 0,0 1 0,-1 0 0,0 0 0,0-1 0,0 1 0,-1 0 0,1 0 0,0 0 0,-1 0 0,1 0 0,-1-1 0,0 1 0,1 0 0,-1 0 0,-2 2 0,-6 9 0,0 0 0,-21 21 0,24-26 0,3-5-136,0 0-1,0 0 1,0 0-1,1 1 1,0-1-1,0 1 1,0 0-1,0-1 0,-2 6 1,2 3-6690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4:03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1132 24575,'50'0'0,"1"2"0,49 9 0,64 22 0,-98-24 0,-1-2 0,79-3 0,3 13 0,-33-16 0,116-4 0,-177-4 0,25-2 0,9-1 0,-42 3 0,-2 1 0,-15 2 0,48-2 0,55-10 0,-104 12 0,1 0 0,-2-2 0,1 0 0,-1-2 0,0-1 0,37-19 0,-34 17 0,-21 6 0,0 1 0,0-1 0,0-1 0,0 1 0,-1-1 0,0 0 0,0-1 0,0 0 0,-1 0 0,6-8 0,9-16 0,21-41 0,-18 30 0,-19 31 0,-1-1 0,0 0 0,0 0 0,-2-1 0,1 1 0,-1 0 0,-1-1 0,-1-17 0,5-25 0,-3 43 0,0 0 0,-1 0 0,-1 0 0,0-1 0,-1 1 0,0 0 0,0 0 0,-2 0 0,1 0 0,-1 0 0,-1 0 0,0 1 0,-1-1 0,0 1 0,-1 0 0,-9-13 0,-11-19 0,19 30 0,-1 0 0,-1 0 0,-17-21 0,3 8 0,17 18 0,0 1 0,-1 0 0,0 0 0,-10-8 0,-35-27 0,37 28 0,-1 1 0,-29-19 0,9 15 0,-1 1 0,0 1 0,-69-15 0,93 26 0,-4 1 0,1 0 0,-1 1 0,-21 0 0,-32-4 0,-16-1 0,65 7 0,1-1 0,-40-7 0,42 4 0,0 2 0,-1 0 0,-25 1 0,25 2 0,1-2 0,-1 0 0,-22-6 0,-11-5 0,1 2 0,-1 2 0,-1 2 0,1 3 0,-75 4 0,-19 32 0,51-20 0,40-4 0,-92 1 0,120-10 0,0 2 0,0 1 0,0 0 0,-52 15 0,37-7 0,33-10 0,0 1 0,1 0 0,-1 0 0,1 1 0,-1 0 0,1 0 0,0 1 0,0 0 0,0 1 0,1 0 0,0 0 0,0 0 0,-7 8 0,1 2 0,1 1 0,-17 29 0,3-5 0,18-27 0,1-1 0,1 1 0,0 0 0,0 0 0,2 1 0,-1 0 0,2 0 0,-3 17 0,4-18 0,-9 30 0,7-30 0,0 1 0,1-1 0,1 1 0,-1 21 0,3-4 0,2 0 0,0 0 0,2-1 0,12 44 0,0-22 0,2-1 0,30 60 0,-43-103 6,0 0-1,1 1 1,0-2-1,0 1 1,9 7-1,5 7-1403,-14-14-5428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4:20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24530,'0'1120'0,"3116"-1120"0,-3116-1120 0,-3116 1120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4:0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82 677 24575,'1'1'0,"-1"1"0,0 0 0,1-1 0,0 1 0,-1-1 0,1 1 0,0 0 0,-1-1 0,1 1 0,0-1 0,0 0 0,0 1 0,1-1 0,-1 0 0,0 0 0,0 0 0,1 0 0,-1 0 0,1 0 0,-1 0 0,0 0 0,1 0 0,0 0 0,-1-1 0,1 1 0,0-1 0,-1 1 0,1-1 0,0 0 0,-1 0 0,1 0 0,2 0 0,68 1 0,-54-2 0,-12 1 0,1 0 0,-1 1 0,1 0 0,-1 0 0,1 0 0,-1 1 0,0 0 0,1 0 0,-1 1 0,0-1 0,-1 1 0,8 5 0,2 0 0,-11-5 0,0-2 0,0 1 0,0 0 0,0-1 0,0 0 0,0 0 0,0 0 0,0 0 0,1-1 0,-1 0 0,0 0 0,0 0 0,1 0 0,-1 0 0,0-1 0,0 0 0,1 0 0,-1 0 0,0-1 0,0 1 0,0-1 0,-1 0 0,1 0 0,0 0 0,4-4 0,1-1 0,-1-1 0,0 1 0,-1-1 0,0 0 0,0-1 0,-1 0 0,0 0 0,9-19 0,-5 7 0,-1-2 0,0 1 0,-2-1 0,0 0 0,-2-1 0,-1 0 0,0 0 0,-2 0 0,-1-30 0,1-58 0,-4-87 0,1 196 0,1 0 0,-1-1 0,0 1 0,0 0 0,0 0 0,0 1 0,0-1 0,-1 0 0,1 0 0,-1 1 0,0-1 0,0 0 0,0 1 0,0 0 0,0 0 0,-1-1 0,1 1 0,-1 0 0,1 1 0,-1-1 0,1 0 0,-1 1 0,0 0 0,0-1 0,0 1 0,0 0 0,0 1 0,0-1 0,-5 0 0,-11-2 0,0 2 0,-1 0 0,-35 3 0,20 0 0,22-3 0,-1 2 0,1-1 0,0 2 0,0 0 0,0 1 0,0 0 0,0 1 0,0 0 0,1 1 0,0 0 0,0 1 0,0 0 0,1 1 0,0 1 0,0 0 0,1 0 0,-15 15 0,14-9 0,0 1 0,2 0 0,-1 0 0,2 1 0,0 0 0,1 1 0,0 0 0,1 0 0,1 0 0,1 1 0,1 0 0,-2 20 0,-1 9 0,1-12 0,0 48 0,6 195-1365,-1-263-5461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44:0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102 675 24575,'0'1'0,"0"0"0,1-1 0,-1 1 0,1 0 0,-1 0 0,1 0 0,0 0 0,-1-1 0,1 1 0,0 0 0,0-1 0,-1 1 0,1-1 0,0 1 0,0-1 0,0 1 0,0-1 0,0 1 0,0-1 0,0 0 0,0 1 0,0-1 0,0 0 0,0 0 0,0 0 0,0 0 0,1 0 0,34 3 0,-32-3 0,1 0 0,3 1 0,-1 0 0,1-1 0,-1 0 0,1 0 0,0 0 0,-1-1 0,1-1 0,-1 1 0,0-1 0,1 0 0,-1-1 0,0 1 0,0-1 0,0-1 0,-1 0 0,9-5 0,38-21 0,-46 27 0,-1 1 0,1-2 0,-1 1 0,0 0 0,0-1 0,0-1 0,0 1 0,-1-1 0,0 1 0,0-1 0,6-7 0,-5 1 0,1 1 0,-1 0 0,-1-1 0,0 0 0,-1-1 0,0 1 0,0-1 0,-1 1 0,2-21 0,0-5 0,0 5 0,2-48 0,-7 69 0,-1 0 0,0 0 0,0 0 0,-1 1 0,-1-1 0,1 1 0,-2-1 0,-5-13 0,-10-24 0,16 40 0,0-1 0,0 1 0,-1-1 0,0 1 0,0 0 0,-1 0 0,0 1 0,-1-1 0,-11-11 0,10 13 0,0 1 0,0 1 0,-1-1 0,1 1 0,-1 1 0,0 0 0,0 0 0,0 0 0,-1 1 0,1 0 0,-1 0 0,-8 1 0,-8-2 0,0 2 0,-48 5 0,67-3 0,1 0 0,-1 1 0,1 0 0,0 0 0,0 0 0,-1 1 0,2 0 0,-1 0 0,0 0 0,0 0 0,1 1 0,0 0 0,0 0 0,-6 7 0,-5 7 0,1 0 0,-13 25 0,23-33 0,0 0 0,1 0 0,0 1 0,0-1 0,1 1 0,-1 21 0,0-4 0,-1 14 0,2 0 0,3 45 0,1-15 0,-2-63-105,1 1 0,1 0 0,0-1 0,0 1 0,0-1 0,1 1 0,1-1 0,0 0 0,0-1 0,1 1 0,0-1 0,9 13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3:02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287 960 24575,'1'-1'0,"-1"0"0,1 0 0,-1 0 0,1 0 0,0 0 0,-1 0 0,1 1 0,0-1 0,0 0 0,-1 0 0,1 1 0,0-1 0,0 0 0,0 1 0,0-1 0,0 1 0,0-1 0,0 1 0,0 0 0,0-1 0,0 1 0,0 0 0,0 0 0,0 0 0,0 0 0,1 0 0,0 0 0,37-3 0,-35 3 0,18-1 0,0 2 0,0 0 0,-1 1 0,1 1 0,-1 1 0,1 1 0,-1 1 0,35 15 0,-40-16 0,1-1 0,0-1 0,0 0 0,0-1 0,0-1 0,0-1 0,0 0 0,24-4 0,20 1 0,-51 4 0,1-1 0,-1 0 0,1 0 0,0-1 0,-1-1 0,0 0 0,1 0 0,-1-1 0,0-1 0,0 1 0,0-2 0,-1 1 0,14-9 0,-6 3 0,-1-1 0,-1-1 0,1 0 0,-2 0 0,0-2 0,19-22 0,-27 29 0,0-1 0,0 1 0,-1-1 0,0-1 0,-1 1 0,1-1 0,-2 1 0,1-1 0,-1 0 0,-1 0 0,1-1 0,-2 1 0,1-1 0,-1 1 0,-1-18 0,1-18 0,0 28 0,0-1 0,-2 1 0,0-1 0,0 1 0,-2-1 0,0 1 0,-1 0 0,-10-26 0,-14-25 0,21 48 0,-1 1 0,0 0 0,-2 1 0,0 0 0,-17-24 0,7 10 0,17 27 0,0-1 0,0 1 0,0 0 0,-1 0 0,0 1 0,-6-8 0,-81-75 0,60 55 0,28 28 0,-1 0 0,1 0 0,-1 0 0,0 0 0,0 0 0,0 1 0,0 0 0,-1 0 0,1 0 0,-1 0 0,0 1 0,1 0 0,-1 0 0,-1 0 0,1 0 0,0 1 0,0 0 0,0 0 0,-9 0 0,-100 3 0,-39-3 0,92-7 0,35 4 0,-47-1 0,65 5 0,-1 0 0,0 1 0,1 1 0,-1 0 0,0 0 0,1 0 0,0 1 0,0 0 0,0 1 0,0 0 0,0 0 0,1 1 0,-1 0 0,1 0 0,-8 8 0,13-11 0,-14 11 0,1 0 0,1 2 0,0 0 0,0 0 0,2 2 0,-18 28 0,17-16 0,1-1 0,2 2 0,-9 37 0,14-49 0,-2 4 0,2 1 0,0-1 0,1 1 0,1 0 0,2 0 0,0 0 0,1 0 0,5 34 0,2-40 0,1 0 0,1 0 0,0-2 0,1 1 0,1-1 0,0 0 0,15 14 0,51 57 0,-46-39 102,-14-20-1569,-11-18-5359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1:36:09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2099 24040,'0'-2099'0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13:02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3327 313 24575,'0'-1'0,"-1"0"0,1 0 0,-1 0 0,0 0 0,1 0 0,-1 0 0,0 0 0,1 1 0,-1-1 0,0 0 0,0 0 0,0 1 0,0-1 0,0 0 0,0 1 0,0-1 0,0 1 0,0-1 0,0 1 0,0 0 0,0-1 0,0 1 0,0 0 0,-1 0 0,1 0 0,0 0 0,0 0 0,-2 0 0,-35 1 0,-74 20 0,-83 21 0,43-5 0,73-18 0,24-1 0,-15 3 0,26-14 0,0-1 0,-46-2 0,-780-4 0,710-19 0,1 2 0,-19-2 0,153 18 0,0-1 0,0-1 0,-40-11 0,-18-18 0,62 23 0,0 0 0,-35-8 0,44 13 0,0 0 0,1 0 0,-20-11 0,-25-9 0,20 11 0,0-1 0,-56-31 0,57 26 0,0 2 0,-56-18 0,68 28 0,-1-2 0,1 0 0,-42-25 0,3 4 81,47 24-443,0-1 1,0-1-1,-19-12 1,25 13-6465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9:3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24575,'0'-2'0,"1"0"0,0 1 0,0-1 0,0 1 0,0 0 0,0-1 0,0 1 0,1 0 0,-1 0 0,0 0 0,1-1 0,-1 1 0,1 1 0,-1-1 0,1 0 0,-1 0 0,1 0 0,-1 1 0,1-1 0,0 1 0,2-1 0,38-10 0,5 6 0,1 2 0,84 5 0,-34 1 0,793-3 0,-740 19 0,305-20 0,-305 21 0,-92-20 0,-18-1 0,-1 2 0,67 10 0,-76-7 0,60 1 0,-60-4 0,0 0 0,32 7 0,31 1 0,-70-9 0,0 2 0,31 6 0,-17-2 0,0-2 0,1-2 0,72-4 0,-23-1 0,1467 3 0,-1537-1 2,0-1-1,0-1 0,36-11 0,-12 3-1371,-26 8-5456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29:3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1161 665 24575,'-26'-2'0,"1"-1"0,0-1 0,-38-11 0,10 2 0,2-1 0,-93-39 0,102 36 0,21 8 0,1-2 0,-32-21 0,-14-8 0,-41-22 0,85 48 0,1-1 0,0-1 0,-26-27 0,3 3 0,-41-22 0,63 48 0,0-1 0,1-1 0,-24-23 0,-52-52 0,97 91 0,0 0 0,-1 0 0,1-1 0,0 1 0,0 0 0,0 0 0,0 0 0,-1-1 0,1 1 0,0 0 0,0 0 0,0 0 0,-1 0 0,1 0 0,0-1 0,0 1 0,-1 0 0,1 0 0,0 0 0,0 0 0,-1 0 0,1 0 0,0 0 0,0 0 0,-1 0 0,1 0 0,0 0 0,0 0 0,-1 0 0,1 0 0,0 0 0,0 0 0,-1 0 0,1 0 0,0 0 0,0 0 0,-1 1 0,1-1 0,0 0 0,0 0 0,-1 0 0,1 0 0,0 1 0,0-1 0,0 0 0,-1 0 0,-3 18 0,3 28 0,1-41 0,-1 66 0,0-45 0,0 0 0,2-1 0,0 1 0,2 0 0,8 32 0,-11-59 0,0 1 0,0 0 0,0 0 0,0 0 0,0 0 0,0 0 0,0 0 0,1 0 0,-1 0 0,0-1 0,0 1 0,0 0 0,0 0 0,0 0 0,0 0 0,0 0 0,0 0 0,0 0 0,0 0 0,0 0 0,1 0 0,-1 0 0,0 0 0,0 0 0,0 0 0,0 0 0,0 0 0,0 0 0,0 0 0,1 0 0,-1 0 0,0 0 0,0 0 0,0 0 0,0 0 0,0 0 0,0 0 0,0 0 0,0 0 0,1 0 0,-1 0 0,0 0 0,0 0 0,3-24 0,-2-31 0,0 10 0,-1 15 0,0 0 0,-8-51 0,8 80 0,0-1 0,0 1 0,0-1 0,0 1 0,1-1 0,-1 1 0,0 0 0,1-1 0,-1 1 0,1 0 0,0-1 0,-1 1 0,1 0 0,0-1 0,0 1 0,0 0 0,0 0 0,0 0 0,0 0 0,0 0 0,0 0 0,0 0 0,1 0 0,-1 1 0,0-1 0,0 0 0,1 1 0,-1-1 0,1 1 0,1-1 0,55-15 0,-43 13 0,143-23 0,-124 23-1365,-19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2:1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24575,'902'0'0,"-755"18"0,-56-10 0,-49-3 0,50 1 0,106-7 0,-63-2 0,-70 3-1365,-51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2:5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24575,'837'0'-1365,"-823"0"-5461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2:5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24575,'9'0'0,"66"0"0,105 13 0,-116-7 0,1-3 0,68-6 0,-18 0 0,81 3-1365,-182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5:4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24575,'542'0'0,"-412"-16"-1365,-116 16-5461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5:4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 23599,'672'-33'0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5:5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0 149 24575,'91'1'0,"97"-3"0,-131-5 0,34-2 0,958 9 0,-902 17 0,-52-19 0,106 4 0,-138 5 0,-27-2 0,45 0 0,902-6 0,-819 18 0,1196-18 0,-1339 0 0,-1-1 0,0-2 0,29-7 0,20-4 0,31-8 0,-77 16 0,1 1 0,-1 1 0,1 1 0,28 0 0,96-13 0,65 1 0,-199 16 0,-1-2 0,1 0 0,-1 0 0,26-9 0,31-5 0,-25 10 0,-16 1 0,45 0 0,74-12 0,-116 18-1365,-18-1-5461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22:35:5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24575,'3'0'0,"0"1"0,-1-1 0,1 1 0,-1 0 0,1-1 0,-1 1 0,1 1 0,-1-1 0,0 0 0,1 0 0,-1 1 0,0-1 0,0 1 0,0 0 0,3 3 0,29 37 0,-12-14 0,-10-17 0,0 0 0,1 0 0,0-1 0,1-1 0,0 0 0,1-1 0,0 0 0,0-1 0,21 6 0,-11-6 0,0-1 0,0-1 0,1-2 0,-1 0 0,36-1 0,33 7 0,-40-1 0,-2-1 0,43 1 0,-79-7 0,0 1 0,-1 1 0,0 0 0,20 6 0,32 6 0,228 35 0,-221-36 0,-47-8 0,1-1 0,-1-1 0,30 0 0,-28-3 0,0 2 0,40 9 0,-38-6 0,58 4 0,-65-8 0,0 1 0,39 9 0,22 4 0,193 30 0,-246-39 0,50 6 0,82 19 0,-73-9 0,-34-6 0,-35-10 0,-1 2 0,0 0 0,0 1 0,-1 1 0,-1 1 0,0 0 0,0 2 0,-2 0 0,1 1 0,-2 1 0,21 25 0,-18-19 0,79 87 0,-91-101 0,-1 0 0,0 0 0,0 1 0,-1 0 0,0 0 0,0 1 0,-1-1 0,-1 1 0,0 0 0,0 0 0,2 14 0,-3-13 0,1 1 0,0 0 0,1-1 0,1 1 0,-1-1 0,2 0 0,0 0 0,8 11 0,55 68 0,39 45 0,-98-121 0,-1-1 0,-1 1 0,0 0 0,-1 1 0,0 0 0,-1 0 0,-1 0 0,0 1 0,3 18 0,14 41 0,-12-43 0,10 21 0,-12-33-181,0 1 0,-1 0 0,-1 1-1,6 38 1,-11-51-278,1 3-6367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4ECF2-367E-484E-B0E9-4BD2EB4897AF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1E5E1-2261-427B-ABBD-178607BB1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9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1E5E1-2261-427B-ABBD-178607BB1A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04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84E2-50DE-3173-8638-DD5C2886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D79A5-E1F4-5766-D0CE-D9D8FEC4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8652C-92A2-585B-C7BF-711B82E8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48F24-2C14-9AB2-DE3A-E58D18E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48244-2EF3-5E7F-369B-C34989B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D5EA3-45D1-A2CC-DEED-EBB2CB8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72099-5E15-C5AA-7A48-E6670A79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5FAB4-E798-4732-FE40-38E4326B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4D4DA-763A-10B1-C78F-9D77E83B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792BF-6F2C-0877-C5C6-265CC9A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BA823-10CF-2CEB-8A9C-A2D76327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9F20-AD84-7BE4-66FF-1FF4710D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2D226-B26E-FBD1-978A-1A8CCD3D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A0B34-889C-9D84-C2BC-EE961B03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1022C-F2E9-4B9F-69F6-15F1C6A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DF98-58F4-DDC6-70B0-251264D3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FF13-0464-A83F-8318-23A3DE6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4A4F-0FB8-32DE-D652-CD608118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F216-1573-8E37-4165-D8463EB6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9464-63EB-4C8C-7D45-5EFFC85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7ACA-15EC-01DA-DFD0-8D5A334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F2BC-2C7E-0356-0872-E2FA29C1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251D3-71D9-8A89-88BB-63B63B7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20305-D1A2-20DA-51E1-857C08D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91DE2-2029-1702-76C8-B81EBE3F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17A8-3F64-58D0-8A8A-8CB0827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9382-AED6-5B20-23A4-6742CC1D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1562F-AE59-C6F2-8305-F2B09D5A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5200E-763C-EC6D-4121-9219147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07953-21BE-E01A-014A-B3B94B7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9AE28-BB37-42AD-910C-06480B6A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29B0-EC89-CD7A-4346-F0D8FCB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87BB-3A35-2B62-66E0-DA361C32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ABDA0-945E-7FE4-2B76-3474F8B2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36F87-A7DF-6E40-B0C9-96469D61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61D7B-AB34-D5DB-6835-DFF915721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69B46-E02D-9609-7700-3E2ADED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1B0B9-5661-99CB-E84B-44757EB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A07A5-A5B7-0F3C-2E73-3D42A755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0685-0868-42C5-7990-7E61A584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C464FA-9B75-BB73-E12C-B276C7B5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3BFDB-CA56-9C3D-F188-FE078BDF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7483E-35A5-0FBE-1A39-ADACB2F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F78FB1-46BA-0332-6701-10F6178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A4156-2F0E-A3D1-8791-A715665B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7AEAE-653A-DBFD-9C80-D4602F4A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3DE9-8984-433A-A088-0994C6F8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96AA4-9DF9-1EF4-0DAF-77824972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37670-80D5-6130-1A2A-1F092E8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E9539-8A92-9945-EE42-E9A2488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55BB1-9B4B-5033-4643-4D6AE568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30B35-3E47-857E-F2C0-221219A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7F97-0ED8-3B56-ED1C-1255DE68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C1AF7-614A-8450-A80F-5481CB9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DAC4C-A631-C62D-E77A-42331D13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0C32A-8B2E-CE87-AD9A-296D210D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87D7E-DC90-C08A-A9F1-72DF801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039F3-5E59-0E5B-686E-E93C69A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67528-0575-9F57-E081-FD29FF3A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22AB1-D26A-4285-BC14-9BE3D2EA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B93E6-FE85-0A7A-ABF5-D493F7655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C1B19-2414-4389-A3D5-09856B809D1E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7153-855F-21B4-F40E-18D44681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CFE70-99AF-E57B-D720-BB883AE19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21" Type="http://schemas.openxmlformats.org/officeDocument/2006/relationships/customXml" Target="../ink/ink38.xml"/><Relationship Id="rId42" Type="http://schemas.openxmlformats.org/officeDocument/2006/relationships/image" Target="../media/image50.png"/><Relationship Id="rId47" Type="http://schemas.openxmlformats.org/officeDocument/2006/relationships/customXml" Target="../ink/ink51.xml"/><Relationship Id="rId63" Type="http://schemas.openxmlformats.org/officeDocument/2006/relationships/customXml" Target="../ink/ink59.xml"/><Relationship Id="rId68" Type="http://schemas.openxmlformats.org/officeDocument/2006/relationships/image" Target="../media/image63.png"/><Relationship Id="rId7" Type="http://schemas.openxmlformats.org/officeDocument/2006/relationships/customXml" Target="../ink/ink31.xml"/><Relationship Id="rId71" Type="http://schemas.openxmlformats.org/officeDocument/2006/relationships/customXml" Target="../ink/ink63.xml"/><Relationship Id="rId2" Type="http://schemas.openxmlformats.org/officeDocument/2006/relationships/image" Target="../media/image2.jpeg"/><Relationship Id="rId16" Type="http://schemas.openxmlformats.org/officeDocument/2006/relationships/image" Target="../media/image37.png"/><Relationship Id="rId29" Type="http://schemas.openxmlformats.org/officeDocument/2006/relationships/customXml" Target="../ink/ink42.xml"/><Relationship Id="rId11" Type="http://schemas.openxmlformats.org/officeDocument/2006/relationships/customXml" Target="../ink/ink33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37" Type="http://schemas.openxmlformats.org/officeDocument/2006/relationships/customXml" Target="../ink/ink46.xml"/><Relationship Id="rId40" Type="http://schemas.openxmlformats.org/officeDocument/2006/relationships/image" Target="../media/image49.png"/><Relationship Id="rId45" Type="http://schemas.openxmlformats.org/officeDocument/2006/relationships/customXml" Target="../ink/ink50.xml"/><Relationship Id="rId53" Type="http://schemas.openxmlformats.org/officeDocument/2006/relationships/customXml" Target="../ink/ink54.xml"/><Relationship Id="rId58" Type="http://schemas.openxmlformats.org/officeDocument/2006/relationships/image" Target="../media/image58.png"/><Relationship Id="rId66" Type="http://schemas.openxmlformats.org/officeDocument/2006/relationships/image" Target="../media/image62.png"/><Relationship Id="rId5" Type="http://schemas.openxmlformats.org/officeDocument/2006/relationships/customXml" Target="../ink/ink30.xml"/><Relationship Id="rId61" Type="http://schemas.openxmlformats.org/officeDocument/2006/relationships/customXml" Target="../ink/ink58.xml"/><Relationship Id="rId19" Type="http://schemas.openxmlformats.org/officeDocument/2006/relationships/customXml" Target="../ink/ink37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41.xml"/><Relationship Id="rId30" Type="http://schemas.openxmlformats.org/officeDocument/2006/relationships/image" Target="../media/image44.png"/><Relationship Id="rId35" Type="http://schemas.openxmlformats.org/officeDocument/2006/relationships/customXml" Target="../ink/ink45.xml"/><Relationship Id="rId43" Type="http://schemas.openxmlformats.org/officeDocument/2006/relationships/customXml" Target="../ink/ink49.xml"/><Relationship Id="rId48" Type="http://schemas.openxmlformats.org/officeDocument/2006/relationships/image" Target="../media/image53.png"/><Relationship Id="rId56" Type="http://schemas.openxmlformats.org/officeDocument/2006/relationships/image" Target="../media/image57.png"/><Relationship Id="rId64" Type="http://schemas.openxmlformats.org/officeDocument/2006/relationships/image" Target="../media/image61.png"/><Relationship Id="rId69" Type="http://schemas.openxmlformats.org/officeDocument/2006/relationships/customXml" Target="../ink/ink62.xml"/><Relationship Id="rId8" Type="http://schemas.openxmlformats.org/officeDocument/2006/relationships/image" Target="../media/image33.png"/><Relationship Id="rId51" Type="http://schemas.openxmlformats.org/officeDocument/2006/relationships/customXml" Target="../ink/ink53.xml"/><Relationship Id="rId72" Type="http://schemas.openxmlformats.org/officeDocument/2006/relationships/image" Target="../media/image65.png"/><Relationship Id="rId3" Type="http://schemas.openxmlformats.org/officeDocument/2006/relationships/customXml" Target="../ink/ink29.xml"/><Relationship Id="rId12" Type="http://schemas.openxmlformats.org/officeDocument/2006/relationships/image" Target="../media/image35.png"/><Relationship Id="rId17" Type="http://schemas.openxmlformats.org/officeDocument/2006/relationships/customXml" Target="../ink/ink36.xml"/><Relationship Id="rId25" Type="http://schemas.openxmlformats.org/officeDocument/2006/relationships/customXml" Target="../ink/ink40.xml"/><Relationship Id="rId33" Type="http://schemas.openxmlformats.org/officeDocument/2006/relationships/customXml" Target="../ink/ink44.xml"/><Relationship Id="rId38" Type="http://schemas.openxmlformats.org/officeDocument/2006/relationships/image" Target="../media/image48.png"/><Relationship Id="rId46" Type="http://schemas.openxmlformats.org/officeDocument/2006/relationships/image" Target="../media/image52.png"/><Relationship Id="rId59" Type="http://schemas.openxmlformats.org/officeDocument/2006/relationships/customXml" Target="../ink/ink57.xml"/><Relationship Id="rId67" Type="http://schemas.openxmlformats.org/officeDocument/2006/relationships/customXml" Target="../ink/ink61.xml"/><Relationship Id="rId20" Type="http://schemas.openxmlformats.org/officeDocument/2006/relationships/image" Target="../media/image39.png"/><Relationship Id="rId41" Type="http://schemas.openxmlformats.org/officeDocument/2006/relationships/customXml" Target="../ink/ink48.xml"/><Relationship Id="rId54" Type="http://schemas.openxmlformats.org/officeDocument/2006/relationships/image" Target="../media/image56.png"/><Relationship Id="rId62" Type="http://schemas.openxmlformats.org/officeDocument/2006/relationships/image" Target="../media/image60.png"/><Relationship Id="rId7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49" Type="http://schemas.openxmlformats.org/officeDocument/2006/relationships/customXml" Target="../ink/ink52.xml"/><Relationship Id="rId57" Type="http://schemas.openxmlformats.org/officeDocument/2006/relationships/customXml" Target="../ink/ink56.xml"/><Relationship Id="rId10" Type="http://schemas.openxmlformats.org/officeDocument/2006/relationships/image" Target="../media/image34.png"/><Relationship Id="rId31" Type="http://schemas.openxmlformats.org/officeDocument/2006/relationships/customXml" Target="../ink/ink43.xml"/><Relationship Id="rId44" Type="http://schemas.openxmlformats.org/officeDocument/2006/relationships/image" Target="../media/image51.png"/><Relationship Id="rId52" Type="http://schemas.openxmlformats.org/officeDocument/2006/relationships/image" Target="../media/image55.png"/><Relationship Id="rId60" Type="http://schemas.openxmlformats.org/officeDocument/2006/relationships/image" Target="../media/image59.png"/><Relationship Id="rId65" Type="http://schemas.openxmlformats.org/officeDocument/2006/relationships/customXml" Target="../ink/ink60.xml"/><Relationship Id="rId4" Type="http://schemas.openxmlformats.org/officeDocument/2006/relationships/image" Target="../media/image31.png"/><Relationship Id="rId9" Type="http://schemas.openxmlformats.org/officeDocument/2006/relationships/customXml" Target="../ink/ink32.xml"/><Relationship Id="rId13" Type="http://schemas.openxmlformats.org/officeDocument/2006/relationships/customXml" Target="../ink/ink34.xml"/><Relationship Id="rId18" Type="http://schemas.openxmlformats.org/officeDocument/2006/relationships/image" Target="../media/image38.png"/><Relationship Id="rId39" Type="http://schemas.openxmlformats.org/officeDocument/2006/relationships/customXml" Target="../ink/ink47.xml"/><Relationship Id="rId34" Type="http://schemas.openxmlformats.org/officeDocument/2006/relationships/image" Target="../media/image46.png"/><Relationship Id="rId50" Type="http://schemas.openxmlformats.org/officeDocument/2006/relationships/image" Target="../media/image54.png"/><Relationship Id="rId55" Type="http://schemas.openxmlformats.org/officeDocument/2006/relationships/customXml" Target="../ink/ink5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3" Type="http://schemas.openxmlformats.org/officeDocument/2006/relationships/image" Target="../media/image30.png"/><Relationship Id="rId7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70.png"/><Relationship Id="rId5" Type="http://schemas.openxmlformats.org/officeDocument/2006/relationships/image" Target="../media/image67.png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customXml" Target="../ink/ink85.xml"/><Relationship Id="rId21" Type="http://schemas.openxmlformats.org/officeDocument/2006/relationships/image" Target="../media/image78.png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89.xml"/><Relationship Id="rId50" Type="http://schemas.openxmlformats.org/officeDocument/2006/relationships/image" Target="../media/image9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4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78.xml"/><Relationship Id="rId32" Type="http://schemas.openxmlformats.org/officeDocument/2006/relationships/image" Target="../media/image84.png"/><Relationship Id="rId37" Type="http://schemas.openxmlformats.org/officeDocument/2006/relationships/customXml" Target="../ink/ink84.xml"/><Relationship Id="rId40" Type="http://schemas.openxmlformats.org/officeDocument/2006/relationships/image" Target="../media/image88.png"/><Relationship Id="rId45" Type="http://schemas.openxmlformats.org/officeDocument/2006/relationships/customXml" Target="../ink/ink88.xml"/><Relationship Id="rId5" Type="http://schemas.openxmlformats.org/officeDocument/2006/relationships/image" Target="../media/image66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80.xml"/><Relationship Id="rId36" Type="http://schemas.openxmlformats.org/officeDocument/2006/relationships/image" Target="../media/image86.png"/><Relationship Id="rId49" Type="http://schemas.openxmlformats.org/officeDocument/2006/relationships/customXml" Target="../ink/ink90.xml"/><Relationship Id="rId10" Type="http://schemas.openxmlformats.org/officeDocument/2006/relationships/customXml" Target="../ink/ink71.xml"/><Relationship Id="rId19" Type="http://schemas.openxmlformats.org/officeDocument/2006/relationships/image" Target="../media/image77.png"/><Relationship Id="rId31" Type="http://schemas.openxmlformats.org/officeDocument/2006/relationships/customXml" Target="../ink/ink81.xml"/><Relationship Id="rId44" Type="http://schemas.openxmlformats.org/officeDocument/2006/relationships/image" Target="../media/image90.png"/><Relationship Id="rId4" Type="http://schemas.openxmlformats.org/officeDocument/2006/relationships/customXml" Target="../ink/ink68.xml"/><Relationship Id="rId9" Type="http://schemas.openxmlformats.org/officeDocument/2006/relationships/image" Target="../media/image72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81.png"/><Relationship Id="rId30" Type="http://schemas.openxmlformats.org/officeDocument/2006/relationships/image" Target="../media/image32.jpe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83.png"/><Relationship Id="rId8" Type="http://schemas.openxmlformats.org/officeDocument/2006/relationships/customXml" Target="../ink/ink70.xml"/><Relationship Id="rId3" Type="http://schemas.openxmlformats.org/officeDocument/2006/relationships/image" Target="../media/image31.jpeg"/><Relationship Id="rId12" Type="http://schemas.openxmlformats.org/officeDocument/2006/relationships/customXml" Target="../ink/ink72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customXml" Target="../ink/ink82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20" Type="http://schemas.openxmlformats.org/officeDocument/2006/relationships/customXml" Target="../ink/ink76.xml"/><Relationship Id="rId41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5" Type="http://schemas.openxmlformats.org/officeDocument/2006/relationships/image" Target="../media/image930.png"/><Relationship Id="rId4" Type="http://schemas.openxmlformats.org/officeDocument/2006/relationships/customXml" Target="../ink/ink91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7.png"/><Relationship Id="rId21" Type="http://schemas.openxmlformats.org/officeDocument/2006/relationships/customXml" Target="../ink/ink102.xml"/><Relationship Id="rId42" Type="http://schemas.openxmlformats.org/officeDocument/2006/relationships/image" Target="../media/image115.png"/><Relationship Id="rId47" Type="http://schemas.openxmlformats.org/officeDocument/2006/relationships/customXml" Target="../ink/ink115.xml"/><Relationship Id="rId63" Type="http://schemas.openxmlformats.org/officeDocument/2006/relationships/customXml" Target="../ink/ink123.xml"/><Relationship Id="rId68" Type="http://schemas.openxmlformats.org/officeDocument/2006/relationships/image" Target="../media/image128.png"/><Relationship Id="rId84" Type="http://schemas.openxmlformats.org/officeDocument/2006/relationships/image" Target="../media/image136.png"/><Relationship Id="rId89" Type="http://schemas.openxmlformats.org/officeDocument/2006/relationships/customXml" Target="../ink/ink136.xml"/><Relationship Id="rId16" Type="http://schemas.openxmlformats.org/officeDocument/2006/relationships/image" Target="../media/image102.png"/><Relationship Id="rId11" Type="http://schemas.openxmlformats.org/officeDocument/2006/relationships/customXml" Target="../ink/ink97.xml"/><Relationship Id="rId32" Type="http://schemas.openxmlformats.org/officeDocument/2006/relationships/image" Target="../media/image110.png"/><Relationship Id="rId37" Type="http://schemas.openxmlformats.org/officeDocument/2006/relationships/customXml" Target="../ink/ink110.xml"/><Relationship Id="rId53" Type="http://schemas.openxmlformats.org/officeDocument/2006/relationships/customXml" Target="../ink/ink118.xml"/><Relationship Id="rId58" Type="http://schemas.openxmlformats.org/officeDocument/2006/relationships/image" Target="../media/image123.png"/><Relationship Id="rId74" Type="http://schemas.openxmlformats.org/officeDocument/2006/relationships/image" Target="../media/image131.png"/><Relationship Id="rId79" Type="http://schemas.openxmlformats.org/officeDocument/2006/relationships/customXml" Target="../ink/ink131.xml"/><Relationship Id="rId5" Type="http://schemas.openxmlformats.org/officeDocument/2006/relationships/customXml" Target="../ink/ink94.xml"/><Relationship Id="rId90" Type="http://schemas.openxmlformats.org/officeDocument/2006/relationships/image" Target="../media/image139.png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05.xml"/><Relationship Id="rId30" Type="http://schemas.openxmlformats.org/officeDocument/2006/relationships/image" Target="../media/image109.png"/><Relationship Id="rId35" Type="http://schemas.openxmlformats.org/officeDocument/2006/relationships/customXml" Target="../ink/ink109.xml"/><Relationship Id="rId43" Type="http://schemas.openxmlformats.org/officeDocument/2006/relationships/customXml" Target="../ink/ink113.xml"/><Relationship Id="rId48" Type="http://schemas.openxmlformats.org/officeDocument/2006/relationships/image" Target="../media/image118.png"/><Relationship Id="rId56" Type="http://schemas.openxmlformats.org/officeDocument/2006/relationships/image" Target="../media/image122.png"/><Relationship Id="rId64" Type="http://schemas.openxmlformats.org/officeDocument/2006/relationships/image" Target="../media/image126.png"/><Relationship Id="rId69" Type="http://schemas.openxmlformats.org/officeDocument/2006/relationships/customXml" Target="../ink/ink126.xml"/><Relationship Id="rId77" Type="http://schemas.openxmlformats.org/officeDocument/2006/relationships/customXml" Target="../ink/ink130.xml"/><Relationship Id="rId8" Type="http://schemas.openxmlformats.org/officeDocument/2006/relationships/image" Target="../media/image98.png"/><Relationship Id="rId51" Type="http://schemas.openxmlformats.org/officeDocument/2006/relationships/customXml" Target="../ink/ink117.xml"/><Relationship Id="rId72" Type="http://schemas.openxmlformats.org/officeDocument/2006/relationships/image" Target="../media/image130.png"/><Relationship Id="rId80" Type="http://schemas.openxmlformats.org/officeDocument/2006/relationships/image" Target="../media/image134.png"/><Relationship Id="rId85" Type="http://schemas.openxmlformats.org/officeDocument/2006/relationships/customXml" Target="../ink/ink134.xml"/><Relationship Id="rId3" Type="http://schemas.openxmlformats.org/officeDocument/2006/relationships/customXml" Target="../ink/ink93.xml"/><Relationship Id="rId12" Type="http://schemas.openxmlformats.org/officeDocument/2006/relationships/image" Target="../media/image100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59" Type="http://schemas.openxmlformats.org/officeDocument/2006/relationships/customXml" Target="../ink/ink121.xml"/><Relationship Id="rId67" Type="http://schemas.openxmlformats.org/officeDocument/2006/relationships/customXml" Target="../ink/ink125.xml"/><Relationship Id="rId20" Type="http://schemas.openxmlformats.org/officeDocument/2006/relationships/image" Target="../media/image104.png"/><Relationship Id="rId41" Type="http://schemas.openxmlformats.org/officeDocument/2006/relationships/customXml" Target="../ink/ink112.xml"/><Relationship Id="rId54" Type="http://schemas.openxmlformats.org/officeDocument/2006/relationships/image" Target="../media/image121.png"/><Relationship Id="rId62" Type="http://schemas.openxmlformats.org/officeDocument/2006/relationships/image" Target="../media/image125.png"/><Relationship Id="rId70" Type="http://schemas.openxmlformats.org/officeDocument/2006/relationships/image" Target="../media/image129.png"/><Relationship Id="rId75" Type="http://schemas.openxmlformats.org/officeDocument/2006/relationships/customXml" Target="../ink/ink129.xml"/><Relationship Id="rId83" Type="http://schemas.openxmlformats.org/officeDocument/2006/relationships/customXml" Target="../ink/ink133.xml"/><Relationship Id="rId88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116.xml"/><Relationship Id="rId57" Type="http://schemas.openxmlformats.org/officeDocument/2006/relationships/customXml" Target="../ink/ink120.xml"/><Relationship Id="rId10" Type="http://schemas.openxmlformats.org/officeDocument/2006/relationships/image" Target="../media/image99.png"/><Relationship Id="rId31" Type="http://schemas.openxmlformats.org/officeDocument/2006/relationships/customXml" Target="../ink/ink107.xml"/><Relationship Id="rId44" Type="http://schemas.openxmlformats.org/officeDocument/2006/relationships/image" Target="../media/image116.png"/><Relationship Id="rId52" Type="http://schemas.openxmlformats.org/officeDocument/2006/relationships/image" Target="../media/image120.png"/><Relationship Id="rId60" Type="http://schemas.openxmlformats.org/officeDocument/2006/relationships/image" Target="../media/image124.png"/><Relationship Id="rId65" Type="http://schemas.openxmlformats.org/officeDocument/2006/relationships/customXml" Target="../ink/ink124.xml"/><Relationship Id="rId73" Type="http://schemas.openxmlformats.org/officeDocument/2006/relationships/customXml" Target="../ink/ink128.xml"/><Relationship Id="rId78" Type="http://schemas.openxmlformats.org/officeDocument/2006/relationships/image" Target="../media/image133.png"/><Relationship Id="rId81" Type="http://schemas.openxmlformats.org/officeDocument/2006/relationships/customXml" Target="../ink/ink132.xml"/><Relationship Id="rId86" Type="http://schemas.openxmlformats.org/officeDocument/2006/relationships/image" Target="../media/image137.png"/><Relationship Id="rId4" Type="http://schemas.openxmlformats.org/officeDocument/2006/relationships/image" Target="../media/image96.png"/><Relationship Id="rId9" Type="http://schemas.openxmlformats.org/officeDocument/2006/relationships/customXml" Target="../ink/ink96.xml"/><Relationship Id="rId13" Type="http://schemas.openxmlformats.org/officeDocument/2006/relationships/customXml" Target="../ink/ink98.xml"/><Relationship Id="rId18" Type="http://schemas.openxmlformats.org/officeDocument/2006/relationships/image" Target="../media/image103.png"/><Relationship Id="rId39" Type="http://schemas.openxmlformats.org/officeDocument/2006/relationships/customXml" Target="../ink/ink111.xml"/><Relationship Id="rId34" Type="http://schemas.openxmlformats.org/officeDocument/2006/relationships/image" Target="../media/image111.png"/><Relationship Id="rId50" Type="http://schemas.openxmlformats.org/officeDocument/2006/relationships/image" Target="../media/image119.png"/><Relationship Id="rId55" Type="http://schemas.openxmlformats.org/officeDocument/2006/relationships/customXml" Target="../ink/ink119.xml"/><Relationship Id="rId76" Type="http://schemas.openxmlformats.org/officeDocument/2006/relationships/image" Target="../media/image132.png"/><Relationship Id="rId7" Type="http://schemas.openxmlformats.org/officeDocument/2006/relationships/customXml" Target="../ink/ink95.xml"/><Relationship Id="rId71" Type="http://schemas.openxmlformats.org/officeDocument/2006/relationships/customXml" Target="../ink/ink127.xml"/><Relationship Id="rId2" Type="http://schemas.openxmlformats.org/officeDocument/2006/relationships/image" Target="../media/image94.jpeg"/><Relationship Id="rId29" Type="http://schemas.openxmlformats.org/officeDocument/2006/relationships/customXml" Target="../ink/ink106.xml"/><Relationship Id="rId24" Type="http://schemas.openxmlformats.org/officeDocument/2006/relationships/image" Target="../media/image106.png"/><Relationship Id="rId40" Type="http://schemas.openxmlformats.org/officeDocument/2006/relationships/image" Target="../media/image114.png"/><Relationship Id="rId45" Type="http://schemas.openxmlformats.org/officeDocument/2006/relationships/customXml" Target="../ink/ink114.xml"/><Relationship Id="rId66" Type="http://schemas.openxmlformats.org/officeDocument/2006/relationships/image" Target="../media/image127.png"/><Relationship Id="rId87" Type="http://schemas.openxmlformats.org/officeDocument/2006/relationships/customXml" Target="../ink/ink135.xml"/><Relationship Id="rId61" Type="http://schemas.openxmlformats.org/officeDocument/2006/relationships/customXml" Target="../ink/ink122.xml"/><Relationship Id="rId82" Type="http://schemas.openxmlformats.org/officeDocument/2006/relationships/image" Target="../media/image135.png"/><Relationship Id="rId19" Type="http://schemas.openxmlformats.org/officeDocument/2006/relationships/customXml" Target="../ink/ink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3836-E517-61D8-AF59-4492DFE1F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noProof="0" dirty="0" err="1"/>
              <a:t>Deep</a:t>
            </a:r>
            <a:r>
              <a:rPr lang="ko-KR" noProof="0" dirty="0"/>
              <a:t> </a:t>
            </a:r>
            <a:r>
              <a:rPr lang="ko-KR" noProof="0" dirty="0" err="1"/>
              <a:t>Learning</a:t>
            </a:r>
            <a:r>
              <a:rPr lang="ko-KR" noProof="0" dirty="0"/>
              <a:t> 1</a:t>
            </a:r>
            <a:r>
              <a:rPr lang="en-US" altLang="ko-KR" noProof="0" dirty="0"/>
              <a:t>7</a:t>
            </a:r>
            <a:endParaRPr lang="ko-KR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89BA8-455E-A796-B823-335F3FE28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noProof="0" dirty="0"/>
              <a:t>21011290 전승윤</a:t>
            </a:r>
          </a:p>
        </p:txBody>
      </p:sp>
    </p:spTree>
    <p:extLst>
      <p:ext uri="{BB962C8B-B14F-4D97-AF65-F5344CB8AC3E}">
        <p14:creationId xmlns:p14="http://schemas.microsoft.com/office/powerpoint/2010/main" val="1349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36CDA-94E2-5CE1-81C7-157E6A91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397ED9-2F34-6353-6C0C-62435BC40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4"/>
            <a:ext cx="12180296" cy="6788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5A846-D71A-FD71-4851-D67205FAEBEA}"/>
              </a:ext>
            </a:extLst>
          </p:cNvPr>
          <p:cNvSpPr txBox="1"/>
          <p:nvPr/>
        </p:nvSpPr>
        <p:spPr>
          <a:xfrm>
            <a:off x="8388350" y="3198167"/>
            <a:ext cx="372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함수를 무한대로 보내도 </a:t>
            </a:r>
            <a:r>
              <a:rPr lang="ko-KR" altLang="en-US" sz="1200" dirty="0" err="1">
                <a:solidFill>
                  <a:srgbClr val="FF0000"/>
                </a:solidFill>
              </a:rPr>
              <a:t>함숫값이</a:t>
            </a:r>
            <a:r>
              <a:rPr lang="ko-KR" altLang="en-US" sz="1200" dirty="0">
                <a:solidFill>
                  <a:srgbClr val="FF0000"/>
                </a:solidFill>
              </a:rPr>
              <a:t> 무한대로 안감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무한대로 </a:t>
            </a:r>
            <a:r>
              <a:rPr lang="ko-KR" altLang="en-US" sz="1200" dirty="0" err="1">
                <a:solidFill>
                  <a:srgbClr val="FF0000"/>
                </a:solidFill>
              </a:rPr>
              <a:t>보냈을때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접선기울기가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 err="1">
                <a:solidFill>
                  <a:srgbClr val="FF0000"/>
                </a:solidFill>
              </a:rPr>
              <a:t>으로감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429278E-CE73-003D-9682-6481D6D2DDFA}"/>
                  </a:ext>
                </a:extLst>
              </p14:cNvPr>
              <p14:cNvContentPartPr/>
              <p14:nvPr/>
            </p14:nvContentPartPr>
            <p14:xfrm>
              <a:off x="11436320" y="4114090"/>
              <a:ext cx="367920" cy="357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429278E-CE73-003D-9682-6481D6D2DD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7320" y="4105450"/>
                <a:ext cx="3855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6703ED0-E263-1E40-D00C-20291273E804}"/>
                  </a:ext>
                </a:extLst>
              </p14:cNvPr>
              <p14:cNvContentPartPr/>
              <p14:nvPr/>
            </p14:nvContentPartPr>
            <p14:xfrm>
              <a:off x="11404640" y="4787650"/>
              <a:ext cx="241560" cy="68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6703ED0-E263-1E40-D00C-20291273E8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95640" y="4778650"/>
                <a:ext cx="2592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87DC7D7-AA63-8E76-C408-5878F21547F2}"/>
                  </a:ext>
                </a:extLst>
              </p14:cNvPr>
              <p14:cNvContentPartPr/>
              <p14:nvPr/>
            </p14:nvContentPartPr>
            <p14:xfrm>
              <a:off x="11664560" y="4463650"/>
              <a:ext cx="183600" cy="3178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87DC7D7-AA63-8E76-C408-5878F21547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655920" y="4454650"/>
                <a:ext cx="201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7CAAD1A-EBFE-D043-42C3-A0ED9F1B5F93}"/>
                  </a:ext>
                </a:extLst>
              </p14:cNvPr>
              <p14:cNvContentPartPr/>
              <p14:nvPr/>
            </p14:nvContentPartPr>
            <p14:xfrm>
              <a:off x="1079120" y="4476610"/>
              <a:ext cx="768960" cy="6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7CAAD1A-EBFE-D043-42C3-A0ED9F1B5F9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0120" y="4467610"/>
                <a:ext cx="786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9B00EA1-EA70-EE4D-8B96-E9A2A53F7D0A}"/>
                  </a:ext>
                </a:extLst>
              </p14:cNvPr>
              <p14:cNvContentPartPr/>
              <p14:nvPr/>
            </p14:nvContentPartPr>
            <p14:xfrm>
              <a:off x="1872920" y="3555730"/>
              <a:ext cx="781560" cy="921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9B00EA1-EA70-EE4D-8B96-E9A2A53F7D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3920" y="3546730"/>
                <a:ext cx="799200" cy="9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6D31F96C-A17E-C5BA-63D9-47A1002D1746}"/>
                  </a:ext>
                </a:extLst>
              </p14:cNvPr>
              <p14:cNvContentPartPr/>
              <p14:nvPr/>
            </p14:nvContentPartPr>
            <p14:xfrm>
              <a:off x="1593560" y="4597210"/>
              <a:ext cx="546480" cy="129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6D31F96C-A17E-C5BA-63D9-47A1002D17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75560" y="4561210"/>
                <a:ext cx="582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2EDBBFC-40BD-DE20-E290-373D2DA6A9BD}"/>
                  </a:ext>
                </a:extLst>
              </p14:cNvPr>
              <p14:cNvContentPartPr/>
              <p14:nvPr/>
            </p14:nvContentPartPr>
            <p14:xfrm>
              <a:off x="2177840" y="4597210"/>
              <a:ext cx="495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2EDBBFC-40BD-DE20-E290-373D2DA6A9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59840" y="4561210"/>
                <a:ext cx="53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15500F6-781B-34BB-3756-66D5B6070D98}"/>
                  </a:ext>
                </a:extLst>
              </p14:cNvPr>
              <p14:cNvContentPartPr/>
              <p14:nvPr/>
            </p14:nvContentPartPr>
            <p14:xfrm>
              <a:off x="1568000" y="4420090"/>
              <a:ext cx="7200" cy="196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15500F6-781B-34BB-3756-66D5B6070D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59360" y="4411090"/>
                <a:ext cx="24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F1172E7-F228-8C22-69D1-72F458B2E0C0}"/>
                  </a:ext>
                </a:extLst>
              </p14:cNvPr>
              <p14:cNvContentPartPr/>
              <p14:nvPr/>
            </p14:nvContentPartPr>
            <p14:xfrm>
              <a:off x="2158760" y="3803410"/>
              <a:ext cx="360" cy="7560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F1172E7-F228-8C22-69D1-72F458B2E0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49760" y="3794410"/>
                <a:ext cx="1800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64CA43E9-60A6-6669-4BBE-A8A77D7CBF41}"/>
                  </a:ext>
                </a:extLst>
              </p14:cNvPr>
              <p14:cNvContentPartPr/>
              <p14:nvPr/>
            </p14:nvContentPartPr>
            <p14:xfrm>
              <a:off x="2685800" y="3727090"/>
              <a:ext cx="6840" cy="8449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64CA43E9-60A6-6669-4BBE-A8A77D7CBF4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76800" y="3718090"/>
                <a:ext cx="24480" cy="862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6BC4627-5DFA-D236-91B4-82120C511668}"/>
              </a:ext>
            </a:extLst>
          </p:cNvPr>
          <p:cNvSpPr txBox="1"/>
          <p:nvPr/>
        </p:nvSpPr>
        <p:spPr>
          <a:xfrm>
            <a:off x="622051" y="3065805"/>
            <a:ext cx="357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Vanishing gradient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200" dirty="0" err="1">
                <a:solidFill>
                  <a:srgbClr val="FF0000"/>
                </a:solidFill>
              </a:rPr>
              <a:t>접선기울기가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에 </a:t>
            </a:r>
            <a:r>
              <a:rPr lang="ko-KR" altLang="en-US" sz="1200" dirty="0" err="1">
                <a:solidFill>
                  <a:srgbClr val="FF0000"/>
                </a:solidFill>
              </a:rPr>
              <a:t>가까워질때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845C0B-60C6-93B3-BC3C-C1FB285D082D}"/>
              </a:ext>
            </a:extLst>
          </p:cNvPr>
          <p:cNvSpPr txBox="1"/>
          <p:nvPr/>
        </p:nvSpPr>
        <p:spPr>
          <a:xfrm>
            <a:off x="5667110" y="5110221"/>
            <a:ext cx="75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보정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D91DBEC-C006-3D2D-F529-9C789D38C4E5}"/>
              </a:ext>
            </a:extLst>
          </p:cNvPr>
          <p:cNvGrpSpPr/>
          <p:nvPr/>
        </p:nvGrpSpPr>
        <p:grpSpPr>
          <a:xfrm>
            <a:off x="7461200" y="5018050"/>
            <a:ext cx="127080" cy="79200"/>
            <a:chOff x="7461200" y="5018050"/>
            <a:chExt cx="12708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6B0C969-33E3-1631-CAC5-99E7A5C6D9B7}"/>
                    </a:ext>
                  </a:extLst>
                </p14:cNvPr>
                <p14:cNvContentPartPr/>
                <p14:nvPr/>
              </p14:nvContentPartPr>
              <p14:xfrm>
                <a:off x="7461560" y="5054410"/>
                <a:ext cx="126720" cy="151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6B0C969-33E3-1631-CAC5-99E7A5C6D9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52920" y="5045410"/>
                  <a:ext cx="144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7E31CAA7-2F5F-FA5B-A885-06AF079AEE9C}"/>
                    </a:ext>
                  </a:extLst>
                </p14:cNvPr>
                <p14:cNvContentPartPr/>
                <p14:nvPr/>
              </p14:nvContentPartPr>
              <p14:xfrm>
                <a:off x="7461200" y="5018050"/>
                <a:ext cx="39600" cy="42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7E31CAA7-2F5F-FA5B-A885-06AF079AEE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2200" y="5009410"/>
                  <a:ext cx="57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368D04B-17F1-FD8B-0D40-BEF22A9CA748}"/>
                    </a:ext>
                  </a:extLst>
                </p14:cNvPr>
                <p14:cNvContentPartPr/>
                <p14:nvPr/>
              </p14:nvContentPartPr>
              <p14:xfrm>
                <a:off x="7467320" y="5073490"/>
                <a:ext cx="10080" cy="237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368D04B-17F1-FD8B-0D40-BEF22A9CA74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58320" y="5064490"/>
                  <a:ext cx="2772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2CF109D-49A1-9DC1-3D1E-F1712E967884}"/>
              </a:ext>
            </a:extLst>
          </p:cNvPr>
          <p:cNvSpPr txBox="1"/>
          <p:nvPr/>
        </p:nvSpPr>
        <p:spPr>
          <a:xfrm>
            <a:off x="7969250" y="5200030"/>
            <a:ext cx="4121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rgbClr val="0070C0"/>
                </a:solidFill>
              </a:rPr>
              <a:t>신경망 학습 중에는 앞 층의 파라미터가 계속 업데이트됨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rgbClr val="0070C0"/>
                </a:solidFill>
              </a:rPr>
              <a:t>그 결과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뒤 층에 전달되는 </a:t>
            </a:r>
            <a:r>
              <a:rPr lang="ko-KR" altLang="en-US" sz="1400" dirty="0" err="1">
                <a:solidFill>
                  <a:srgbClr val="0070C0"/>
                </a:solidFill>
              </a:rPr>
              <a:t>입력값의</a:t>
            </a:r>
            <a:r>
              <a:rPr lang="ko-KR" altLang="en-US" sz="1400" dirty="0">
                <a:solidFill>
                  <a:srgbClr val="0070C0"/>
                </a:solidFill>
              </a:rPr>
              <a:t> 분포가 계속 바뀜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1400" dirty="0">
                <a:solidFill>
                  <a:srgbClr val="0070C0"/>
                </a:solidFill>
              </a:rPr>
              <a:t>어떤 층이 </a:t>
            </a:r>
            <a:r>
              <a:rPr lang="ko-KR" altLang="en-US" sz="1400" dirty="0" err="1">
                <a:solidFill>
                  <a:srgbClr val="0070C0"/>
                </a:solidFill>
              </a:rPr>
              <a:t>학습해야하는</a:t>
            </a:r>
            <a:r>
              <a:rPr lang="ko-KR" altLang="en-US" sz="1400" dirty="0">
                <a:solidFill>
                  <a:srgbClr val="0070C0"/>
                </a:solidFill>
              </a:rPr>
              <a:t> </a:t>
            </a:r>
            <a:r>
              <a:rPr lang="en-US" altLang="ko-KR" sz="1400" dirty="0">
                <a:solidFill>
                  <a:srgbClr val="0070C0"/>
                </a:solidFill>
              </a:rPr>
              <a:t>“</a:t>
            </a:r>
            <a:r>
              <a:rPr lang="ko-KR" altLang="en-US" sz="1400" dirty="0">
                <a:solidFill>
                  <a:srgbClr val="0070C0"/>
                </a:solidFill>
              </a:rPr>
              <a:t>입력데이터의 분포</a:t>
            </a:r>
            <a:r>
              <a:rPr lang="en-US" altLang="ko-KR" sz="1400" dirty="0">
                <a:solidFill>
                  <a:srgbClr val="0070C0"/>
                </a:solidFill>
              </a:rPr>
              <a:t>”</a:t>
            </a:r>
            <a:r>
              <a:rPr lang="ko-KR" altLang="en-US" sz="1400" dirty="0">
                <a:solidFill>
                  <a:srgbClr val="0070C0"/>
                </a:solidFill>
              </a:rPr>
              <a:t>가 학습과정 내내 고정되지 않고 </a:t>
            </a:r>
            <a:r>
              <a:rPr lang="ko-KR" altLang="en-US" sz="1400" dirty="0" err="1">
                <a:solidFill>
                  <a:srgbClr val="0070C0"/>
                </a:solidFill>
              </a:rPr>
              <a:t>이동하게됨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2711E08A-AD5E-D063-F1DB-011A86D42FDE}"/>
                  </a:ext>
                </a:extLst>
              </p14:cNvPr>
              <p14:cNvContentPartPr/>
              <p14:nvPr/>
            </p14:nvContentPartPr>
            <p14:xfrm>
              <a:off x="6143600" y="5135410"/>
              <a:ext cx="1121040" cy="1292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2711E08A-AD5E-D063-F1DB-011A86D42FD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34600" y="5126770"/>
                <a:ext cx="1138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BA2668E-9A7C-1947-B200-803B5C78AA24}"/>
                  </a:ext>
                </a:extLst>
              </p14:cNvPr>
              <p14:cNvContentPartPr/>
              <p14:nvPr/>
            </p14:nvContentPartPr>
            <p14:xfrm>
              <a:off x="4660760" y="5835250"/>
              <a:ext cx="432360" cy="7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BA2668E-9A7C-1947-B200-803B5C78AA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24760" y="5691250"/>
                <a:ext cx="50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0E160192-F329-E0FC-2454-17D1C5DDDB52}"/>
                  </a:ext>
                </a:extLst>
              </p14:cNvPr>
              <p14:cNvContentPartPr/>
              <p14:nvPr/>
            </p14:nvContentPartPr>
            <p14:xfrm>
              <a:off x="4768760" y="5441770"/>
              <a:ext cx="463320" cy="136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0E160192-F329-E0FC-2454-17D1C5DDDB5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32760" y="5369770"/>
                <a:ext cx="534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4AEE3B6-2600-A07B-9A71-A65B73736E3B}"/>
                  </a:ext>
                </a:extLst>
              </p14:cNvPr>
              <p14:cNvContentPartPr/>
              <p14:nvPr/>
            </p14:nvContentPartPr>
            <p14:xfrm>
              <a:off x="4927160" y="5059090"/>
              <a:ext cx="406080" cy="86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4AEE3B6-2600-A07B-9A71-A65B73736E3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91520" y="4987090"/>
                <a:ext cx="477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811C0FE4-029F-0269-17B9-81861B620217}"/>
                  </a:ext>
                </a:extLst>
              </p14:cNvPr>
              <p14:cNvContentPartPr/>
              <p14:nvPr/>
            </p14:nvContentPartPr>
            <p14:xfrm>
              <a:off x="5111480" y="4673170"/>
              <a:ext cx="387000" cy="72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811C0FE4-029F-0269-17B9-81861B62021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75480" y="4601170"/>
                <a:ext cx="458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8EC0E842-0870-6390-554D-BBF701004B5C}"/>
                  </a:ext>
                </a:extLst>
              </p14:cNvPr>
              <p14:cNvContentPartPr/>
              <p14:nvPr/>
            </p14:nvContentPartPr>
            <p14:xfrm>
              <a:off x="5321000" y="4330090"/>
              <a:ext cx="425160" cy="75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8EC0E842-0870-6390-554D-BBF701004B5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85000" y="4258090"/>
                <a:ext cx="4968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0FA7B6EA-BA7E-7A77-9CC3-BCCB44568565}"/>
              </a:ext>
            </a:extLst>
          </p:cNvPr>
          <p:cNvGrpSpPr/>
          <p:nvPr/>
        </p:nvGrpSpPr>
        <p:grpSpPr>
          <a:xfrm>
            <a:off x="4595240" y="4784410"/>
            <a:ext cx="611280" cy="378360"/>
            <a:chOff x="4595240" y="4784410"/>
            <a:chExt cx="61128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07A7F2E-270B-427E-219A-16C0D41A075B}"/>
                    </a:ext>
                  </a:extLst>
                </p14:cNvPr>
                <p14:cNvContentPartPr/>
                <p14:nvPr/>
              </p14:nvContentPartPr>
              <p14:xfrm>
                <a:off x="4743200" y="4784410"/>
                <a:ext cx="174240" cy="128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07A7F2E-270B-427E-219A-16C0D41A07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34560" y="4775770"/>
                  <a:ext cx="191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AAF69355-D500-5EFC-BA49-9366D75704AD}"/>
                    </a:ext>
                  </a:extLst>
                </p14:cNvPr>
                <p14:cNvContentPartPr/>
                <p14:nvPr/>
              </p14:nvContentPartPr>
              <p14:xfrm>
                <a:off x="4921040" y="4876570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AAF69355-D500-5EFC-BA49-9366D75704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2400" y="48675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2132B18-D786-C212-C453-B0BC651B9645}"/>
                    </a:ext>
                  </a:extLst>
                </p14:cNvPr>
                <p14:cNvContentPartPr/>
                <p14:nvPr/>
              </p14:nvContentPartPr>
              <p14:xfrm>
                <a:off x="4914560" y="4908250"/>
                <a:ext cx="360" cy="5688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2132B18-D786-C212-C453-B0BC651B96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05920" y="4899250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A5490B2-4AE5-A29D-F80F-35C1B6D27829}"/>
                    </a:ext>
                  </a:extLst>
                </p14:cNvPr>
                <p14:cNvContentPartPr/>
                <p14:nvPr/>
              </p14:nvContentPartPr>
              <p14:xfrm>
                <a:off x="4601720" y="4995730"/>
                <a:ext cx="604800" cy="1670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A5490B2-4AE5-A29D-F80F-35C1B6D278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92720" y="4987090"/>
                  <a:ext cx="622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924DC57-1B69-221D-CA6D-DC1A6B33B946}"/>
                    </a:ext>
                  </a:extLst>
                </p14:cNvPr>
                <p14:cNvContentPartPr/>
                <p14:nvPr/>
              </p14:nvContentPartPr>
              <p14:xfrm>
                <a:off x="4595240" y="4882330"/>
                <a:ext cx="92880" cy="1980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924DC57-1B69-221D-CA6D-DC1A6B33B94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86240" y="4873330"/>
                  <a:ext cx="110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D840ED4E-4839-28AF-7442-698957AB8081}"/>
                    </a:ext>
                  </a:extLst>
                </p14:cNvPr>
                <p14:cNvContentPartPr/>
                <p14:nvPr/>
              </p14:nvContentPartPr>
              <p14:xfrm>
                <a:off x="4692440" y="4889170"/>
                <a:ext cx="360" cy="302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D840ED4E-4839-28AF-7442-698957AB80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83440" y="4880530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3462177-16B7-F3DA-7862-4BC0F037ECF8}"/>
                    </a:ext>
                  </a:extLst>
                </p14:cNvPr>
                <p14:cNvContentPartPr/>
                <p14:nvPr/>
              </p14:nvContentPartPr>
              <p14:xfrm>
                <a:off x="4698920" y="4902130"/>
                <a:ext cx="360" cy="176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3462177-16B7-F3DA-7862-4BC0F037EC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9920" y="4893130"/>
                  <a:ext cx="1800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1821D145-0E09-AA3B-3D89-9AE3361B7D9B}"/>
                  </a:ext>
                </a:extLst>
              </p14:cNvPr>
              <p14:cNvContentPartPr/>
              <p14:nvPr/>
            </p14:nvContentPartPr>
            <p14:xfrm>
              <a:off x="2590400" y="2729890"/>
              <a:ext cx="1828440" cy="2592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1821D145-0E09-AA3B-3D89-9AE3361B7D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81760" y="2721250"/>
                <a:ext cx="1846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FA26CB4-36A7-5750-50E5-F1D946F75823}"/>
                  </a:ext>
                </a:extLst>
              </p14:cNvPr>
              <p14:cNvContentPartPr/>
              <p14:nvPr/>
            </p14:nvContentPartPr>
            <p14:xfrm>
              <a:off x="6070520" y="2728090"/>
              <a:ext cx="1713960" cy="349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FA26CB4-36A7-5750-50E5-F1D946F7582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61520" y="2719090"/>
                <a:ext cx="1731600" cy="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08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BC6D5-F546-B694-202D-EB03BA9B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50FA1-AF1E-F59C-F5CF-0314C21B0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" y="0"/>
            <a:ext cx="12023800" cy="6769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51003-7CC2-124B-C2A2-573EE754AEBD}"/>
              </a:ext>
            </a:extLst>
          </p:cNvPr>
          <p:cNvSpPr txBox="1"/>
          <p:nvPr/>
        </p:nvSpPr>
        <p:spPr>
          <a:xfrm>
            <a:off x="838200" y="88900"/>
            <a:ext cx="894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미니배치 하나당 작업 </a:t>
            </a:r>
            <a:r>
              <a:rPr lang="en-US" altLang="ko-KR" sz="1400" dirty="0">
                <a:solidFill>
                  <a:srgbClr val="FF0000"/>
                </a:solidFill>
              </a:rPr>
              <a:t>/ layer</a:t>
            </a:r>
            <a:r>
              <a:rPr lang="ko-KR" altLang="en-US" sz="1400" dirty="0">
                <a:solidFill>
                  <a:srgbClr val="FF0000"/>
                </a:solidFill>
              </a:rPr>
              <a:t>의 각 </a:t>
            </a:r>
            <a:r>
              <a:rPr lang="en-US" altLang="ko-KR" sz="1400" dirty="0">
                <a:solidFill>
                  <a:srgbClr val="FF0000"/>
                </a:solidFill>
              </a:rPr>
              <a:t>node</a:t>
            </a:r>
            <a:r>
              <a:rPr lang="ko-KR" altLang="en-US" sz="1400" dirty="0">
                <a:solidFill>
                  <a:srgbClr val="FF0000"/>
                </a:solidFill>
              </a:rPr>
              <a:t>마다 독자적으로 진행 </a:t>
            </a:r>
            <a:r>
              <a:rPr lang="en-US" altLang="ko-KR" sz="1400" dirty="0">
                <a:solidFill>
                  <a:srgbClr val="FF0000"/>
                </a:solidFill>
              </a:rPr>
              <a:t>/ </a:t>
            </a:r>
            <a:r>
              <a:rPr lang="ko-KR" altLang="en-US" sz="1400" dirty="0">
                <a:solidFill>
                  <a:srgbClr val="FF0000"/>
                </a:solidFill>
              </a:rPr>
              <a:t>분포변화를 줄여 학습효율 강화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93432-757D-6055-B08C-FE5F42E1D31F}"/>
              </a:ext>
            </a:extLst>
          </p:cNvPr>
          <p:cNvSpPr txBox="1"/>
          <p:nvPr/>
        </p:nvSpPr>
        <p:spPr>
          <a:xfrm>
            <a:off x="6838950" y="1027906"/>
            <a:ext cx="81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노드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4D000-D12B-0424-024C-F88D7FE7EA11}"/>
              </a:ext>
            </a:extLst>
          </p:cNvPr>
          <p:cNvSpPr txBox="1"/>
          <p:nvPr/>
        </p:nvSpPr>
        <p:spPr>
          <a:xfrm>
            <a:off x="2943225" y="3759242"/>
            <a:ext cx="1047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Xi</a:t>
            </a:r>
            <a:r>
              <a:rPr lang="ko-KR" altLang="en-US" sz="1050" dirty="0">
                <a:solidFill>
                  <a:srgbClr val="FF0000"/>
                </a:solidFill>
              </a:rPr>
              <a:t>들의 평균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ED16C-1CB6-4F4C-C9B2-537C90620315}"/>
              </a:ext>
            </a:extLst>
          </p:cNvPr>
          <p:cNvSpPr txBox="1"/>
          <p:nvPr/>
        </p:nvSpPr>
        <p:spPr>
          <a:xfrm>
            <a:off x="2825750" y="4495800"/>
            <a:ext cx="10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Xi</a:t>
            </a:r>
            <a:r>
              <a:rPr lang="ko-KR" altLang="en-US" sz="1100" dirty="0">
                <a:solidFill>
                  <a:srgbClr val="FF0000"/>
                </a:solidFill>
              </a:rPr>
              <a:t>들의 분산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F805E-6703-2FE0-6F72-77C3F5FE7E08}"/>
              </a:ext>
            </a:extLst>
          </p:cNvPr>
          <p:cNvSpPr txBox="1"/>
          <p:nvPr/>
        </p:nvSpPr>
        <p:spPr>
          <a:xfrm>
            <a:off x="2882900" y="4876800"/>
            <a:ext cx="207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Xi -&gt;</a:t>
            </a:r>
            <a:r>
              <a:rPr lang="ko-KR" altLang="en-US" sz="1100" dirty="0">
                <a:solidFill>
                  <a:srgbClr val="FF0000"/>
                </a:solidFill>
              </a:rPr>
              <a:t>평균</a:t>
            </a:r>
            <a:r>
              <a:rPr lang="en-US" altLang="ko-KR" sz="1100" dirty="0">
                <a:solidFill>
                  <a:srgbClr val="FF0000"/>
                </a:solidFill>
              </a:rPr>
              <a:t>=0, </a:t>
            </a:r>
            <a:r>
              <a:rPr lang="ko-KR" altLang="en-US" sz="1100" dirty="0">
                <a:solidFill>
                  <a:srgbClr val="FF0000"/>
                </a:solidFill>
              </a:rPr>
              <a:t>편차</a:t>
            </a:r>
            <a:r>
              <a:rPr lang="en-US" altLang="ko-KR" sz="1100" dirty="0">
                <a:solidFill>
                  <a:srgbClr val="FF0000"/>
                </a:solidFill>
              </a:rPr>
              <a:t>=1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E4D58-DD50-BD2A-E00E-0107DDDE331D}"/>
              </a:ext>
            </a:extLst>
          </p:cNvPr>
          <p:cNvSpPr txBox="1"/>
          <p:nvPr/>
        </p:nvSpPr>
        <p:spPr>
          <a:xfrm>
            <a:off x="302904" y="4846310"/>
            <a:ext cx="1456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standardization</a:t>
            </a:r>
            <a:r>
              <a:rPr lang="ko-KR" altLang="en-US" sz="1050" dirty="0">
                <a:solidFill>
                  <a:srgbClr val="FF0000"/>
                </a:solidFill>
              </a:rPr>
              <a:t>사용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0AECB27-5CEE-A024-AD20-F6060C81A237}"/>
                  </a:ext>
                </a:extLst>
              </p14:cNvPr>
              <p14:cNvContentPartPr/>
              <p14:nvPr/>
            </p14:nvContentPartPr>
            <p14:xfrm>
              <a:off x="1712360" y="1997650"/>
              <a:ext cx="753480" cy="385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0AECB27-5CEE-A024-AD20-F6060C81A2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3360" y="1989010"/>
                <a:ext cx="77112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38279A9-C6A7-B93C-FC01-FEB245D310AC}"/>
                  </a:ext>
                </a:extLst>
              </p14:cNvPr>
              <p14:cNvContentPartPr/>
              <p14:nvPr/>
            </p14:nvContentPartPr>
            <p14:xfrm>
              <a:off x="2046440" y="5479930"/>
              <a:ext cx="195120" cy="3067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38279A9-C6A7-B93C-FC01-FEB245D310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800" y="5470930"/>
                <a:ext cx="2127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A3A99C5-A728-E2CE-393C-4601F130D200}"/>
                  </a:ext>
                </a:extLst>
              </p14:cNvPr>
              <p14:cNvContentPartPr/>
              <p14:nvPr/>
            </p14:nvContentPartPr>
            <p14:xfrm>
              <a:off x="2825480" y="5486050"/>
              <a:ext cx="155880" cy="2826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A3A99C5-A728-E2CE-393C-4601F130D2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480" y="5477410"/>
                <a:ext cx="17352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A6515D0-9B41-64FC-1912-7BF8BAA0FD5C}"/>
              </a:ext>
            </a:extLst>
          </p:cNvPr>
          <p:cNvSpPr txBox="1"/>
          <p:nvPr/>
        </p:nvSpPr>
        <p:spPr>
          <a:xfrm>
            <a:off x="2981360" y="5698405"/>
            <a:ext cx="824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이동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08F39-2915-BB5C-7E5D-27E7264A0E75}"/>
              </a:ext>
            </a:extLst>
          </p:cNvPr>
          <p:cNvSpPr txBox="1"/>
          <p:nvPr/>
        </p:nvSpPr>
        <p:spPr>
          <a:xfrm>
            <a:off x="1371610" y="5698405"/>
            <a:ext cx="869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스케일링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173E996-4C8A-498B-954D-EAE97A4EF9C0}"/>
                  </a:ext>
                </a:extLst>
              </p14:cNvPr>
              <p14:cNvContentPartPr/>
              <p14:nvPr/>
            </p14:nvContentPartPr>
            <p14:xfrm>
              <a:off x="7339880" y="3675250"/>
              <a:ext cx="81360" cy="918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173E996-4C8A-498B-954D-EAE97A4EF9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30880" y="3666250"/>
                <a:ext cx="990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8DB06671-4E11-D4F4-ED5F-E66B4EEA6426}"/>
                  </a:ext>
                </a:extLst>
              </p14:cNvPr>
              <p14:cNvContentPartPr/>
              <p14:nvPr/>
            </p14:nvContentPartPr>
            <p14:xfrm>
              <a:off x="7930640" y="3954970"/>
              <a:ext cx="65520" cy="781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8DB06671-4E11-D4F4-ED5F-E66B4EEA64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22000" y="3945970"/>
                <a:ext cx="831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5A9BBC5B-655A-C43B-0444-F146FB4DDD10}"/>
                  </a:ext>
                </a:extLst>
              </p14:cNvPr>
              <p14:cNvContentPartPr/>
              <p14:nvPr/>
            </p14:nvContentPartPr>
            <p14:xfrm>
              <a:off x="8006960" y="3892330"/>
              <a:ext cx="41400" cy="105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5A9BBC5B-655A-C43B-0444-F146FB4DDD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97960" y="3883330"/>
                <a:ext cx="59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43F5FC-894B-34CE-B566-547A29834274}"/>
                  </a:ext>
                </a:extLst>
              </p14:cNvPr>
              <p14:cNvContentPartPr/>
              <p14:nvPr/>
            </p14:nvContentPartPr>
            <p14:xfrm>
              <a:off x="7574600" y="3892330"/>
              <a:ext cx="139680" cy="1508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43F5FC-894B-34CE-B566-547A298342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65960" y="3883330"/>
                <a:ext cx="157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4708A45-681D-4B7A-2C30-6D10DC58B72D}"/>
                  </a:ext>
                </a:extLst>
              </p14:cNvPr>
              <p14:cNvContentPartPr/>
              <p14:nvPr/>
            </p14:nvContentPartPr>
            <p14:xfrm>
              <a:off x="7821560" y="4285810"/>
              <a:ext cx="60120" cy="1440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4708A45-681D-4B7A-2C30-6D10DC58B7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12560" y="4277170"/>
                <a:ext cx="77760" cy="1616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25729DD-2CD4-13C4-4967-1725C04D5CE3}"/>
              </a:ext>
            </a:extLst>
          </p:cNvPr>
          <p:cNvSpPr txBox="1"/>
          <p:nvPr/>
        </p:nvSpPr>
        <p:spPr>
          <a:xfrm>
            <a:off x="8991600" y="4257273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altLang="ko-KR" dirty="0">
                <a:solidFill>
                  <a:srgbClr val="FF0000"/>
                </a:solidFill>
              </a:rPr>
              <a:t>Ŷ</a:t>
            </a:r>
            <a:r>
              <a:rPr lang="en-US" altLang="ko-KR" dirty="0">
                <a:solidFill>
                  <a:srgbClr val="FF0000"/>
                </a:solidFill>
              </a:rPr>
              <a:t>=f(</a:t>
            </a:r>
            <a:r>
              <a:rPr lang="en-US" altLang="ko-KR" dirty="0" err="1">
                <a:solidFill>
                  <a:srgbClr val="FF0000"/>
                </a:solidFill>
              </a:rPr>
              <a:t>Wa+b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3E5D7E-D7D6-05A6-5DB6-609BE5A729CB}"/>
              </a:ext>
            </a:extLst>
          </p:cNvPr>
          <p:cNvSpPr txBox="1"/>
          <p:nvPr/>
        </p:nvSpPr>
        <p:spPr>
          <a:xfrm>
            <a:off x="8991600" y="46616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y-GB" altLang="ko-KR" dirty="0">
                <a:solidFill>
                  <a:srgbClr val="FF0000"/>
                </a:solidFill>
              </a:rPr>
              <a:t>Ŷ</a:t>
            </a:r>
            <a:r>
              <a:rPr lang="en-US" altLang="ko-KR" dirty="0">
                <a:solidFill>
                  <a:srgbClr val="FF0000"/>
                </a:solidFill>
              </a:rPr>
              <a:t>=f(BN(</a:t>
            </a:r>
            <a:r>
              <a:rPr lang="en-US" altLang="ko-KR" dirty="0" err="1">
                <a:solidFill>
                  <a:srgbClr val="FF0000"/>
                </a:solidFill>
              </a:rPr>
              <a:t>Wa+b</a:t>
            </a:r>
            <a:r>
              <a:rPr lang="en-US" altLang="ko-KR" dirty="0">
                <a:solidFill>
                  <a:srgbClr val="FF0000"/>
                </a:solidFill>
              </a:rPr>
              <a:t>))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451EBC-3FC6-6184-6608-17400B5D5423}"/>
              </a:ext>
            </a:extLst>
          </p:cNvPr>
          <p:cNvGrpSpPr/>
          <p:nvPr/>
        </p:nvGrpSpPr>
        <p:grpSpPr>
          <a:xfrm>
            <a:off x="1364240" y="3848050"/>
            <a:ext cx="337680" cy="1091880"/>
            <a:chOff x="1364240" y="3848050"/>
            <a:chExt cx="337680" cy="10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B9C453B-F9D7-516C-D662-56331A242177}"/>
                    </a:ext>
                  </a:extLst>
                </p14:cNvPr>
                <p14:cNvContentPartPr/>
                <p14:nvPr/>
              </p14:nvContentPartPr>
              <p14:xfrm>
                <a:off x="1567280" y="3848050"/>
                <a:ext cx="134640" cy="1091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B9C453B-F9D7-516C-D662-56331A2421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8640" y="3839050"/>
                  <a:ext cx="152280" cy="11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6F38A32-7FD5-0B99-8B63-FB743618AAEA}"/>
                    </a:ext>
                  </a:extLst>
                </p14:cNvPr>
                <p14:cNvContentPartPr/>
                <p14:nvPr/>
              </p14:nvContentPartPr>
              <p14:xfrm>
                <a:off x="1434800" y="3943090"/>
                <a:ext cx="360" cy="1393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6F38A32-7FD5-0B99-8B63-FB743618AA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26160" y="3934450"/>
                  <a:ext cx="18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F3F9972-2E27-75F8-8378-04C9F7764B73}"/>
                    </a:ext>
                  </a:extLst>
                </p14:cNvPr>
                <p14:cNvContentPartPr/>
                <p14:nvPr/>
              </p14:nvContentPartPr>
              <p14:xfrm>
                <a:off x="1364240" y="3921490"/>
                <a:ext cx="135360" cy="1810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8F3F9972-2E27-75F8-8378-04C9F7764B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55600" y="3912490"/>
                  <a:ext cx="1530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FDA60B-60CF-ED38-4E76-3238CB7EA5C5}"/>
              </a:ext>
            </a:extLst>
          </p:cNvPr>
          <p:cNvGrpSpPr/>
          <p:nvPr/>
        </p:nvGrpSpPr>
        <p:grpSpPr>
          <a:xfrm>
            <a:off x="1352000" y="5180770"/>
            <a:ext cx="369000" cy="402840"/>
            <a:chOff x="1352000" y="5180770"/>
            <a:chExt cx="36900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26B7D92-94B3-4E52-17FA-6CC218B7EFBB}"/>
                    </a:ext>
                  </a:extLst>
                </p14:cNvPr>
                <p14:cNvContentPartPr/>
                <p14:nvPr/>
              </p14:nvContentPartPr>
              <p14:xfrm>
                <a:off x="1674200" y="5321170"/>
                <a:ext cx="46800" cy="262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26B7D92-94B3-4E52-17FA-6CC218B7EFB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65200" y="5312170"/>
                  <a:ext cx="644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A868FB01-11E5-73F3-B6A8-0E8900C69C94}"/>
                    </a:ext>
                  </a:extLst>
                </p14:cNvPr>
                <p14:cNvContentPartPr/>
                <p14:nvPr/>
              </p14:nvContentPartPr>
              <p14:xfrm>
                <a:off x="1415720" y="5218930"/>
                <a:ext cx="104760" cy="1432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A868FB01-11E5-73F3-B6A8-0E8900C69C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07080" y="5210290"/>
                  <a:ext cx="122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F8360A0-607E-AAA9-CF06-C8ED37EEF8E7}"/>
                    </a:ext>
                  </a:extLst>
                </p14:cNvPr>
                <p14:cNvContentPartPr/>
                <p14:nvPr/>
              </p14:nvContentPartPr>
              <p14:xfrm>
                <a:off x="1352000" y="5180770"/>
                <a:ext cx="222840" cy="2358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F8360A0-607E-AAA9-CF06-C8ED37EEF8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43000" y="5171770"/>
                  <a:ext cx="24048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B716FF3-B280-AD8E-9A0C-56AF0D9C6F46}"/>
                  </a:ext>
                </a:extLst>
              </p14:cNvPr>
              <p14:cNvContentPartPr/>
              <p14:nvPr/>
            </p14:nvContentPartPr>
            <p14:xfrm>
              <a:off x="6527720" y="2672650"/>
              <a:ext cx="5276160" cy="57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B716FF3-B280-AD8E-9A0C-56AF0D9C6F4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18720" y="2664010"/>
                <a:ext cx="5293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C1378AF4-954C-EC4A-FA0C-3039EA2509FB}"/>
                  </a:ext>
                </a:extLst>
              </p14:cNvPr>
              <p14:cNvContentPartPr/>
              <p14:nvPr/>
            </p14:nvContentPartPr>
            <p14:xfrm>
              <a:off x="7175360" y="2654290"/>
              <a:ext cx="882360" cy="324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C1378AF4-954C-EC4A-FA0C-3039EA2509F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39360" y="2582290"/>
                <a:ext cx="9540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4F537F4-DFA3-C305-C574-BA5105312C34}"/>
                  </a:ext>
                </a:extLst>
              </p14:cNvPr>
              <p14:cNvContentPartPr/>
              <p14:nvPr/>
            </p14:nvContentPartPr>
            <p14:xfrm>
              <a:off x="9245000" y="2596690"/>
              <a:ext cx="9360" cy="27900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4F537F4-DFA3-C305-C574-BA5105312C3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36000" y="2588050"/>
                <a:ext cx="27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389B0632-DAA1-1584-94A4-587824C0A36D}"/>
                  </a:ext>
                </a:extLst>
              </p14:cNvPr>
              <p14:cNvContentPartPr/>
              <p14:nvPr/>
            </p14:nvContentPartPr>
            <p14:xfrm>
              <a:off x="9206480" y="2930770"/>
              <a:ext cx="99000" cy="11448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389B0632-DAA1-1584-94A4-587824C0A36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97480" y="2921770"/>
                <a:ext cx="1166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FD28AA37-A842-16F9-8828-AEDE9567F9E6}"/>
                  </a:ext>
                </a:extLst>
              </p14:cNvPr>
              <p14:cNvContentPartPr/>
              <p14:nvPr/>
            </p14:nvContentPartPr>
            <p14:xfrm>
              <a:off x="10801280" y="2692090"/>
              <a:ext cx="7869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FD28AA37-A842-16F9-8828-AEDE9567F9E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65280" y="2620090"/>
                <a:ext cx="858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6CBD9DE6-9A21-72B2-1F4F-F59C6C9765CA}"/>
                  </a:ext>
                </a:extLst>
              </p14:cNvPr>
              <p14:cNvContentPartPr/>
              <p14:nvPr/>
            </p14:nvContentPartPr>
            <p14:xfrm>
              <a:off x="8902640" y="2710450"/>
              <a:ext cx="641160" cy="75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6CBD9DE6-9A21-72B2-1F4F-F59C6C9765C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866640" y="2638450"/>
                <a:ext cx="712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DFC6589A-C339-6338-FD95-A8D324EBEC0B}"/>
                  </a:ext>
                </a:extLst>
              </p14:cNvPr>
              <p14:cNvContentPartPr/>
              <p14:nvPr/>
            </p14:nvContentPartPr>
            <p14:xfrm>
              <a:off x="7365800" y="2614690"/>
              <a:ext cx="571320" cy="828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DFC6589A-C339-6338-FD95-A8D324EBEC0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29800" y="2542690"/>
                <a:ext cx="6429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E17E34EE-D108-B554-1802-CCD8FA81503A}"/>
                  </a:ext>
                </a:extLst>
              </p14:cNvPr>
              <p14:cNvContentPartPr/>
              <p14:nvPr/>
            </p14:nvContentPartPr>
            <p14:xfrm>
              <a:off x="9540560" y="2289970"/>
              <a:ext cx="1368720" cy="30096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E17E34EE-D108-B554-1802-CCD8FA81503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31920" y="2280970"/>
                <a:ext cx="13863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077950C1-01CD-F43A-0386-CE4A9CCCD902}"/>
                  </a:ext>
                </a:extLst>
              </p14:cNvPr>
              <p14:cNvContentPartPr/>
              <p14:nvPr/>
            </p14:nvContentPartPr>
            <p14:xfrm>
              <a:off x="9491600" y="2469970"/>
              <a:ext cx="127800" cy="13356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077950C1-01CD-F43A-0386-CE4A9CCCD90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82960" y="2460970"/>
                <a:ext cx="1454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CE2861-414D-6CDD-1376-83423E90F4BA}"/>
              </a:ext>
            </a:extLst>
          </p:cNvPr>
          <p:cNvGrpSpPr/>
          <p:nvPr/>
        </p:nvGrpSpPr>
        <p:grpSpPr>
          <a:xfrm>
            <a:off x="9930800" y="2075410"/>
            <a:ext cx="121680" cy="166680"/>
            <a:chOff x="9930800" y="2075410"/>
            <a:chExt cx="12168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40678AD8-9A5E-8301-DB20-771B64263182}"/>
                    </a:ext>
                  </a:extLst>
                </p14:cNvPr>
                <p14:cNvContentPartPr/>
                <p14:nvPr/>
              </p14:nvContentPartPr>
              <p14:xfrm>
                <a:off x="10001000" y="2107810"/>
                <a:ext cx="9000" cy="99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40678AD8-9A5E-8301-DB20-771B642631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92000" y="2099170"/>
                  <a:ext cx="26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688A526-C689-D093-1D97-3165B22D6605}"/>
                    </a:ext>
                  </a:extLst>
                </p14:cNvPr>
                <p14:cNvContentPartPr/>
                <p14:nvPr/>
              </p14:nvContentPartPr>
              <p14:xfrm>
                <a:off x="9930800" y="2075410"/>
                <a:ext cx="121680" cy="1666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688A526-C689-D093-1D97-3165B22D660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21800" y="2066770"/>
                  <a:ext cx="13932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043A203-8DF5-DE6C-D59E-C3C0DF2702F3}"/>
              </a:ext>
            </a:extLst>
          </p:cNvPr>
          <p:cNvGrpSpPr/>
          <p:nvPr/>
        </p:nvGrpSpPr>
        <p:grpSpPr>
          <a:xfrm>
            <a:off x="7905440" y="2336410"/>
            <a:ext cx="1146600" cy="248040"/>
            <a:chOff x="7905440" y="2336410"/>
            <a:chExt cx="114660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F8D97DE-A656-9E66-F62A-BB038D5B5FB7}"/>
                    </a:ext>
                  </a:extLst>
                </p14:cNvPr>
                <p14:cNvContentPartPr/>
                <p14:nvPr/>
              </p14:nvContentPartPr>
              <p14:xfrm>
                <a:off x="7915880" y="2359810"/>
                <a:ext cx="1126800" cy="2246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F8D97DE-A656-9E66-F62A-BB038D5B5F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06880" y="2351170"/>
                  <a:ext cx="1144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F3162E5-925D-9862-C3CB-A5F872E9888B}"/>
                    </a:ext>
                  </a:extLst>
                </p14:cNvPr>
                <p14:cNvContentPartPr/>
                <p14:nvPr/>
              </p14:nvContentPartPr>
              <p14:xfrm>
                <a:off x="7905440" y="2406610"/>
                <a:ext cx="136800" cy="968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F3162E5-925D-9862-C3CB-A5F872E988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96800" y="2397610"/>
                  <a:ext cx="154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B87C674-BA23-1BC9-9AC4-46062A89BF42}"/>
                    </a:ext>
                  </a:extLst>
                </p14:cNvPr>
                <p14:cNvContentPartPr/>
                <p14:nvPr/>
              </p14:nvContentPartPr>
              <p14:xfrm>
                <a:off x="8966000" y="2336410"/>
                <a:ext cx="86040" cy="921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B87C674-BA23-1BC9-9AC4-46062A89BF4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57360" y="2327770"/>
                  <a:ext cx="10368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8472E4DD-BBF4-DCC2-92E7-7C3FF9DCCBEF}"/>
                  </a:ext>
                </a:extLst>
              </p14:cNvPr>
              <p14:cNvContentPartPr/>
              <p14:nvPr/>
            </p14:nvContentPartPr>
            <p14:xfrm>
              <a:off x="8958080" y="2323450"/>
              <a:ext cx="135720" cy="14040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8472E4DD-BBF4-DCC2-92E7-7C3FF9DCCBE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949440" y="2314810"/>
                <a:ext cx="1533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4DD9B841-DF72-53B3-D975-A9D9F44E874A}"/>
                  </a:ext>
                </a:extLst>
              </p14:cNvPr>
              <p14:cNvContentPartPr/>
              <p14:nvPr/>
            </p14:nvContentPartPr>
            <p14:xfrm>
              <a:off x="8680160" y="2851210"/>
              <a:ext cx="1855440" cy="138420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4DD9B841-DF72-53B3-D975-A9D9F44E874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71520" y="2842570"/>
                <a:ext cx="1873080" cy="14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6608D9A0-B276-2191-8A34-7BF05413021C}"/>
                  </a:ext>
                </a:extLst>
              </p14:cNvPr>
              <p14:cNvContentPartPr/>
              <p14:nvPr/>
            </p14:nvContentPartPr>
            <p14:xfrm>
              <a:off x="10407440" y="2863810"/>
              <a:ext cx="61200" cy="5940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6608D9A0-B276-2191-8A34-7BF05413021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398800" y="2854810"/>
                <a:ext cx="78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FD7B75B2-B01A-1A5F-D756-2715B564AFB2}"/>
                  </a:ext>
                </a:extLst>
              </p14:cNvPr>
              <p14:cNvContentPartPr/>
              <p14:nvPr/>
            </p14:nvContentPartPr>
            <p14:xfrm>
              <a:off x="9543800" y="4857490"/>
              <a:ext cx="203040" cy="36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FD7B75B2-B01A-1A5F-D756-2715B564AF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07800" y="4785850"/>
                <a:ext cx="274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6B11CE2C-4F1F-66BD-8202-855225C4732C}"/>
                  </a:ext>
                </a:extLst>
              </p14:cNvPr>
              <p14:cNvContentPartPr/>
              <p14:nvPr/>
            </p14:nvContentPartPr>
            <p14:xfrm>
              <a:off x="9562880" y="4806370"/>
              <a:ext cx="177480" cy="720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6B11CE2C-4F1F-66BD-8202-855225C473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27240" y="4734730"/>
                <a:ext cx="249120" cy="15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D5959670-65B8-1829-4E62-80912791C508}"/>
              </a:ext>
            </a:extLst>
          </p:cNvPr>
          <p:cNvGrpSpPr/>
          <p:nvPr/>
        </p:nvGrpSpPr>
        <p:grpSpPr>
          <a:xfrm>
            <a:off x="9534440" y="4565530"/>
            <a:ext cx="109440" cy="165240"/>
            <a:chOff x="9534440" y="4565530"/>
            <a:chExt cx="10944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A1747F09-2BCC-AF94-3657-F749BCDA2591}"/>
                    </a:ext>
                  </a:extLst>
                </p14:cNvPr>
                <p14:cNvContentPartPr/>
                <p14:nvPr/>
              </p14:nvContentPartPr>
              <p14:xfrm>
                <a:off x="9534440" y="4565530"/>
                <a:ext cx="54360" cy="1609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A1747F09-2BCC-AF94-3657-F749BCDA25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16800" y="4547530"/>
                  <a:ext cx="90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C86E0241-1937-71EF-19D8-F732B38ACAEC}"/>
                    </a:ext>
                  </a:extLst>
                </p14:cNvPr>
                <p14:cNvContentPartPr/>
                <p14:nvPr/>
              </p14:nvContentPartPr>
              <p14:xfrm>
                <a:off x="9626240" y="4696930"/>
                <a:ext cx="17640" cy="338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C86E0241-1937-71EF-19D8-F732B38ACAE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08600" y="4679290"/>
                  <a:ext cx="53280" cy="6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53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2E637-91E8-2667-A581-42C6D19B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D78398-0961-C5D1-E64B-6361BFBD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5767"/>
          </a:xfrm>
        </p:spPr>
      </p:pic>
      <p:pic>
        <p:nvPicPr>
          <p:cNvPr id="7" name="그림 6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F86A88-273B-65FE-A243-56478BFD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41" y="124946"/>
            <a:ext cx="7537225" cy="63679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3475F42-DC3F-7B3C-31C0-330FC0FCBADE}"/>
                  </a:ext>
                </a:extLst>
              </p14:cNvPr>
              <p14:cNvContentPartPr/>
              <p14:nvPr/>
            </p14:nvContentPartPr>
            <p14:xfrm>
              <a:off x="2656467" y="5137479"/>
              <a:ext cx="142920" cy="1587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3475F42-DC3F-7B3C-31C0-330FC0FCB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7827" y="5128479"/>
                <a:ext cx="160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2DBAA8F-C454-53C4-2B2E-720AA634FA4B}"/>
                  </a:ext>
                </a:extLst>
              </p14:cNvPr>
              <p14:cNvContentPartPr/>
              <p14:nvPr/>
            </p14:nvContentPartPr>
            <p14:xfrm>
              <a:off x="2817747" y="3500199"/>
              <a:ext cx="1399320" cy="1658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2DBAA8F-C454-53C4-2B2E-720AA634FA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8747" y="3491199"/>
                <a:ext cx="1416960" cy="167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E2B84E-6B99-35E3-2438-2C6D41AAE5EA}"/>
              </a:ext>
            </a:extLst>
          </p:cNvPr>
          <p:cNvGrpSpPr/>
          <p:nvPr/>
        </p:nvGrpSpPr>
        <p:grpSpPr>
          <a:xfrm>
            <a:off x="4106720" y="3498590"/>
            <a:ext cx="109800" cy="152280"/>
            <a:chOff x="4106720" y="3498590"/>
            <a:chExt cx="10980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967E7C3-C07D-87A9-911B-F16438624A2C}"/>
                    </a:ext>
                  </a:extLst>
                </p14:cNvPr>
                <p14:cNvContentPartPr/>
                <p14:nvPr/>
              </p14:nvContentPartPr>
              <p14:xfrm>
                <a:off x="4106720" y="3498590"/>
                <a:ext cx="103320" cy="29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967E7C3-C07D-87A9-911B-F16438624A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97720" y="3489950"/>
                  <a:ext cx="120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5A66B28-8EB1-AF35-7321-73169AEE3504}"/>
                    </a:ext>
                  </a:extLst>
                </p14:cNvPr>
                <p14:cNvContentPartPr/>
                <p14:nvPr/>
              </p14:nvContentPartPr>
              <p14:xfrm>
                <a:off x="4216160" y="3511550"/>
                <a:ext cx="360" cy="1393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5A66B28-8EB1-AF35-7321-73169AEE35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7520" y="3502550"/>
                  <a:ext cx="18000" cy="15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638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F68AE-F67A-D2AE-06F4-E498488A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7A0250-6B67-5DE1-EC73-75DD60B7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62" y="34925"/>
            <a:ext cx="12135791" cy="6788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A7B0B-F4E0-7805-BD08-B841929D6A56}"/>
              </a:ext>
            </a:extLst>
          </p:cNvPr>
          <p:cNvSpPr txBox="1"/>
          <p:nvPr/>
        </p:nvSpPr>
        <p:spPr>
          <a:xfrm>
            <a:off x="1739900" y="431800"/>
            <a:ext cx="1136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rgbClr val="FF0000"/>
                </a:solidFill>
              </a:rPr>
              <a:t>뉴럴네트워크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159DC-EA44-EF78-7EA3-4296A0164609}"/>
              </a:ext>
            </a:extLst>
          </p:cNvPr>
          <p:cNvSpPr txBox="1"/>
          <p:nvPr/>
        </p:nvSpPr>
        <p:spPr>
          <a:xfrm>
            <a:off x="0" y="1331755"/>
            <a:ext cx="1266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그냥 네트워크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-&gt;BN</a:t>
            </a:r>
            <a:r>
              <a:rPr lang="ko-KR" altLang="en-US" sz="1100" dirty="0">
                <a:solidFill>
                  <a:srgbClr val="FF0000"/>
                </a:solidFill>
              </a:rPr>
              <a:t>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C75AB3C-2854-7A76-6D69-0FE0511A111A}"/>
                  </a:ext>
                </a:extLst>
              </p14:cNvPr>
              <p14:cNvContentPartPr/>
              <p14:nvPr/>
            </p14:nvContentPartPr>
            <p14:xfrm>
              <a:off x="3444203" y="836677"/>
              <a:ext cx="742320" cy="384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C75AB3C-2854-7A76-6D69-0FE0511A11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5203" y="827677"/>
                <a:ext cx="75996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F675AC-782C-A3B6-81E4-9F4969E36980}"/>
              </a:ext>
            </a:extLst>
          </p:cNvPr>
          <p:cNvGrpSpPr/>
          <p:nvPr/>
        </p:nvGrpSpPr>
        <p:grpSpPr>
          <a:xfrm>
            <a:off x="2423963" y="1213237"/>
            <a:ext cx="1644120" cy="766080"/>
            <a:chOff x="2423963" y="1213237"/>
            <a:chExt cx="1644120" cy="7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282D6E0-9A54-74D8-1006-36DA63B312A3}"/>
                    </a:ext>
                  </a:extLst>
                </p14:cNvPr>
                <p14:cNvContentPartPr/>
                <p14:nvPr/>
              </p14:nvContentPartPr>
              <p14:xfrm>
                <a:off x="2495603" y="1213237"/>
                <a:ext cx="1572480" cy="696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282D6E0-9A54-74D8-1006-36DA63B312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86963" y="1204237"/>
                  <a:ext cx="15901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D5B84D7-7A11-0970-CBC6-5AB1A67731AE}"/>
                    </a:ext>
                  </a:extLst>
                </p14:cNvPr>
                <p14:cNvContentPartPr/>
                <p14:nvPr/>
              </p14:nvContentPartPr>
              <p14:xfrm>
                <a:off x="2423963" y="1834597"/>
                <a:ext cx="121320" cy="144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D5B84D7-7A11-0970-CBC6-5AB1A67731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5323" y="1825597"/>
                  <a:ext cx="138960" cy="16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964331-1453-6E20-4F7C-619529624D43}"/>
              </a:ext>
            </a:extLst>
          </p:cNvPr>
          <p:cNvSpPr txBox="1"/>
          <p:nvPr/>
        </p:nvSpPr>
        <p:spPr>
          <a:xfrm>
            <a:off x="3977239" y="1683147"/>
            <a:ext cx="1405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K</a:t>
            </a:r>
            <a:r>
              <a:rPr lang="ko-KR" altLang="en-US" sz="1100" dirty="0" err="1">
                <a:solidFill>
                  <a:srgbClr val="FF0000"/>
                </a:solidFill>
              </a:rPr>
              <a:t>개노드에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BN</a:t>
            </a:r>
            <a:r>
              <a:rPr lang="ko-KR" altLang="en-US" sz="1100" dirty="0">
                <a:solidFill>
                  <a:srgbClr val="FF0000"/>
                </a:solidFill>
              </a:rPr>
              <a:t>적용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0B976ED-8256-7FC7-28C8-41E5CB90C6FB}"/>
                  </a:ext>
                </a:extLst>
              </p14:cNvPr>
              <p14:cNvContentPartPr/>
              <p14:nvPr/>
            </p14:nvContentPartPr>
            <p14:xfrm>
              <a:off x="10216477" y="2508157"/>
              <a:ext cx="1799280" cy="30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0B976ED-8256-7FC7-28C8-41E5CB90C6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7477" y="2499517"/>
                <a:ext cx="18169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4DB4EEA8-4CA4-1FD7-B1E9-0D24C2AA7A97}"/>
              </a:ext>
            </a:extLst>
          </p:cNvPr>
          <p:cNvGrpSpPr/>
          <p:nvPr/>
        </p:nvGrpSpPr>
        <p:grpSpPr>
          <a:xfrm>
            <a:off x="11847637" y="1711477"/>
            <a:ext cx="114840" cy="726840"/>
            <a:chOff x="11847637" y="1711477"/>
            <a:chExt cx="11484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B64366-59F9-8D16-B198-DEBF53812C6B}"/>
                    </a:ext>
                  </a:extLst>
                </p14:cNvPr>
                <p14:cNvContentPartPr/>
                <p14:nvPr/>
              </p14:nvContentPartPr>
              <p14:xfrm>
                <a:off x="11896957" y="1735237"/>
                <a:ext cx="54720" cy="703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B64366-59F9-8D16-B198-DEBF53812C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88317" y="1726597"/>
                  <a:ext cx="723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E4D14ED-1C06-9B66-B4B4-7B15E0F848A8}"/>
                    </a:ext>
                  </a:extLst>
                </p14:cNvPr>
                <p14:cNvContentPartPr/>
                <p14:nvPr/>
              </p14:nvContentPartPr>
              <p14:xfrm>
                <a:off x="11847637" y="1728757"/>
                <a:ext cx="39600" cy="110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E4D14ED-1C06-9B66-B4B4-7B15E0F848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38997" y="1720117"/>
                  <a:ext cx="57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4D982F1-D0E6-1827-06A1-F611DFCA74A8}"/>
                    </a:ext>
                  </a:extLst>
                </p14:cNvPr>
                <p14:cNvContentPartPr/>
                <p14:nvPr/>
              </p14:nvContentPartPr>
              <p14:xfrm>
                <a:off x="11898757" y="1711477"/>
                <a:ext cx="63720" cy="60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4D982F1-D0E6-1827-06A1-F611DFCA74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89757" y="1702477"/>
                  <a:ext cx="8136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F754D4E-708C-1D63-E9EE-EF2AF588CB8C}"/>
              </a:ext>
            </a:extLst>
          </p:cNvPr>
          <p:cNvGrpSpPr/>
          <p:nvPr/>
        </p:nvGrpSpPr>
        <p:grpSpPr>
          <a:xfrm>
            <a:off x="11898757" y="2648917"/>
            <a:ext cx="111960" cy="590400"/>
            <a:chOff x="11898757" y="2648917"/>
            <a:chExt cx="111960" cy="59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B1B2D2D-4405-2459-07A5-E5FA268A86C5}"/>
                    </a:ext>
                  </a:extLst>
                </p14:cNvPr>
                <p14:cNvContentPartPr/>
                <p14:nvPr/>
              </p14:nvContentPartPr>
              <p14:xfrm>
                <a:off x="11939437" y="2648917"/>
                <a:ext cx="24480" cy="568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B1B2D2D-4405-2459-07A5-E5FA268A86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30437" y="2640277"/>
                  <a:ext cx="421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C38C18E-48BC-031D-B81D-CB77B04AE06D}"/>
                    </a:ext>
                  </a:extLst>
                </p14:cNvPr>
                <p14:cNvContentPartPr/>
                <p14:nvPr/>
              </p14:nvContentPartPr>
              <p14:xfrm>
                <a:off x="11898757" y="3110797"/>
                <a:ext cx="111960" cy="128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C38C18E-48BC-031D-B81D-CB77B04AE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889757" y="3102157"/>
                  <a:ext cx="129600" cy="14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5F843D-3F2E-0F77-F507-FCF2708B723D}"/>
              </a:ext>
            </a:extLst>
          </p:cNvPr>
          <p:cNvSpPr txBox="1"/>
          <p:nvPr/>
        </p:nvSpPr>
        <p:spPr>
          <a:xfrm>
            <a:off x="10863942" y="1990636"/>
            <a:ext cx="98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B1A28-03A0-2084-25F3-64AD5B03B8C1}"/>
              </a:ext>
            </a:extLst>
          </p:cNvPr>
          <p:cNvSpPr txBox="1"/>
          <p:nvPr/>
        </p:nvSpPr>
        <p:spPr>
          <a:xfrm>
            <a:off x="11279197" y="265915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7C5917-ACD4-955B-1173-58D2156D074B}"/>
              </a:ext>
            </a:extLst>
          </p:cNvPr>
          <p:cNvSpPr txBox="1"/>
          <p:nvPr/>
        </p:nvSpPr>
        <p:spPr>
          <a:xfrm>
            <a:off x="9443823" y="5292612"/>
            <a:ext cx="423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BN</a:t>
            </a:r>
            <a:r>
              <a:rPr lang="ko-KR" altLang="en-US" sz="1400" dirty="0">
                <a:solidFill>
                  <a:srgbClr val="FF0000"/>
                </a:solidFill>
              </a:rPr>
              <a:t>≃</a:t>
            </a:r>
            <a:r>
              <a:rPr lang="en-US" altLang="ko-KR" sz="1400" dirty="0">
                <a:solidFill>
                  <a:srgbClr val="FF0000"/>
                </a:solidFill>
              </a:rPr>
              <a:t>Regularization</a:t>
            </a:r>
            <a:r>
              <a:rPr lang="ko-KR" altLang="en-US" sz="1400" dirty="0">
                <a:solidFill>
                  <a:srgbClr val="FF0000"/>
                </a:solidFill>
              </a:rPr>
              <a:t>≃</a:t>
            </a:r>
            <a:r>
              <a:rPr lang="en-US" altLang="ko-KR" sz="1400" dirty="0">
                <a:solidFill>
                  <a:srgbClr val="FF0000"/>
                </a:solidFill>
              </a:rPr>
              <a:t>Dropout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32A19-BAEC-CFB0-0D2E-5919E16A343E}"/>
              </a:ext>
            </a:extLst>
          </p:cNvPr>
          <p:cNvSpPr txBox="1"/>
          <p:nvPr/>
        </p:nvSpPr>
        <p:spPr>
          <a:xfrm>
            <a:off x="0" y="2510633"/>
            <a:ext cx="1260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Training network</a:t>
            </a:r>
            <a:r>
              <a:rPr lang="ko-KR" altLang="en-US" sz="1100" dirty="0">
                <a:solidFill>
                  <a:srgbClr val="FF0000"/>
                </a:solidFill>
              </a:rPr>
              <a:t>기반으로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-&gt;test</a:t>
            </a:r>
            <a:r>
              <a:rPr lang="ko-KR" altLang="en-US" sz="1100" dirty="0">
                <a:solidFill>
                  <a:srgbClr val="FF0000"/>
                </a:solidFill>
              </a:rPr>
              <a:t>용 제작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D4D00D7-FDCB-F1AC-CA1A-0DD4E653DD24}"/>
              </a:ext>
            </a:extLst>
          </p:cNvPr>
          <p:cNvGrpSpPr/>
          <p:nvPr/>
        </p:nvGrpSpPr>
        <p:grpSpPr>
          <a:xfrm>
            <a:off x="321877" y="1775917"/>
            <a:ext cx="147240" cy="775080"/>
            <a:chOff x="321877" y="1775917"/>
            <a:chExt cx="14724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93B8D0-6637-F97E-34DE-B333D6BA35FB}"/>
                    </a:ext>
                  </a:extLst>
                </p14:cNvPr>
                <p14:cNvContentPartPr/>
                <p14:nvPr/>
              </p14:nvContentPartPr>
              <p14:xfrm>
                <a:off x="369037" y="1775917"/>
                <a:ext cx="47520" cy="715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93B8D0-6637-F97E-34DE-B333D6BA35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397" y="1766917"/>
                  <a:ext cx="651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F9C5BC4-346A-59E9-F8BA-A2B1779F9DD2}"/>
                    </a:ext>
                  </a:extLst>
                </p14:cNvPr>
                <p14:cNvContentPartPr/>
                <p14:nvPr/>
              </p14:nvContentPartPr>
              <p14:xfrm>
                <a:off x="321877" y="2438317"/>
                <a:ext cx="147240" cy="112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F9C5BC4-346A-59E9-F8BA-A2B1779F9D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237" y="2429317"/>
                  <a:ext cx="16488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01E951E-7CA3-0714-1B6E-D34013D5E5F7}"/>
                  </a:ext>
                </a:extLst>
              </p14:cNvPr>
              <p14:cNvContentPartPr/>
              <p14:nvPr/>
            </p14:nvContentPartPr>
            <p14:xfrm>
              <a:off x="1007677" y="1687717"/>
              <a:ext cx="774360" cy="29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01E951E-7CA3-0714-1B6E-D34013D5E5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1677" y="1615717"/>
                <a:ext cx="8460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CD61CCA-C8EF-565B-2C70-A60CD685F89A}"/>
                  </a:ext>
                </a:extLst>
              </p14:cNvPr>
              <p14:cNvContentPartPr/>
              <p14:nvPr/>
            </p14:nvContentPartPr>
            <p14:xfrm>
              <a:off x="990397" y="3610477"/>
              <a:ext cx="1055160" cy="18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CD61CCA-C8EF-565B-2C70-A60CD685F8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4397" y="3538477"/>
                <a:ext cx="1126800" cy="162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52578C3C-B6F2-92A3-A0B5-6CC2255B73FA}"/>
              </a:ext>
            </a:extLst>
          </p:cNvPr>
          <p:cNvSpPr txBox="1"/>
          <p:nvPr/>
        </p:nvSpPr>
        <p:spPr>
          <a:xfrm>
            <a:off x="4853352" y="4185139"/>
            <a:ext cx="12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미니배치 전부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8600CE-96A1-7E46-C529-EE13EA5AF452}"/>
              </a:ext>
            </a:extLst>
          </p:cNvPr>
          <p:cNvSpPr txBox="1"/>
          <p:nvPr/>
        </p:nvSpPr>
        <p:spPr>
          <a:xfrm>
            <a:off x="3598606" y="4636893"/>
            <a:ext cx="3421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모든 미니배치 평균의 평균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-&gt; </a:t>
            </a:r>
            <a:r>
              <a:rPr lang="ko-KR" altLang="en-US" sz="1100" dirty="0">
                <a:solidFill>
                  <a:srgbClr val="FF0000"/>
                </a:solidFill>
              </a:rPr>
              <a:t>전체 데이터반영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BF670-7903-1D6C-95B9-BA0169BC17D5}"/>
              </a:ext>
            </a:extLst>
          </p:cNvPr>
          <p:cNvSpPr txBox="1"/>
          <p:nvPr/>
        </p:nvSpPr>
        <p:spPr>
          <a:xfrm>
            <a:off x="4068083" y="5057645"/>
            <a:ext cx="268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모든 미니배치의 분산의 평균</a:t>
            </a:r>
          </a:p>
        </p:txBody>
      </p:sp>
      <p:pic>
        <p:nvPicPr>
          <p:cNvPr id="35" name="그림 34" descr="폰트, 텍스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BC8F67-EE86-9EF3-BBA4-D35441D2088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34" y="5446500"/>
            <a:ext cx="2686225" cy="116205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89B7854C-00F2-A485-CD11-A34615991BA3}"/>
              </a:ext>
            </a:extLst>
          </p:cNvPr>
          <p:cNvGrpSpPr/>
          <p:nvPr/>
        </p:nvGrpSpPr>
        <p:grpSpPr>
          <a:xfrm>
            <a:off x="7067079" y="5409395"/>
            <a:ext cx="479520" cy="177480"/>
            <a:chOff x="7067079" y="5409395"/>
            <a:chExt cx="4795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DDA47566-A6D4-C2FA-08C7-D8B8DA632712}"/>
                    </a:ext>
                  </a:extLst>
                </p14:cNvPr>
                <p14:cNvContentPartPr/>
                <p14:nvPr/>
              </p14:nvContentPartPr>
              <p14:xfrm>
                <a:off x="7067079" y="5437475"/>
                <a:ext cx="425880" cy="1494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DDA47566-A6D4-C2FA-08C7-D8B8DA6327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58439" y="5428475"/>
                  <a:ext cx="443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7DCA4B5-081D-91BC-7C59-012F706E8A5A}"/>
                    </a:ext>
                  </a:extLst>
                </p14:cNvPr>
                <p14:cNvContentPartPr/>
                <p14:nvPr/>
              </p14:nvContentPartPr>
              <p14:xfrm>
                <a:off x="7462359" y="5409395"/>
                <a:ext cx="84240" cy="925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7DCA4B5-081D-91BC-7C59-012F706E8A5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53719" y="5400755"/>
                  <a:ext cx="1018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A49650C-ABE9-05C6-0734-B5E266757DEB}"/>
              </a:ext>
            </a:extLst>
          </p:cNvPr>
          <p:cNvGrpSpPr/>
          <p:nvPr/>
        </p:nvGrpSpPr>
        <p:grpSpPr>
          <a:xfrm>
            <a:off x="7049439" y="6034355"/>
            <a:ext cx="628560" cy="102960"/>
            <a:chOff x="7049439" y="6034355"/>
            <a:chExt cx="6285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1DAC990-3631-113F-A253-CC7F9BD751A1}"/>
                    </a:ext>
                  </a:extLst>
                </p14:cNvPr>
                <p14:cNvContentPartPr/>
                <p14:nvPr/>
              </p14:nvContentPartPr>
              <p14:xfrm>
                <a:off x="7049439" y="6047675"/>
                <a:ext cx="627120" cy="8964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1DAC990-3631-113F-A253-CC7F9BD751A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40799" y="6038675"/>
                  <a:ext cx="644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727063A-4439-6DAD-B39C-3A4E96179EDB}"/>
                    </a:ext>
                  </a:extLst>
                </p14:cNvPr>
                <p14:cNvContentPartPr/>
                <p14:nvPr/>
              </p14:nvContentPartPr>
              <p14:xfrm>
                <a:off x="7592319" y="6034355"/>
                <a:ext cx="85680" cy="59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727063A-4439-6DAD-B39C-3A4E96179ED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3319" y="6025715"/>
                  <a:ext cx="103320" cy="76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568D1A2-4FF1-841B-ED34-E5AC408827D0}"/>
              </a:ext>
            </a:extLst>
          </p:cNvPr>
          <p:cNvSpPr txBox="1"/>
          <p:nvPr/>
        </p:nvSpPr>
        <p:spPr>
          <a:xfrm>
            <a:off x="7563961" y="5352149"/>
            <a:ext cx="91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E[x]</a:t>
            </a:r>
            <a:r>
              <a:rPr lang="ko-KR" altLang="en-US" sz="1200" dirty="0">
                <a:solidFill>
                  <a:srgbClr val="FF0000"/>
                </a:solidFill>
              </a:rPr>
              <a:t>대입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0DAF99-CF17-7BC0-045C-EC5F60242968}"/>
              </a:ext>
            </a:extLst>
          </p:cNvPr>
          <p:cNvSpPr txBox="1"/>
          <p:nvPr/>
        </p:nvSpPr>
        <p:spPr>
          <a:xfrm>
            <a:off x="7676559" y="5895855"/>
            <a:ext cx="973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Var[x]</a:t>
            </a:r>
            <a:r>
              <a:rPr lang="ko-KR" altLang="en-US" sz="1200" dirty="0">
                <a:solidFill>
                  <a:srgbClr val="FF0000"/>
                </a:solidFill>
              </a:rPr>
              <a:t>대입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313676C-25B6-8E17-1E56-B9BA838DD508}"/>
                  </a:ext>
                </a:extLst>
              </p14:cNvPr>
              <p14:cNvContentPartPr/>
              <p14:nvPr/>
            </p14:nvContentPartPr>
            <p14:xfrm>
              <a:off x="2489017" y="5692355"/>
              <a:ext cx="874440" cy="43812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313676C-25B6-8E17-1E56-B9BA838DD50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80017" y="5683715"/>
                <a:ext cx="8920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783EC792-5989-D722-C69E-A9CBEBB87E00}"/>
                  </a:ext>
                </a:extLst>
              </p14:cNvPr>
              <p14:cNvContentPartPr/>
              <p14:nvPr/>
            </p14:nvContentPartPr>
            <p14:xfrm>
              <a:off x="3910657" y="5663555"/>
              <a:ext cx="1122120" cy="4035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783EC792-5989-D722-C69E-A9CBEBB87E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1657" y="5654555"/>
                <a:ext cx="1139760" cy="42120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ECA7D516-5015-1413-9A9A-CAEB01D89F4E}"/>
              </a:ext>
            </a:extLst>
          </p:cNvPr>
          <p:cNvSpPr txBox="1"/>
          <p:nvPr/>
        </p:nvSpPr>
        <p:spPr>
          <a:xfrm>
            <a:off x="1973886" y="6092495"/>
            <a:ext cx="1221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스케일링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618025F-1CF1-8798-80E4-717E5C64E8AC}"/>
              </a:ext>
            </a:extLst>
          </p:cNvPr>
          <p:cNvSpPr txBox="1"/>
          <p:nvPr/>
        </p:nvSpPr>
        <p:spPr>
          <a:xfrm>
            <a:off x="3925643" y="6107883"/>
            <a:ext cx="122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이동</a:t>
            </a:r>
            <a:r>
              <a:rPr lang="en-US" altLang="ko-KR" sz="1200" dirty="0">
                <a:solidFill>
                  <a:srgbClr val="FF0000"/>
                </a:solidFill>
              </a:rPr>
              <a:t>(shift)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DBBA49FC-FB40-7661-95C3-9BD358231C0C}"/>
                  </a:ext>
                </a:extLst>
              </p14:cNvPr>
              <p14:cNvContentPartPr/>
              <p14:nvPr/>
            </p14:nvContentPartPr>
            <p14:xfrm>
              <a:off x="6577479" y="6245675"/>
              <a:ext cx="201960" cy="2844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DBBA49FC-FB40-7661-95C3-9BD358231C0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8479" y="6237035"/>
                <a:ext cx="219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138549AF-039C-011A-2F89-0E4F7C1CB1D3}"/>
                  </a:ext>
                </a:extLst>
              </p14:cNvPr>
              <p14:cNvContentPartPr/>
              <p14:nvPr/>
            </p14:nvContentPartPr>
            <p14:xfrm>
              <a:off x="7136919" y="6252155"/>
              <a:ext cx="178920" cy="2502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138549AF-039C-011A-2F89-0E4F7C1CB1D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28279" y="6243155"/>
                <a:ext cx="196560" cy="267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0F2F53E-B53C-BBA6-4C09-0A3E78C84A69}"/>
              </a:ext>
            </a:extLst>
          </p:cNvPr>
          <p:cNvSpPr txBox="1"/>
          <p:nvPr/>
        </p:nvSpPr>
        <p:spPr>
          <a:xfrm>
            <a:off x="27811" y="4861725"/>
            <a:ext cx="20177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https://chatgpt.com/share/68b2f5bd-51a4-8002-aa16-bc4f3821d044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B23C26F-E841-7D5E-2B33-D4BB1F99869D}"/>
                  </a:ext>
                </a:extLst>
              </p14:cNvPr>
              <p14:cNvContentPartPr/>
              <p14:nvPr/>
            </p14:nvContentPartPr>
            <p14:xfrm>
              <a:off x="3023260" y="5006432"/>
              <a:ext cx="418320" cy="361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B23C26F-E841-7D5E-2B33-D4BB1F9986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14620" y="4997792"/>
                <a:ext cx="4359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94FDE71-7BBB-DC83-60EA-41F2B3F361C0}"/>
                  </a:ext>
                </a:extLst>
              </p14:cNvPr>
              <p14:cNvContentPartPr/>
              <p14:nvPr/>
            </p14:nvContentPartPr>
            <p14:xfrm>
              <a:off x="1865140" y="5188232"/>
              <a:ext cx="1198080" cy="1706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94FDE71-7BBB-DC83-60EA-41F2B3F361C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56140" y="5179232"/>
                <a:ext cx="1215720" cy="1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88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71E34-07F7-07B6-DA67-5060689D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6F0481-0D25-ECC6-4F11-0428E7AD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" y="61301"/>
            <a:ext cx="11809481" cy="6605629"/>
          </a:xfrm>
        </p:spPr>
      </p:pic>
      <p:pic>
        <p:nvPicPr>
          <p:cNvPr id="7" name="그림 6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C7C9C9-2F3A-88AE-052A-622969A0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2" y="61301"/>
            <a:ext cx="5514424" cy="6796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B5F8929-84D7-AEB8-2EBF-31630014B374}"/>
                  </a:ext>
                </a:extLst>
              </p14:cNvPr>
              <p14:cNvContentPartPr/>
              <p14:nvPr/>
            </p14:nvContentPartPr>
            <p14:xfrm>
              <a:off x="6455187" y="4467573"/>
              <a:ext cx="1719000" cy="37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B5F8929-84D7-AEB8-2EBF-31630014B3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6547" y="4458933"/>
                <a:ext cx="17366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3C02EB2-EC27-A5D5-71B2-713DB4324A77}"/>
                  </a:ext>
                </a:extLst>
              </p14:cNvPr>
              <p14:cNvContentPartPr/>
              <p14:nvPr/>
            </p14:nvContentPartPr>
            <p14:xfrm>
              <a:off x="5969187" y="4148253"/>
              <a:ext cx="418320" cy="239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3C02EB2-EC27-A5D5-71B2-713DB4324A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0187" y="4139613"/>
                <a:ext cx="43596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68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1C501-CAB8-16FD-9C12-33D7C625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B69242-1BF3-CA8B-0514-4360B95E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89" y="-76"/>
            <a:ext cx="12337635" cy="690245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F190D3-AE3C-7937-CD19-A673370BA73B}"/>
              </a:ext>
            </a:extLst>
          </p:cNvPr>
          <p:cNvSpPr txBox="1"/>
          <p:nvPr/>
        </p:nvSpPr>
        <p:spPr>
          <a:xfrm>
            <a:off x="3123832" y="843240"/>
            <a:ext cx="269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특정 </a:t>
            </a:r>
            <a:r>
              <a:rPr lang="en-US" altLang="ko-KR" dirty="0">
                <a:solidFill>
                  <a:srgbClr val="FF0000"/>
                </a:solidFill>
              </a:rPr>
              <a:t>node </a:t>
            </a:r>
            <a:r>
              <a:rPr lang="ko-KR" altLang="en-US" dirty="0">
                <a:solidFill>
                  <a:srgbClr val="FF0000"/>
                </a:solidFill>
              </a:rPr>
              <a:t>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1CD3-5277-E5D4-538C-C75BD6FB46EF}"/>
              </a:ext>
            </a:extLst>
          </p:cNvPr>
          <p:cNvSpPr txBox="1"/>
          <p:nvPr/>
        </p:nvSpPr>
        <p:spPr>
          <a:xfrm>
            <a:off x="-100289" y="1088481"/>
            <a:ext cx="1179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t</a:t>
            </a:r>
            <a:r>
              <a:rPr lang="ko-KR" altLang="en-US" sz="1100" dirty="0">
                <a:solidFill>
                  <a:srgbClr val="FF0000"/>
                </a:solidFill>
              </a:rPr>
              <a:t>번째 </a:t>
            </a:r>
            <a:r>
              <a:rPr lang="ko-KR" altLang="en-US" sz="1100" dirty="0" err="1">
                <a:solidFill>
                  <a:srgbClr val="FF0000"/>
                </a:solidFill>
              </a:rPr>
              <a:t>리터레이션에서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m</a:t>
            </a:r>
            <a:r>
              <a:rPr lang="ko-KR" altLang="en-US" sz="1100" dirty="0">
                <a:solidFill>
                  <a:srgbClr val="FF0000"/>
                </a:solidFill>
              </a:rPr>
              <a:t>개의 미니배치로 만들어진 </a:t>
            </a:r>
            <a:r>
              <a:rPr lang="ko-KR" altLang="en-US" sz="1100" dirty="0" err="1">
                <a:solidFill>
                  <a:srgbClr val="FF0000"/>
                </a:solidFill>
              </a:rPr>
              <a:t>가중합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ED3F0D-B6B3-F300-CA9A-3968D5757ED9}"/>
                  </a:ext>
                </a:extLst>
              </p14:cNvPr>
              <p14:cNvContentPartPr/>
              <p14:nvPr/>
            </p14:nvContentPartPr>
            <p14:xfrm>
              <a:off x="1055868" y="1551275"/>
              <a:ext cx="607320" cy="13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ED3F0D-B6B3-F300-CA9A-3968D5757E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6868" y="1542275"/>
                <a:ext cx="6249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2ED65E6-FAD6-7A61-DC23-1805312064E6}"/>
                  </a:ext>
                </a:extLst>
              </p14:cNvPr>
              <p14:cNvContentPartPr/>
              <p14:nvPr/>
            </p14:nvContentPartPr>
            <p14:xfrm>
              <a:off x="984948" y="1893275"/>
              <a:ext cx="30672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2ED65E6-FAD6-7A61-DC23-180531206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5948" y="1884635"/>
                <a:ext cx="324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70F8605-3189-5FB7-AE2A-D290092722B1}"/>
                  </a:ext>
                </a:extLst>
              </p14:cNvPr>
              <p14:cNvContentPartPr/>
              <p14:nvPr/>
            </p14:nvContentPartPr>
            <p14:xfrm>
              <a:off x="1869828" y="1881395"/>
              <a:ext cx="306360" cy="8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70F8605-3189-5FB7-AE2A-D290092722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828" y="1872755"/>
                <a:ext cx="324000" cy="2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F0ECED-21A6-FE20-A749-ABF786A96102}"/>
              </a:ext>
            </a:extLst>
          </p:cNvPr>
          <p:cNvSpPr txBox="1"/>
          <p:nvPr/>
        </p:nvSpPr>
        <p:spPr>
          <a:xfrm>
            <a:off x="984947" y="1899093"/>
            <a:ext cx="1693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그때 평균과 분산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59C34BC-D75F-91AB-0D1D-7A101A9B7BDD}"/>
                  </a:ext>
                </a:extLst>
              </p14:cNvPr>
              <p14:cNvContentPartPr/>
              <p14:nvPr/>
            </p14:nvContentPartPr>
            <p14:xfrm>
              <a:off x="7804428" y="3344435"/>
              <a:ext cx="247320" cy="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59C34BC-D75F-91AB-0D1D-7A101A9B7B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95788" y="3335795"/>
                <a:ext cx="264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655161E-05EF-82C5-4949-3CD5632E7D78}"/>
                  </a:ext>
                </a:extLst>
              </p14:cNvPr>
              <p14:cNvContentPartPr/>
              <p14:nvPr/>
            </p14:nvContentPartPr>
            <p14:xfrm>
              <a:off x="8447748" y="3090995"/>
              <a:ext cx="242280" cy="12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655161E-05EF-82C5-4949-3CD5632E7D7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748" y="3081995"/>
                <a:ext cx="259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A8BE8E5-5BB4-AB5C-FA18-D7808A1DACB6}"/>
                  </a:ext>
                </a:extLst>
              </p14:cNvPr>
              <p14:cNvContentPartPr/>
              <p14:nvPr/>
            </p14:nvContentPartPr>
            <p14:xfrm>
              <a:off x="1698828" y="2795795"/>
              <a:ext cx="2123280" cy="658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A8BE8E5-5BB4-AB5C-FA18-D7808A1DAC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89828" y="2786795"/>
                <a:ext cx="21409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32624686-D43A-E483-E8AA-96AFCF692D53}"/>
                  </a:ext>
                </a:extLst>
              </p14:cNvPr>
              <p14:cNvContentPartPr/>
              <p14:nvPr/>
            </p14:nvContentPartPr>
            <p14:xfrm>
              <a:off x="3863868" y="2736755"/>
              <a:ext cx="1215360" cy="654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32624686-D43A-E483-E8AA-96AFCF692D5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54868" y="2728115"/>
                <a:ext cx="123300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51199CC-4D78-2BD2-2874-5EA7EA7175B3}"/>
                  </a:ext>
                </a:extLst>
              </p14:cNvPr>
              <p14:cNvContentPartPr/>
              <p14:nvPr/>
            </p14:nvContentPartPr>
            <p14:xfrm>
              <a:off x="4936308" y="3368195"/>
              <a:ext cx="974880" cy="4075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51199CC-4D78-2BD2-2874-5EA7EA7175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27668" y="3359555"/>
                <a:ext cx="9925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93CD89F-16AD-23C8-E479-3E2CFD5CC160}"/>
                  </a:ext>
                </a:extLst>
              </p14:cNvPr>
              <p14:cNvContentPartPr/>
              <p14:nvPr/>
            </p14:nvContentPartPr>
            <p14:xfrm>
              <a:off x="7153908" y="3391235"/>
              <a:ext cx="303480" cy="3261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93CD89F-16AD-23C8-E479-3E2CFD5CC1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18268" y="3319235"/>
                <a:ext cx="3751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9AAF3FA-3158-770A-9CA9-C4B70027A243}"/>
                  </a:ext>
                </a:extLst>
              </p14:cNvPr>
              <p14:cNvContentPartPr/>
              <p14:nvPr/>
            </p14:nvContentPartPr>
            <p14:xfrm>
              <a:off x="8593908" y="3390875"/>
              <a:ext cx="316080" cy="3456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9AAF3FA-3158-770A-9CA9-C4B70027A2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57908" y="3318875"/>
                <a:ext cx="38772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A7301E0-7273-6205-1FA5-1C573D285119}"/>
                  </a:ext>
                </a:extLst>
              </p14:cNvPr>
              <p14:cNvContentPartPr/>
              <p14:nvPr/>
            </p14:nvContentPartPr>
            <p14:xfrm>
              <a:off x="6151668" y="3899195"/>
              <a:ext cx="244440" cy="321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A7301E0-7273-6205-1FA5-1C573D28511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16028" y="3827555"/>
                <a:ext cx="3160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6693E33F-DEB6-06AF-AA16-6D9662ABFD1A}"/>
                  </a:ext>
                </a:extLst>
              </p14:cNvPr>
              <p14:cNvContentPartPr/>
              <p14:nvPr/>
            </p14:nvContentPartPr>
            <p14:xfrm>
              <a:off x="6080028" y="3849155"/>
              <a:ext cx="338400" cy="37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6693E33F-DEB6-06AF-AA16-6D9662ABF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44028" y="3777515"/>
                <a:ext cx="4100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B88E9E-4A98-C93A-B7F7-6603FDBE88DC}"/>
                  </a:ext>
                </a:extLst>
              </p14:cNvPr>
              <p14:cNvContentPartPr/>
              <p14:nvPr/>
            </p14:nvContentPartPr>
            <p14:xfrm>
              <a:off x="7648824" y="3933665"/>
              <a:ext cx="826728" cy="2561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B88E9E-4A98-C93A-B7F7-6603FDBE88D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12832" y="3861716"/>
                <a:ext cx="898351" cy="399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40CC9157-B954-2419-301E-F6F3475BD361}"/>
                  </a:ext>
                </a:extLst>
              </p14:cNvPr>
              <p14:cNvContentPartPr/>
              <p14:nvPr/>
            </p14:nvContentPartPr>
            <p14:xfrm>
              <a:off x="7736748" y="3933755"/>
              <a:ext cx="977040" cy="2865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40CC9157-B954-2419-301E-F6F3475BD36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00748" y="3861755"/>
                <a:ext cx="1048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10C5AF76-D8CB-0F9A-B5C7-97F5FE369BF3}"/>
                  </a:ext>
                </a:extLst>
              </p14:cNvPr>
              <p14:cNvContentPartPr/>
              <p14:nvPr/>
            </p14:nvContentPartPr>
            <p14:xfrm>
              <a:off x="7668708" y="3945995"/>
              <a:ext cx="1027800" cy="309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10C5AF76-D8CB-0F9A-B5C7-97F5FE369BF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33068" y="3874355"/>
                <a:ext cx="10994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D98A00F-B9D7-6745-CC83-6BADC8CCF150}"/>
                  </a:ext>
                </a:extLst>
              </p14:cNvPr>
              <p14:cNvContentPartPr/>
              <p14:nvPr/>
            </p14:nvContentPartPr>
            <p14:xfrm>
              <a:off x="7621548" y="3562955"/>
              <a:ext cx="672120" cy="298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D98A00F-B9D7-6745-CC83-6BADC8CCF15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85908" y="3491315"/>
                <a:ext cx="743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C95E92B-4D5C-FA70-DD45-5934AD200152}"/>
                  </a:ext>
                </a:extLst>
              </p14:cNvPr>
              <p14:cNvContentPartPr/>
              <p14:nvPr/>
            </p14:nvContentPartPr>
            <p14:xfrm>
              <a:off x="9049308" y="3580595"/>
              <a:ext cx="288720" cy="180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C95E92B-4D5C-FA70-DD45-5934AD2001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13668" y="3508955"/>
                <a:ext cx="3603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7F1A571-2368-D017-C089-4BEA1ACBED71}"/>
                  </a:ext>
                </a:extLst>
              </p14:cNvPr>
              <p14:cNvContentPartPr/>
              <p14:nvPr/>
            </p14:nvContentPartPr>
            <p14:xfrm>
              <a:off x="9070908" y="3521195"/>
              <a:ext cx="458280" cy="1796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7F1A571-2368-D017-C089-4BEA1ACBED7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35268" y="3449195"/>
                <a:ext cx="5299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086846A-BC66-999B-47A0-35526AF4CC91}"/>
                  </a:ext>
                </a:extLst>
              </p14:cNvPr>
              <p14:cNvContentPartPr/>
              <p14:nvPr/>
            </p14:nvContentPartPr>
            <p14:xfrm>
              <a:off x="7610028" y="3633875"/>
              <a:ext cx="631080" cy="255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086846A-BC66-999B-47A0-35526AF4CC9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74028" y="3561875"/>
                <a:ext cx="7027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0B308F5-5D17-519C-E50B-B472ACF2AC6D}"/>
                  </a:ext>
                </a:extLst>
              </p14:cNvPr>
              <p14:cNvContentPartPr/>
              <p14:nvPr/>
            </p14:nvContentPartPr>
            <p14:xfrm>
              <a:off x="7621548" y="3468275"/>
              <a:ext cx="657000" cy="1688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0B308F5-5D17-519C-E50B-B472ACF2AC6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85908" y="3396635"/>
                <a:ext cx="728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EFBB4DD-8827-2D99-3252-F7DA07E2628D}"/>
                  </a:ext>
                </a:extLst>
              </p14:cNvPr>
              <p14:cNvContentPartPr/>
              <p14:nvPr/>
            </p14:nvContentPartPr>
            <p14:xfrm>
              <a:off x="6559908" y="4109075"/>
              <a:ext cx="811080" cy="226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EFBB4DD-8827-2D99-3252-F7DA07E2628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24268" y="4037075"/>
                <a:ext cx="882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F648101-23E5-832C-C699-A0200D759FA0}"/>
                  </a:ext>
                </a:extLst>
              </p14:cNvPr>
              <p14:cNvContentPartPr/>
              <p14:nvPr/>
            </p14:nvContentPartPr>
            <p14:xfrm>
              <a:off x="6548028" y="3969395"/>
              <a:ext cx="802080" cy="316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F648101-23E5-832C-C699-A0200D759FA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12388" y="3897395"/>
                <a:ext cx="873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9D4B2F5-DC39-7383-6DFF-3077AA5469B8}"/>
                  </a:ext>
                </a:extLst>
              </p14:cNvPr>
              <p14:cNvContentPartPr/>
              <p14:nvPr/>
            </p14:nvContentPartPr>
            <p14:xfrm>
              <a:off x="8789748" y="4146875"/>
              <a:ext cx="495360" cy="316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9D4B2F5-DC39-7383-6DFF-3077AA5469B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54108" y="4075235"/>
                <a:ext cx="567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C91AE521-8A95-71C7-8E0C-029096F2D002}"/>
                  </a:ext>
                </a:extLst>
              </p14:cNvPr>
              <p14:cNvContentPartPr/>
              <p14:nvPr/>
            </p14:nvContentPartPr>
            <p14:xfrm>
              <a:off x="8772108" y="3993515"/>
              <a:ext cx="418320" cy="126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91AE521-8A95-71C7-8E0C-029096F2D00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736108" y="3921515"/>
                <a:ext cx="489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19463011-2DF1-9012-EE3A-BAEF71A7ED85}"/>
                  </a:ext>
                </a:extLst>
              </p14:cNvPr>
              <p14:cNvContentPartPr/>
              <p14:nvPr/>
            </p14:nvContentPartPr>
            <p14:xfrm>
              <a:off x="8878308" y="4064435"/>
              <a:ext cx="353880" cy="1764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19463011-2DF1-9012-EE3A-BAEF71A7ED8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42668" y="3992795"/>
                <a:ext cx="425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707FF681-C0B4-C886-294C-1884EE12AF22}"/>
                  </a:ext>
                </a:extLst>
              </p14:cNvPr>
              <p14:cNvContentPartPr/>
              <p14:nvPr/>
            </p14:nvContentPartPr>
            <p14:xfrm>
              <a:off x="9066948" y="3998915"/>
              <a:ext cx="218160" cy="720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707FF681-C0B4-C886-294C-1884EE12AF2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031308" y="3926915"/>
                <a:ext cx="289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E4CEFB5B-078C-5078-979C-A269F7A29326}"/>
                  </a:ext>
                </a:extLst>
              </p14:cNvPr>
              <p14:cNvContentPartPr/>
              <p14:nvPr/>
            </p14:nvContentPartPr>
            <p14:xfrm>
              <a:off x="9238308" y="4070195"/>
              <a:ext cx="34200" cy="100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E4CEFB5B-078C-5078-979C-A269F7A2932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202308" y="3998555"/>
                <a:ext cx="105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FA58776-E94B-292E-837D-B81F1B79B328}"/>
                  </a:ext>
                </a:extLst>
              </p14:cNvPr>
              <p14:cNvContentPartPr/>
              <p14:nvPr/>
            </p14:nvContentPartPr>
            <p14:xfrm>
              <a:off x="6477108" y="6105275"/>
              <a:ext cx="690120" cy="129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FA58776-E94B-292E-837D-B81F1B79B32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1468" y="6033275"/>
                <a:ext cx="7617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8C0669E8-A10C-DA8C-7D16-601748F18EDB}"/>
                  </a:ext>
                </a:extLst>
              </p14:cNvPr>
              <p14:cNvContentPartPr/>
              <p14:nvPr/>
            </p14:nvContentPartPr>
            <p14:xfrm>
              <a:off x="9668868" y="6099155"/>
              <a:ext cx="807840" cy="255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8C0669E8-A10C-DA8C-7D16-601748F18E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32868" y="6027515"/>
                <a:ext cx="879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8874EAC-25B4-37B1-AB64-0663EC567BD1}"/>
                  </a:ext>
                </a:extLst>
              </p14:cNvPr>
              <p14:cNvContentPartPr/>
              <p14:nvPr/>
            </p14:nvContentPartPr>
            <p14:xfrm>
              <a:off x="6194148" y="5757155"/>
              <a:ext cx="1787400" cy="244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8874EAC-25B4-37B1-AB64-0663EC567BD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58148" y="5685515"/>
                <a:ext cx="1859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4878213-9E84-75CC-A333-78534BE9A291}"/>
                  </a:ext>
                </a:extLst>
              </p14:cNvPr>
              <p14:cNvContentPartPr/>
              <p14:nvPr/>
            </p14:nvContentPartPr>
            <p14:xfrm>
              <a:off x="8624508" y="5756795"/>
              <a:ext cx="1781280" cy="306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4878213-9E84-75CC-A333-78534BE9A29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588868" y="5685155"/>
                <a:ext cx="1852920" cy="17424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01453E8-BDBA-852E-27CE-EE02C66F9CF1}"/>
              </a:ext>
            </a:extLst>
          </p:cNvPr>
          <p:cNvSpPr txBox="1"/>
          <p:nvPr/>
        </p:nvSpPr>
        <p:spPr>
          <a:xfrm>
            <a:off x="896701" y="6359505"/>
            <a:ext cx="984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Learnable parameter 2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non-learnable parameter 2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parameter</a:t>
            </a:r>
            <a:r>
              <a:rPr lang="ko-KR" altLang="en-US" dirty="0"/>
              <a:t>필요</a:t>
            </a:r>
            <a:r>
              <a:rPr lang="en-US" altLang="ko-KR" dirty="0"/>
              <a:t>-&gt;BN</a:t>
            </a:r>
            <a:r>
              <a:rPr lang="ko-KR" altLang="en-US" dirty="0"/>
              <a:t>적용시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61D0FA8F-452D-5022-9575-09DC114A3843}"/>
                  </a:ext>
                </a:extLst>
              </p14:cNvPr>
              <p14:cNvContentPartPr/>
              <p14:nvPr/>
            </p14:nvContentPartPr>
            <p14:xfrm>
              <a:off x="2353308" y="4829075"/>
              <a:ext cx="133920" cy="1389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61D0FA8F-452D-5022-9575-09DC114A384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17308" y="4757075"/>
                <a:ext cx="2055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4A6C45EF-2014-0435-DBFD-A9D54A22CDDE}"/>
                  </a:ext>
                </a:extLst>
              </p14:cNvPr>
              <p14:cNvContentPartPr/>
              <p14:nvPr/>
            </p14:nvContentPartPr>
            <p14:xfrm>
              <a:off x="2582988" y="5179355"/>
              <a:ext cx="131400" cy="17784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4A6C45EF-2014-0435-DBFD-A9D54A22CDD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547348" y="5107355"/>
                <a:ext cx="2030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A8A372F0-4C72-7435-2029-E71F718DDFF0}"/>
                  </a:ext>
                </a:extLst>
              </p14:cNvPr>
              <p14:cNvContentPartPr/>
              <p14:nvPr/>
            </p14:nvContentPartPr>
            <p14:xfrm>
              <a:off x="3759828" y="4819355"/>
              <a:ext cx="672120" cy="1789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A8A372F0-4C72-7435-2029-E71F718DDFF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24188" y="4747355"/>
                <a:ext cx="743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F9715E48-8093-515E-F379-14DE678D204B}"/>
                  </a:ext>
                </a:extLst>
              </p14:cNvPr>
              <p14:cNvContentPartPr/>
              <p14:nvPr/>
            </p14:nvContentPartPr>
            <p14:xfrm>
              <a:off x="3757668" y="4884515"/>
              <a:ext cx="360" cy="648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F9715E48-8093-515E-F379-14DE678D204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21668" y="4812515"/>
                <a:ext cx="72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121E8961-3545-3137-0E34-3B30557FF739}"/>
                  </a:ext>
                </a:extLst>
              </p14:cNvPr>
              <p14:cNvContentPartPr/>
              <p14:nvPr/>
            </p14:nvContentPartPr>
            <p14:xfrm>
              <a:off x="4182468" y="5232275"/>
              <a:ext cx="709920" cy="17784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121E8961-3545-3137-0E34-3B30557FF73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146468" y="5160275"/>
                <a:ext cx="7815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305B7A3-BF0A-5B06-ADEA-210A0912B3C0}"/>
                  </a:ext>
                </a:extLst>
              </p14:cNvPr>
              <p14:cNvContentPartPr/>
              <p14:nvPr/>
            </p14:nvContentPartPr>
            <p14:xfrm>
              <a:off x="2694228" y="4825475"/>
              <a:ext cx="673920" cy="16164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305B7A3-BF0A-5B06-ADEA-210A0912B3C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58588" y="4753475"/>
                <a:ext cx="745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626A9346-2EC1-0723-9210-0D17782ABD41}"/>
                  </a:ext>
                </a:extLst>
              </p14:cNvPr>
              <p14:cNvContentPartPr/>
              <p14:nvPr/>
            </p14:nvContentPartPr>
            <p14:xfrm>
              <a:off x="2965668" y="5218595"/>
              <a:ext cx="834840" cy="21564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626A9346-2EC1-0723-9210-0D17782ABD4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929668" y="5146955"/>
                <a:ext cx="9064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0B5F55D-E3E2-DD6D-F8B1-2E83E2E319AC}"/>
                  </a:ext>
                </a:extLst>
              </p14:cNvPr>
              <p14:cNvContentPartPr/>
              <p14:nvPr/>
            </p14:nvContentPartPr>
            <p14:xfrm>
              <a:off x="4623828" y="4877315"/>
              <a:ext cx="639720" cy="15624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0B5F55D-E3E2-DD6D-F8B1-2E83E2E319A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87828" y="4805315"/>
                <a:ext cx="7113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B6F01A27-F871-55B0-39B2-5665E0EE9B91}"/>
                  </a:ext>
                </a:extLst>
              </p14:cNvPr>
              <p14:cNvContentPartPr/>
              <p14:nvPr/>
            </p14:nvContentPartPr>
            <p14:xfrm>
              <a:off x="5079228" y="5194835"/>
              <a:ext cx="680040" cy="2937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B6F01A27-F871-55B0-39B2-5665E0EE9B9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043588" y="5123195"/>
                <a:ext cx="75168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84B4C4-722D-ACA2-A167-E247724A8CF7}"/>
              </a:ext>
            </a:extLst>
          </p:cNvPr>
          <p:cNvGrpSpPr/>
          <p:nvPr/>
        </p:nvGrpSpPr>
        <p:grpSpPr>
          <a:xfrm>
            <a:off x="7338588" y="3739715"/>
            <a:ext cx="1245240" cy="1140480"/>
            <a:chOff x="7338588" y="3739715"/>
            <a:chExt cx="1245240" cy="11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57D02407-8D12-9A30-6D99-A53C2B6D65C6}"/>
                    </a:ext>
                  </a:extLst>
                </p14:cNvPr>
                <p14:cNvContentPartPr/>
                <p14:nvPr/>
              </p14:nvContentPartPr>
              <p14:xfrm>
                <a:off x="7385748" y="3739715"/>
                <a:ext cx="171360" cy="10558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57D02407-8D12-9A30-6D99-A53C2B6D65C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77108" y="3731075"/>
                  <a:ext cx="189000" cy="10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A072439-3CCE-2F60-BD3C-FCA7E76E15D8}"/>
                    </a:ext>
                  </a:extLst>
                </p14:cNvPr>
                <p14:cNvContentPartPr/>
                <p14:nvPr/>
              </p14:nvContentPartPr>
              <p14:xfrm>
                <a:off x="7846908" y="3751595"/>
                <a:ext cx="736920" cy="1068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A072439-3CCE-2F60-BD3C-FCA7E76E15D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37908" y="3742955"/>
                  <a:ext cx="7545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E73A000-4DCC-F612-7668-7C2F95D285E2}"/>
                    </a:ext>
                  </a:extLst>
                </p14:cNvPr>
                <p14:cNvContentPartPr/>
                <p14:nvPr/>
              </p14:nvContentPartPr>
              <p14:xfrm>
                <a:off x="7338588" y="4736915"/>
                <a:ext cx="92520" cy="1191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E73A000-4DCC-F612-7668-7C2F95D285E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29588" y="4728275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9C3B2D6-ED74-4DC3-EF70-A55961296ED0}"/>
                    </a:ext>
                  </a:extLst>
                </p14:cNvPr>
                <p14:cNvContentPartPr/>
                <p14:nvPr/>
              </p14:nvContentPartPr>
              <p14:xfrm>
                <a:off x="7804428" y="4778315"/>
                <a:ext cx="118080" cy="1018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9C3B2D6-ED74-4DC3-EF70-A55961296ED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95788" y="4769315"/>
                  <a:ext cx="135720" cy="11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BC324E1-E522-B08E-A417-63D179AA06EF}"/>
              </a:ext>
            </a:extLst>
          </p:cNvPr>
          <p:cNvSpPr txBox="1"/>
          <p:nvPr/>
        </p:nvSpPr>
        <p:spPr>
          <a:xfrm>
            <a:off x="6565900" y="4900712"/>
            <a:ext cx="534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0.99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0.01</a:t>
            </a:r>
            <a:r>
              <a:rPr lang="ko-KR" altLang="en-US" dirty="0">
                <a:solidFill>
                  <a:srgbClr val="FF0000"/>
                </a:solidFill>
              </a:rPr>
              <a:t>로 고정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 T</a:t>
            </a:r>
            <a:r>
              <a:rPr lang="ko-KR" altLang="en-US" dirty="0">
                <a:solidFill>
                  <a:srgbClr val="FF0000"/>
                </a:solidFill>
              </a:rPr>
              <a:t>가 늘어나 최근의 값이 무시되는 문제 해결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F772C1-2E99-1DCE-2F14-32CB46DA7B14}"/>
              </a:ext>
            </a:extLst>
          </p:cNvPr>
          <p:cNvSpPr txBox="1"/>
          <p:nvPr/>
        </p:nvSpPr>
        <p:spPr>
          <a:xfrm>
            <a:off x="3510302" y="204344"/>
            <a:ext cx="7590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각 미니배치마다의 평균과 분산을 </a:t>
            </a:r>
            <a:r>
              <a:rPr lang="ko-KR" altLang="en-US" dirty="0" err="1">
                <a:solidFill>
                  <a:srgbClr val="FF0000"/>
                </a:solidFill>
              </a:rPr>
              <a:t>저장하는건</a:t>
            </a:r>
            <a:r>
              <a:rPr lang="ko-KR" altLang="en-US" dirty="0">
                <a:solidFill>
                  <a:srgbClr val="FF0000"/>
                </a:solidFill>
              </a:rPr>
              <a:t> 비효율적인 문제발생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-&gt; moving average</a:t>
            </a:r>
            <a:r>
              <a:rPr lang="ko-KR" altLang="en-US" dirty="0">
                <a:solidFill>
                  <a:srgbClr val="FF0000"/>
                </a:solidFill>
              </a:rPr>
              <a:t>가 해결</a:t>
            </a:r>
          </a:p>
        </p:txBody>
      </p:sp>
    </p:spTree>
    <p:extLst>
      <p:ext uri="{BB962C8B-B14F-4D97-AF65-F5344CB8AC3E}">
        <p14:creationId xmlns:p14="http://schemas.microsoft.com/office/powerpoint/2010/main" val="13697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233</Words>
  <Application>Microsoft Office PowerPoint</Application>
  <PresentationFormat>와이드스크린</PresentationFormat>
  <Paragraphs>47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Deep Learning 17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51</cp:revision>
  <dcterms:created xsi:type="dcterms:W3CDTF">2025-08-08T09:57:48Z</dcterms:created>
  <dcterms:modified xsi:type="dcterms:W3CDTF">2025-08-30T13:03:22Z</dcterms:modified>
</cp:coreProperties>
</file>