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2A981-045E-6505-DD9B-5F4BD377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97214-AFDF-67DF-70D6-BB42B73D8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E291B-590F-E326-5685-1AA3D77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0BCE3-2C76-E0C3-6844-F3F3B30E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93F74-8EB2-C040-2AEC-C23C367C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AB85-4627-1D71-5825-068B37E8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26641-C354-8213-553C-CFB8D63D4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F9ED5-A522-DEAA-DFE9-44E61FE1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20E52-AD48-E97E-5885-2B6EBFB8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8A81D-4E91-B768-6C8E-DCA46C75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2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99AB28-FCB3-1493-4FB0-EAA36CC3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DE839-1075-B709-EE01-29107BA7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08E92-23D7-662A-6CD0-AB2A7037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D772A-9766-23F2-5178-A6D0B531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956E6-08CC-B497-9167-E65F120A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2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47DFD-8C19-AB01-8A1E-7FB09FDE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4C690-912B-10F5-FC4B-B9C73B51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28C1F-A047-B2DC-2C46-7B4C34D1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EB18D-C0EF-417C-97B5-5BAE16AD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859F6-B235-7C75-D371-3FFD5E04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8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B2DC-F2C3-9625-7C5C-0209EDAA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1E9AF-B416-AD09-2353-6F412FC0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FBFC9-E5AE-9DC1-8435-E42A439E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F372F-8C45-A279-1A6D-38904C07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27F3C-7FF9-3D39-FE59-F5F1B753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EEBF0-A803-E378-9254-551D400D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EEE45-5376-8705-B678-45BDB94CD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545DC-B939-1182-D2EA-819627BE5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FE0CE-5449-81E7-CCFB-477C7B0E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2E5CC-65EB-3CA7-0372-AAE5197F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925AD-D983-A14D-A7D8-2F4D7A58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7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6A25F-0A3D-D415-D1FB-52344B1A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B5E35-402A-6146-A857-3C3FF002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274F2-D956-6E4F-A746-CFEB1E2F8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C30D3-3629-5A34-C22B-0E32BC102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EA3D7E-2035-3258-1460-8491C972A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8A9B8D-2D20-53D3-6298-0BC522BE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6847B-8898-34FF-3F61-9A67EFDB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4F523-8DD5-DECA-4FA2-7D76A76B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BFB24-D59E-D932-5C67-7B0E0A64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3CC5C-B201-847C-369E-B19C8CDE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AF008C-BBC8-5B70-ACDE-2FB92896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77A18-51D2-3483-D076-C34DE033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4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79CFA4-7956-4112-F1D7-C61844F5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AC3299-B555-4212-CB42-2A067C4B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564F5-EE34-06E9-32CF-FE799686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3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A46A2-4678-FAC7-F716-FA7D8BEC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2708C-0D4A-57F0-2D6F-F1EFA016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289D3-852B-B1D8-1308-4A479CA0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1284-92C6-E39D-D3CE-8A9EC98D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63815-D83E-C52C-00C3-EA291167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0EF62-DCAB-2F35-C07C-40BAF54B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6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B8541-8270-DF9B-D625-BFB92FE8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69A9E1-7487-E316-73BC-853B22E10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57A661-9E5F-3341-9C46-E4B1ECE11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C62E0-9F5B-DDEB-4061-0B335498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5D737-47EC-9C15-19DA-F1A6E40E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C9097-8663-0EF2-E409-F1724626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9E7420-B8E9-6FEB-CC17-BD90F628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0F785-BA77-6507-408B-147B2F2D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2A259-B2CC-3883-ABCD-A9A0BF5BF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1F0A3-9FC2-48AD-ACD0-EC99B7398B99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32D5F-B39D-3EC2-FDFD-E996F87D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7F142-3A12-4B12-5495-C328F4E06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7035E-8D4B-4FE2-B2CF-2C905F2E8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7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FE7E0-29A2-51FE-65E0-3C244C9299D9}"/>
              </a:ext>
            </a:extLst>
          </p:cNvPr>
          <p:cNvSpPr txBox="1"/>
          <p:nvPr/>
        </p:nvSpPr>
        <p:spPr>
          <a:xfrm>
            <a:off x="766186" y="472120"/>
            <a:ext cx="38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Ionosphere</a:t>
            </a:r>
            <a:endParaRPr lang="ko-KR" altLang="en-US" sz="28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0CCF94F-4798-4469-D3C3-11BF437A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86" y="1338345"/>
            <a:ext cx="86901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본 데이터셋은 캐나다 맥마스터 대학에서 수집한 전리층 레이다 신호 데이터입니다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총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351개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샘플과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35개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속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성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구성되어 있습니다.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34개의 예측 속성과 1개의 클래스 레이블로 이루어져 있으며, 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레이다 신호 정보를 바탕으로 전리층의 구조 유무를 판별하는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이진 분류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전리층 구조가 존재함을 의미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Bad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전리층 구조가 존재하지 않음을 의미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차원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(351,35)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결측치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모든 속성에 </a:t>
            </a:r>
            <a:r>
              <a:rPr kumimoji="0" lang="ko-KR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결측치가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존재하지 않는다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타입 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32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 속성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float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anose="020B0604020202020204" pitchFamily="34" charset="0"/>
              </a:rPr>
              <a:t>    2</a:t>
            </a:r>
            <a:r>
              <a:rPr lang="ko-KR" altLang="en-US" dirty="0">
                <a:latin typeface="Arial" panose="020B0604020202020204" pitchFamily="34" charset="0"/>
              </a:rPr>
              <a:t>개 속성 </a:t>
            </a:r>
            <a:r>
              <a:rPr lang="en-US" altLang="ko-KR" dirty="0">
                <a:latin typeface="Arial" panose="020B0604020202020204" pitchFamily="34" charset="0"/>
              </a:rPr>
              <a:t>: int64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 속성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object(‘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g’,’b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’)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EE2BD-0A9F-1656-562D-56D361E0E379}"/>
              </a:ext>
            </a:extLst>
          </p:cNvPr>
          <p:cNvSpPr txBox="1"/>
          <p:nvPr/>
        </p:nvSpPr>
        <p:spPr>
          <a:xfrm>
            <a:off x="873760" y="589280"/>
            <a:ext cx="333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Sonar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7A76-B726-C240-F100-F3DBB7D9F984}"/>
              </a:ext>
            </a:extLst>
          </p:cNvPr>
          <p:cNvSpPr txBox="1"/>
          <p:nvPr/>
        </p:nvSpPr>
        <p:spPr>
          <a:xfrm>
            <a:off x="873760" y="1158240"/>
            <a:ext cx="695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데이터셋은 잠수함이 </a:t>
            </a:r>
            <a:r>
              <a:rPr lang="en-US" altLang="ko-KR" dirty="0"/>
              <a:t>sonar </a:t>
            </a:r>
            <a:r>
              <a:rPr lang="ko-KR" altLang="en-US" dirty="0"/>
              <a:t>신호를 쏘아 반사된 주파수 정보를 바탕으로</a:t>
            </a:r>
            <a:r>
              <a:rPr lang="en-US" altLang="ko-KR" dirty="0"/>
              <a:t>, </a:t>
            </a:r>
            <a:r>
              <a:rPr lang="ko-KR" altLang="en-US" dirty="0"/>
              <a:t>그 물체가 </a:t>
            </a:r>
            <a:r>
              <a:rPr lang="en-US" altLang="ko-KR" dirty="0"/>
              <a:t>Mine</a:t>
            </a:r>
            <a:r>
              <a:rPr lang="ko-KR" altLang="en-US" dirty="0"/>
              <a:t>인지 </a:t>
            </a:r>
            <a:r>
              <a:rPr lang="en-US" altLang="ko-KR" dirty="0"/>
              <a:t>Rock</a:t>
            </a:r>
            <a:r>
              <a:rPr lang="ko-KR" altLang="en-US" dirty="0"/>
              <a:t>인지 구분하는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208</a:t>
            </a:r>
            <a:r>
              <a:rPr lang="ko-KR" altLang="en-US" dirty="0"/>
              <a:t>개의 샘플과 </a:t>
            </a:r>
            <a:r>
              <a:rPr lang="en-US" altLang="ko-KR" dirty="0"/>
              <a:t>61</a:t>
            </a:r>
            <a:r>
              <a:rPr lang="ko-KR" altLang="en-US" dirty="0"/>
              <a:t>개의 속성으로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차원 </a:t>
            </a:r>
            <a:r>
              <a:rPr lang="en-US" altLang="ko-KR" dirty="0"/>
              <a:t>: (208, 61)</a:t>
            </a:r>
          </a:p>
          <a:p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모든 속성에 </a:t>
            </a:r>
            <a:r>
              <a:rPr lang="ko-KR" altLang="en-US" dirty="0" err="1"/>
              <a:t>결측치가</a:t>
            </a:r>
            <a:r>
              <a:rPr lang="ko-KR" altLang="en-US" dirty="0"/>
              <a:t> 존재하지 않는다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타입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60</a:t>
            </a:r>
            <a:r>
              <a:rPr lang="ko-KR" altLang="en-US" dirty="0"/>
              <a:t>개의 </a:t>
            </a:r>
            <a:r>
              <a:rPr lang="en-US" altLang="ko-KR" dirty="0"/>
              <a:t>feature </a:t>
            </a:r>
            <a:r>
              <a:rPr lang="ko-KR" altLang="en-US" dirty="0"/>
              <a:t>속성 </a:t>
            </a:r>
            <a:r>
              <a:rPr lang="en-US" altLang="ko-KR" dirty="0"/>
              <a:t>: float64 (</a:t>
            </a:r>
            <a:r>
              <a:rPr lang="ko-KR" altLang="en-US" dirty="0"/>
              <a:t>이 값들은 특정 주파수 대역의 에너지 강도를 나타내며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값으로 </a:t>
            </a:r>
            <a:r>
              <a:rPr lang="ko-KR" altLang="en-US" dirty="0" err="1"/>
              <a:t>정규화되어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1</a:t>
            </a:r>
            <a:r>
              <a:rPr lang="ko-KR" altLang="en-US" dirty="0"/>
              <a:t>개의 </a:t>
            </a:r>
            <a:r>
              <a:rPr lang="en-US" altLang="ko-KR" dirty="0"/>
              <a:t>target </a:t>
            </a:r>
            <a:r>
              <a:rPr lang="ko-KR" altLang="en-US" dirty="0"/>
              <a:t>속성 </a:t>
            </a:r>
            <a:r>
              <a:rPr lang="en-US" altLang="ko-KR" dirty="0"/>
              <a:t>: object (‘R’ </a:t>
            </a:r>
            <a:r>
              <a:rPr lang="ko-KR" altLang="en-US" dirty="0"/>
              <a:t>또는 </a:t>
            </a:r>
            <a:r>
              <a:rPr lang="en-US" altLang="ko-KR" dirty="0"/>
              <a:t>'M')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36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4F733C-C060-BDAA-5A84-F4960B2CA419}"/>
              </a:ext>
            </a:extLst>
          </p:cNvPr>
          <p:cNvSpPr txBox="1"/>
          <p:nvPr/>
        </p:nvSpPr>
        <p:spPr>
          <a:xfrm>
            <a:off x="816429" y="669471"/>
            <a:ext cx="728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Vehicle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C14A5-E196-B402-FF69-0F308A3BB3C2}"/>
              </a:ext>
            </a:extLst>
          </p:cNvPr>
          <p:cNvSpPr txBox="1"/>
          <p:nvPr/>
        </p:nvSpPr>
        <p:spPr>
          <a:xfrm>
            <a:off x="1110343" y="1502229"/>
            <a:ext cx="9258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목적 </a:t>
            </a:r>
            <a:r>
              <a:rPr lang="en-US" altLang="ko-KR" dirty="0"/>
              <a:t>: </a:t>
            </a:r>
            <a:r>
              <a:rPr lang="ko-KR" altLang="en-US" dirty="0"/>
              <a:t>차량의 </a:t>
            </a:r>
            <a:r>
              <a:rPr lang="en-US" altLang="ko-KR" dirty="0"/>
              <a:t>2</a:t>
            </a:r>
            <a:r>
              <a:rPr lang="ko-KR" altLang="en-US" dirty="0"/>
              <a:t>차원 실루엣 이미지에서 추출한 </a:t>
            </a:r>
            <a:r>
              <a:rPr lang="en-US" altLang="ko-KR" dirty="0"/>
              <a:t>18</a:t>
            </a:r>
            <a:r>
              <a:rPr lang="ko-KR" altLang="en-US" dirty="0"/>
              <a:t>개의 기하학적 특징을 바탕으로</a:t>
            </a:r>
            <a:r>
              <a:rPr lang="en-US" altLang="ko-KR" dirty="0"/>
              <a:t>, </a:t>
            </a:r>
            <a:r>
              <a:rPr lang="ko-KR" altLang="en-US" dirty="0"/>
              <a:t>해당 차량이 </a:t>
            </a:r>
            <a:r>
              <a:rPr lang="en-US" altLang="ko-KR" dirty="0"/>
              <a:t>4</a:t>
            </a:r>
            <a:r>
              <a:rPr lang="ko-KR" altLang="en-US" dirty="0"/>
              <a:t>가지 종류 중 어디에 속하는지 예측하는 다중 클래스 분류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846</a:t>
            </a:r>
            <a:r>
              <a:rPr lang="ko-KR" altLang="en-US" dirty="0"/>
              <a:t>개의 샘플과 </a:t>
            </a:r>
            <a:r>
              <a:rPr lang="en-US" altLang="ko-KR" dirty="0"/>
              <a:t>19</a:t>
            </a:r>
            <a:r>
              <a:rPr lang="ko-KR" altLang="en-US" dirty="0"/>
              <a:t>개의 속성</a:t>
            </a:r>
            <a:r>
              <a:rPr lang="en-US" altLang="ko-KR" dirty="0"/>
              <a:t>(18</a:t>
            </a:r>
            <a:r>
              <a:rPr lang="ko-KR" altLang="en-US" dirty="0"/>
              <a:t>개 특성 </a:t>
            </a:r>
            <a:r>
              <a:rPr lang="en-US" altLang="ko-KR" dirty="0"/>
              <a:t>+ 1</a:t>
            </a:r>
            <a:r>
              <a:rPr lang="ko-KR" altLang="en-US" dirty="0"/>
              <a:t>개 클래스 레이블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차원 </a:t>
            </a:r>
            <a:r>
              <a:rPr lang="en-US" altLang="ko-KR" dirty="0"/>
              <a:t>: (846, 19)</a:t>
            </a:r>
          </a:p>
          <a:p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모든 속성에 </a:t>
            </a:r>
            <a:r>
              <a:rPr lang="ko-KR" altLang="en-US" dirty="0" err="1"/>
              <a:t>결측치가</a:t>
            </a:r>
            <a:r>
              <a:rPr lang="ko-KR" altLang="en-US" dirty="0"/>
              <a:t> 존재하지 않는다</a:t>
            </a:r>
            <a:endParaRPr lang="en-US" altLang="ko-KR" dirty="0"/>
          </a:p>
          <a:p>
            <a:r>
              <a:rPr lang="ko-KR" altLang="en-US" dirty="0"/>
              <a:t>데이터 타입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18</a:t>
            </a:r>
            <a:r>
              <a:rPr lang="ko-KR" altLang="en-US" dirty="0"/>
              <a:t>개 특성 </a:t>
            </a:r>
            <a:r>
              <a:rPr lang="en-US" altLang="ko-KR" dirty="0"/>
              <a:t>: int64 </a:t>
            </a:r>
          </a:p>
          <a:p>
            <a:r>
              <a:rPr lang="en-US" altLang="ko-KR" dirty="0"/>
              <a:t>	1</a:t>
            </a:r>
            <a:r>
              <a:rPr lang="ko-KR" altLang="en-US" dirty="0"/>
              <a:t>개의 목표변수 </a:t>
            </a:r>
            <a:r>
              <a:rPr lang="en-US" altLang="ko-KR" dirty="0"/>
              <a:t>: object</a:t>
            </a:r>
          </a:p>
          <a:p>
            <a:r>
              <a:rPr lang="en-US" altLang="ko-KR" dirty="0"/>
              <a:t>18</a:t>
            </a:r>
            <a:r>
              <a:rPr lang="ko-KR" altLang="en-US" dirty="0"/>
              <a:t>개 특성들은 기하학적 의미를 가지고 있다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5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267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김제희</dc:creator>
  <cp:lastModifiedBy>김제희</cp:lastModifiedBy>
  <cp:revision>2</cp:revision>
  <dcterms:created xsi:type="dcterms:W3CDTF">2025-09-06T05:17:51Z</dcterms:created>
  <dcterms:modified xsi:type="dcterms:W3CDTF">2025-09-07T05:12:50Z</dcterms:modified>
</cp:coreProperties>
</file>