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7" r:id="rId3"/>
    <p:sldId id="315" r:id="rId4"/>
    <p:sldId id="316" r:id="rId5"/>
    <p:sldId id="27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170D5-C58D-41F8-8652-0E214268D263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65862-C2DD-460F-A91E-0F1D73B28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9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F35F0-5B5D-1D2C-9847-10C5138D7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5CA164-28D2-2BE1-FB6D-20AE7B74C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5F17F-2DDA-4115-380A-EAAAAB84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5BA35-C7A0-6DBD-CEA1-F0C5631E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9401B-5C6E-E817-E7D2-4541329B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6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C8ECD-A86D-56AB-3EC7-A21DC92F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B8052B-700C-16C9-322A-CE6A4D539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D3315-3CAE-0B90-D825-8DC05E7E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F7FB7-61DF-83EC-FDD7-5D2E9711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5355B-D23C-561C-8D30-09BFE9A6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3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B10B63-990D-F55F-2B16-BB784B081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266B07-B79D-BB12-5267-8F1398709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4451F-DF6A-C05C-227C-DBB820BE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916DE-06E2-2DEE-14FE-2448AC94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7511C-2460-705B-F7FC-CF2D3656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26943-EE72-7899-3399-6A1B243B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18A12-0736-DF51-726D-CDC63961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85424-7FCC-B204-8F06-A2AA1BE6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7BC04-95E8-1D6A-971D-2B89DBC6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3914A-FE30-92BA-4DE5-37F5E0DC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1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5B517-6EC6-0827-E95B-5CF3ECD2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74597-3379-CF66-E5D4-CDC028542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F69D4-11E4-3292-93D5-E7F91F00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A4AB8-AC7C-09CA-950C-D8F5BEC3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F7FF9-99FB-12F5-4A3F-B01866D0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5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A7928-D006-A90A-85AE-82FF8464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14365-4668-5D27-0D71-A2772DE26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51347-089E-142C-AC36-1ADFB248D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4033FC-54C0-8CD2-8C34-8D7A7D57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9ED32B-A0E1-AED3-E55B-0C2C86D4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A344C-3671-9A93-D25F-C4FE83D6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6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BE82F-73B9-F829-780D-C8A26CDF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2F9CA-1463-E471-3A44-65CCC43F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0B3B3-4994-FC56-570E-C0F62CA1D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35D2CB-3C9D-6531-20A6-9F37B17E0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253E55-A249-8192-440C-1CC333C95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00D02B-A0CF-3A20-766B-4F0756E5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D82C6C-1C83-998F-5AFC-CE315622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D6D528-F569-D970-DE67-D3127DCE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7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368EA-A77D-32C9-D008-51814494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7E600E-7F0F-9BB7-EC1C-C2D34BC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8DB60A-9798-F3AC-35F4-7610DB47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914238-953C-DDC0-057E-A5E13D67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47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B81361-A4CD-A1FA-C065-8178BC88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9CD9E4-26D9-1F9B-933E-E2A78F52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2B33CD-E996-F130-214F-31B2C9A6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80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5EAC2-B9A4-62FB-36C6-4E88BFA1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C0039-9E8F-095D-0D66-B1C8360A0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5B9A90-A74D-6DCE-4AB0-3CC2327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F8EE5-F446-1FEB-20BC-3B3043A8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6FDDAE-662E-D9BB-CF47-48B9D848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2F68DB-EAF1-0829-DB84-DAED8A72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9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42A7C-9C38-5D42-6BD5-C6E81C73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61540-F8A0-22DF-7D80-D3BB7A1DD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F83CF2-5D1A-307A-7756-9BA36DF3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CA92F-CC30-AF7F-1EEB-517A2388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EE9B5-A4CD-F504-D792-30E75931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029293-7624-8659-4E6B-63C4B158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4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CABB71-FCB0-83AF-4EA8-AC0796E3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C5CD5-90B0-2489-7263-26F8862A2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15A73-16FE-AAC8-157A-40EC1D44B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8A37E-10FA-44ED-A594-2B581B664B3B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20E4F-AC6A-5CA8-4890-0D345ADE0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F19AB-6649-4E71-37D1-EB5D428F8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0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102496-4211-8FB2-556C-9D303931F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Deep</a:t>
            </a:r>
            <a:r>
              <a:rPr lang="ko-KR" altLang="en-US" sz="48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ko-KR" sz="48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Learning</a:t>
            </a:r>
            <a:r>
              <a:rPr lang="en-US" altLang="ko-KR" sz="4800" b="1" i="0" dirty="0">
                <a:solidFill>
                  <a:srgbClr val="FFFFFF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_</a:t>
            </a:r>
            <a:r>
              <a:rPr lang="en-US" altLang="ko-KR" sz="48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25</a:t>
            </a:r>
            <a:r>
              <a:rPr lang="ko-KR" altLang="en-US" sz="4800" b="1" i="0" dirty="0">
                <a:solidFill>
                  <a:srgbClr val="FFFFFF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주차</a:t>
            </a:r>
            <a:br>
              <a:rPr lang="en-US" altLang="ko-KR" sz="4800" b="1" i="0" dirty="0">
                <a:solidFill>
                  <a:srgbClr val="FFFFFF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</a:br>
            <a:endParaRPr lang="ko-KR" altLang="en-US" sz="4800" dirty="0">
              <a:solidFill>
                <a:srgbClr val="FFFFFF"/>
              </a:solidFill>
              <a:latin typeface="Yu Gothic" panose="020B0400000000000000" pitchFamily="34" charset="-128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06EDF-F01B-8FC7-DE3E-AA40F4B01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Department of Data Science</a:t>
            </a:r>
          </a:p>
          <a:p>
            <a:pPr algn="l"/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Hyun </a:t>
            </a:r>
            <a:r>
              <a:rPr lang="en-US" altLang="ko-KR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seok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Lee</a:t>
            </a:r>
            <a:endParaRPr lang="ko-KR" altLang="en-US" dirty="0">
              <a:latin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5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5861EA-E6EB-02AC-F053-4750E4C87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99669-A875-9070-A99C-9E45947E8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C35CE-1B79-2116-1081-247AE5B6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AE18B-CCC4-64F0-0C78-E1B254927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4C694A-AD83-23E0-1347-C626B0C48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0B1B39-6A72-6D11-C3E0-C0EF95EF2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E03168-6B55-04CB-538C-571ACC7D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kern="1200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  <a:cs typeface="+mj-cs"/>
              </a:rPr>
              <a:t>1. 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Dilated convolution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9072B8-CA62-3CFF-4951-E3562CFDBA88}"/>
              </a:ext>
            </a:extLst>
          </p:cNvPr>
          <p:cNvSpPr/>
          <p:nvPr/>
        </p:nvSpPr>
        <p:spPr>
          <a:xfrm>
            <a:off x="1263443" y="2201835"/>
            <a:ext cx="9665109" cy="37389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Classification vs. Image </a:t>
            </a:r>
            <a:r>
              <a:rPr lang="en-US" altLang="ko-KR" sz="4000" dirty="0" err="1"/>
              <a:t>sementation</a:t>
            </a:r>
            <a:endParaRPr lang="ko-KR" altLang="en-US" sz="4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5DE463E-F633-47E2-C1E4-8DD64A01F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705" y="2675472"/>
            <a:ext cx="2523127" cy="25668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E528E59-5478-E531-462C-0E52242E4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1597432"/>
            <a:ext cx="9042253" cy="48899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616427-F8F0-1FB3-FB63-608B01680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5805" y="3798085"/>
            <a:ext cx="1759533" cy="16588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55B3CF-0E81-4ABD-4E92-582A1C33A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533" y="3897491"/>
            <a:ext cx="1656304" cy="14857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CD59651-AA78-17C2-6541-640D61255D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9501" y="3817456"/>
            <a:ext cx="1759533" cy="162007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8013B00-39B0-4268-3AED-BB46AC54EDB5}"/>
              </a:ext>
            </a:extLst>
          </p:cNvPr>
          <p:cNvSpPr/>
          <p:nvPr/>
        </p:nvSpPr>
        <p:spPr>
          <a:xfrm>
            <a:off x="2050810" y="5367679"/>
            <a:ext cx="6932360" cy="6972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Dilated </a:t>
            </a:r>
            <a:r>
              <a:rPr lang="ko-KR" altLang="en-US" sz="2400" dirty="0"/>
              <a:t>되지 않은 일반적인 </a:t>
            </a:r>
            <a:r>
              <a:rPr lang="en-US" altLang="ko-KR" sz="2400" dirty="0"/>
              <a:t>1st, 2</a:t>
            </a:r>
            <a:r>
              <a:rPr lang="en-US" altLang="ko-KR" sz="2400" baseline="30000" dirty="0"/>
              <a:t>nd</a:t>
            </a:r>
            <a:r>
              <a:rPr lang="en-US" altLang="ko-KR" sz="2400" dirty="0"/>
              <a:t>, 3</a:t>
            </a:r>
            <a:r>
              <a:rPr lang="en-US" altLang="ko-KR" sz="2400" baseline="30000" dirty="0"/>
              <a:t>rd</a:t>
            </a:r>
            <a:r>
              <a:rPr lang="en-US" altLang="ko-KR" sz="2400" dirty="0"/>
              <a:t> layer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5857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0" grpId="0" animBg="1"/>
      <p:bldP spid="2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D3EBC8-2E83-A561-4E5E-2DE974C4A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249C02-3BC4-6356-948B-17BFDFE9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97F25-2E63-0738-BA88-F311E1FF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389916-C7BC-724D-AC37-681B8C57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8C287-2EE0-0666-E26F-FC79AC074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50E486-9D91-CB43-D9E7-9288FB6F0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A0DA4F-125B-710E-0205-F7202053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dirty="0" err="1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Depthwise</a:t>
            </a:r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Separable Convolution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13B52B-AF02-CD0D-02DC-009ADFC58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1891970"/>
            <a:ext cx="8211696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7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2AB107-C610-4010-11ED-740C6854E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748832-7FD1-E655-F025-EAC7316CB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748D98-2DF5-B149-6EEB-90D8451E2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E1648-69B8-7199-2991-7C9EDC71A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34ED1A-CB9A-B9D4-9C6D-EE548B5AB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D8B8E7-7D56-A3A3-C491-EA1FE70D3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1A52DD-D78D-D1A8-FD84-4AB927FA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Dropout in Convolution layer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06E558-7509-5368-1235-C2552D897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184" y="1885279"/>
            <a:ext cx="8040222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7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6330B-5ABF-AE4A-E15F-A5580D3B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0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Microsoft GothicNeo Light" panose="020B0300000101010101" pitchFamily="50" charset="-127"/>
              </a:rPr>
              <a:t>감사합니다</a:t>
            </a:r>
            <a:endParaRPr lang="en-US" altLang="ko-KR" sz="4000" dirty="0">
              <a:latin typeface="Yu Gothic UI Semibold" panose="020B0700000000000000" pitchFamily="34" charset="-128"/>
              <a:ea typeface="Yu Gothic UI Semibold" panose="020B0700000000000000" pitchFamily="34" charset="-128"/>
              <a:cs typeface="Microsoft GothicNeo Light" panose="020B03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40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Microsoft GothicNeo Light" panose="020B03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295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1530</TotalTime>
  <Words>42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Yu Gothic</vt:lpstr>
      <vt:lpstr>Yu Gothic UI Semibold</vt:lpstr>
      <vt:lpstr>맑은 고딕</vt:lpstr>
      <vt:lpstr>Arial</vt:lpstr>
      <vt:lpstr>Office 테마</vt:lpstr>
      <vt:lpstr>Deep Learning_25주차 </vt:lpstr>
      <vt:lpstr>1. Dilated convolution</vt:lpstr>
      <vt:lpstr>Depthwise Separable Convolution</vt:lpstr>
      <vt:lpstr>Dropout in Convolution layer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이현석</dc:creator>
  <cp:lastModifiedBy>이현석</cp:lastModifiedBy>
  <cp:revision>20</cp:revision>
  <dcterms:created xsi:type="dcterms:W3CDTF">2025-04-02T08:15:11Z</dcterms:created>
  <dcterms:modified xsi:type="dcterms:W3CDTF">2025-09-28T06:01:11Z</dcterms:modified>
</cp:coreProperties>
</file>