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4E187-3C8D-BC2E-9B15-572D2DCD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69593-13C8-AA95-B75B-BEF4F0D5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09F80-09CA-8C5B-60F3-F1711455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D3AA-64BF-2CEA-7C5D-26172F29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D2EBE-00D0-653B-FD07-B224E6B5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DA95-98ED-433A-75A2-B9B5B1A6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5F4DA-12EE-C7A5-1AF6-EDF02C1B1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B5597-F618-07F8-F10D-89351CE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2EB1-24A5-610C-D710-D52FF05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274D-0CEF-558F-E563-024F1C5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C7871-963F-E6CD-AC70-4D8C43D6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D85E2-3809-85D5-E238-EFFDF8E53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BF5F1-71E8-8D79-DA73-0E4CA8D6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DBB2D-8394-DBA0-3616-6324E317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C3012-B7FC-FB8E-6EFC-EB6D7352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ACB98-FF69-A38D-A9BC-1D66AAE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33CF3-0726-ADB2-2C65-CC936964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1FA48-6279-9636-0DB0-24E1281F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C320-3BC1-430A-305D-D183D4D6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80BE0-DC9A-731D-931A-6A262DF0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6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B719-94FE-85E6-9762-B150953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48341-F825-6846-B5D5-1E307CDA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8B44D-A489-51C5-8D3E-DDFB3190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AA4A2-A9B4-9D33-972B-40026E67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57A35-0453-B837-146E-C202925F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64FB-9D24-2F62-C4BC-8BAC1ACC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E99A7-467A-22A3-7291-77922D0D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97D57-E0B7-0A7A-A5B1-EDE1D2879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615CA-7480-DFB0-13E1-136213D9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A8A96-7A3F-D979-E7FB-029C60D6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09959-28C2-BE88-D636-B028B9DA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662E-1F52-8FCF-3BFE-8C2D06E3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BA485-E3F0-2315-F8E4-07885A6D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F7503-1CC4-D3E5-6347-D75702F0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8EC1B-F93F-20FA-34FA-F339785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728E67-7196-B3CB-FA60-66625BBC2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4CFD64-184C-3FF2-02C1-8107EFC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02140-B9FA-C55F-A7A5-FAF729E8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80BAD-0AC0-6258-211D-05EA602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5E7A0-1F13-A527-CB16-B8EFBC7F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C52C4-FF5E-2696-9988-3B6C9AB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B3C39-67E7-A47C-6C7F-149C46BC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A8341-A5C3-5D76-78C1-8D1A2CF8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735DD5-563F-332F-4DC2-F99CE038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5654E-D2B0-D7B9-C646-ADF2EAFF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9C6B6-3956-E71D-4ED9-94C5800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F8EC-D3B3-D0B7-9F3E-B70D64B9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AB883-BF48-5AF4-8ABA-7412C2D3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400A0-82C7-8B7D-86DE-5298DF75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38148-BAA7-344E-BB3A-C08C7048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229EA-02A5-2371-F2EC-230024BC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B00D3-0DCB-72E9-3454-17E0CE53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919B-0515-CE9D-1634-C1617FA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075A1-62AC-1822-1477-9100EC8AE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4FFB4-6A31-ED13-EAC7-49561F3C5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6419A-5EF9-83D7-9602-9FB4DAE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B83E9-030E-080C-6EAB-F3DA524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3E891-A504-AE25-99D3-22E0F1AE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6920D-B9DE-2E99-709D-CEC9E0A9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23C94-313B-316D-7550-F8C42448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A697-2141-BA7D-3484-0B2F9699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0F4F7-DA55-6BC7-7EAA-704124BC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36AC7-27A9-5FC7-C43C-A5E2524B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D87C-0B0B-8EF5-1206-7C2C7B7CE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</a:t>
            </a:r>
            <a:r>
              <a:rPr lang="en-US" altLang="ko-KR" dirty="0" err="1"/>
              <a:t>Learing</a:t>
            </a:r>
            <a:r>
              <a:rPr lang="en-US" altLang="ko-KR" dirty="0"/>
              <a:t> 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A3FB4-4A4C-9E9F-7B8D-7519BFF4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21011290 </a:t>
            </a:r>
            <a:r>
              <a:rPr lang="ko-KR" altLang="en-US" dirty="0"/>
              <a:t>전승윤</a:t>
            </a:r>
          </a:p>
        </p:txBody>
      </p:sp>
    </p:spTree>
    <p:extLst>
      <p:ext uri="{BB962C8B-B14F-4D97-AF65-F5344CB8AC3E}">
        <p14:creationId xmlns:p14="http://schemas.microsoft.com/office/powerpoint/2010/main" val="1483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26DE1-F3FD-91A5-A080-5347B5E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웹사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C64A07-7AD2-6552-AA16-B8C91DA9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007" cy="6858000"/>
          </a:xfrm>
        </p:spPr>
      </p:pic>
    </p:spTree>
    <p:extLst>
      <p:ext uri="{BB962C8B-B14F-4D97-AF65-F5344CB8AC3E}">
        <p14:creationId xmlns:p14="http://schemas.microsoft.com/office/powerpoint/2010/main" val="37119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0C2434-42A9-90DA-FF86-B7173FD8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ko-KR" alt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059E14-3D66-D10F-3FD1-167CC85D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2" y="136889"/>
            <a:ext cx="4793237" cy="6584221"/>
          </a:xfrm>
        </p:spPr>
      </p:pic>
      <p:pic>
        <p:nvPicPr>
          <p:cNvPr id="5" name="내용 개체 틀 4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A01DFA-9C24-405A-6BC3-9BE728FA0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>
            <a:fillRect/>
          </a:stretch>
        </p:blipFill>
        <p:spPr>
          <a:xfrm>
            <a:off x="5097780" y="-490459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50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Deep Learing 8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3</cp:revision>
  <dcterms:created xsi:type="dcterms:W3CDTF">2025-08-03T07:57:04Z</dcterms:created>
  <dcterms:modified xsi:type="dcterms:W3CDTF">2025-08-03T12:56:06Z</dcterms:modified>
</cp:coreProperties>
</file>