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374" autoAdjust="0"/>
  </p:normalViewPr>
  <p:slideViewPr>
    <p:cSldViewPr snapToGrid="0">
      <p:cViewPr>
        <p:scale>
          <a:sx n="150" d="100"/>
          <a:sy n="150" d="100"/>
        </p:scale>
        <p:origin x="1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2T20:52:34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24575,'460'0'0,"-456"0"0,1 0 0,0 0 0,-1 1 0,1-1 0,-1 1 0,1 0 0,-1 0 0,0 1 0,1-1 0,-1 1 0,0 0 0,0 0 0,0 1 0,0-1 0,-1 1 0,1 0 0,0 0 0,-1 0 0,0 0 0,0 0 0,5 7 0,-1 4 0,0-1 0,-1 1 0,0 0 0,-1 0 0,4 19 0,-5-19 0,1-1 0,-2 1 0,0-1 0,0 1 0,-1-1 0,0 25 0,-3-32 0,1-1 0,-1 1 0,-1 0 0,1 0 0,-1 0 0,0-1 0,0 1 0,-1-1 0,0 0 0,0 0 0,0 0 0,0 0 0,-1 0 0,0 0 0,-7 6 0,2-2 0,-4 5 0,-1-1 0,0-1 0,0 0 0,-2-1 0,-22 13 0,1-1 0,32-19 0,0 0 0,-1 0 0,1-1 0,-1 0 0,0 0 0,0 0 0,0-1 0,0 1 0,-8 0 0,-23 1 0,0-2 0,-58-4 0,19 0 0,68 2-136,1 0-1,0-1 1,-1-1-1,1 1 1,0-1-1,0 0 1,0-1-1,0 0 0,-11-5 1,9 2-6690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2T21:13:31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1 160 24575,'1464'0'0,"-1287"18"0,-38-9 0,4 0 0,351-10 0,-354 19 0,1166-18 0,-1286-2 0,-1 0 0,0-1 0,33-9 0,32-6 0,57 1 0,-18-1 0,89-18 0,-156 29 0,29-2 0,5-2 0,-38 4 0,34-10 0,-64 12 0,0 0 0,1 2 0,35-2 0,83-13 0,18 1 0,1023 17 0,-1024 19 0,-107-20 0,-11 0 0,0 1 0,77 12 0,-82-8 0,0 0 0,1-3 0,50-3 0,-39 0 0,49 4 0,-36 6 0,-34-4 0,46 2 0,-42-5 0,-1 1 0,40 8 0,-39-7 0,0-1 0,55-3 0,-48-1 0,41 4 0,-21 6 0,-37-4 0,-1-1 0,26 0 0,57-5 0,114 4 0,-156 6 0,-34-4 0,47 1 0,11-7 0,114 4 0,-146 7 0,19 0 0,88 9 0,-90-18 0,110 13 0,-98-8 0,-61-5 0,1 1 0,40 8 0,-36-5 0,1-1 0,-1-1 0,1-2 0,33-2 0,-24 0 0,44 4 0,44 17 0,-68-13 0,-18-1 0,48 0 0,-53-4 0,1 1 0,47 9 0,-32-6 0,0-2 0,88-5 0,-37 0 0,589 2 0,-530 18 0,1748-19 0,-1766-17 0,-97 18 0,-19 1 0,-1-1 0,1-1 0,0-1 0,22-6 0,-22 4 0,0 0 0,0 2 0,41 1 0,-38 2 0,0-2 0,40-6 0,-15 1 0,1 2 0,-1 2 0,56 5 0,-2-1 0,-77-3 0,1-1 0,38-9 0,108-6 0,32-16 0,-185 30 0,0 0 0,26 2 0,-28 1 0,-1-1 0,1-1 0,23-5 0,-9 1 0,0 2 0,0 2 0,1 1 0,45 4 0,8 0 0,-15-2 0,81-3 0,-95-6 0,-34 4 0,46-1 0,458 5 0,-354-18 0,18 0 0,-78 21 0,156-5 0,-230-8-1365,-30 6-5461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1:42:57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0 528 24575,'98'-2'0,"104"4"0,-181 1 0,-1 2 0,1 0 0,23 8 0,-27-6 0,0-2 0,1 0 0,-1-1 0,37 3 0,-7 1 0,-40-6 0,1-1 0,-1 1 0,1-1 0,0 0 0,9-1 0,-15 0 0,0-1 0,1 1 0,-1-1 0,0 1 0,0-1 0,0 0 0,0 0 0,1 0 0,-1 0 0,-1 0 0,1 0 0,0 0 0,0-1 0,0 1 0,-1-1 0,1 0 0,0 1 0,-1-1 0,0 0 0,1 0 0,1-4 0,16-29 0,-1-2 0,-2 0 0,-1-1 0,-3-1 0,10-44 0,-6 20 0,-11 47 0,0-1 0,-2 1 0,0-1 0,1-30 0,5-22 108,-3 30-1581,-5 25-5353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1:43:12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0 24575,'0'777'0,"-19"-637"0,20-128-124,-2-1 0,1 1 0,-2-1 0,1 1 0,-2-1 0,1 0-1,-1 0 1,-1 0 0,0 0 0,-11 19 0,9-21-6702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1:43:16.0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0 144 24575,'3'1'0,"0"0"0,1 1 0,-1-1 0,0 1 0,-1 0 0,1 0 0,0 0 0,0 0 0,-1 0 0,1 1 0,-1-1 0,0 1 0,0 0 0,0-1 0,0 1 0,1 4 0,14 13 0,-10-12 0,0-1 0,-1 1 0,0 1 0,7 11 0,-8-12 0,0 1 0,1-1 0,0-1 0,10 11 0,-15-17 0,0 0 0,0-1 0,0 1 0,0-1 0,0 1 0,0-1 0,0 1 0,0-1 0,0 1 0,0-1 0,1 0 0,-1 0 0,0 0 0,0 0 0,0 0 0,1 0 0,-1 0 0,0 0 0,0 0 0,0 0 0,0 0 0,3-2 0,29-17 0,-23 10 0,0 0 0,0-1 0,12-17 0,25-34 0,74-73 0,-92 104-1365,-23 20-5461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1:43:19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1694 1 24575,'1'0'0,"0"0"0,-1 1 0,1-1 0,0 0 0,0 1 0,-1-1 0,1 1 0,0-1 0,-1 1 0,1-1 0,-1 1 0,1-1 0,0 1 0,-1 0 0,1-1 0,-1 1 0,0 0 0,1 0 0,-1-1 0,0 1 0,1 0 0,-1 0 0,0-1 0,0 1 0,1 0 0,-1 1 0,5 30 0,-2-16 0,15 85 0,-16-79 0,1-1 0,2 1 0,0-1 0,14 38 0,-12-40 0,-1 0 0,-1 1 0,0 0 0,-2-1 0,2 26 0,7 39 0,-6-47 0,-2 1 0,-2 0 0,-5 70 0,0-19 0,4-68 0,-2 0 0,-1-1 0,0 0 0,-1 1 0,-2-1 0,0 0 0,-1-1 0,-10 24 0,11-29 0,0 0 0,1 1 0,1 0 0,-3 26 0,-10 36 0,-39 78 0,31-76 0,14-45 0,-23 53 0,-49 98 0,57-117 0,19-50 0,0-1 0,-1 1 0,-1-2 0,0 1 0,-17 23 0,4-11 0,-27 31 0,-41 30 0,66-69 0,-1-2 0,0-1 0,-33 18 0,21-13 0,23-16 0,-1 0 0,-1-1 0,1-1 0,-1 0 0,-29 5 0,-27 10 0,50-15 0,0-1 0,0-1 0,0 0 0,0-2 0,0 0 0,-40-5 0,-6 1 0,37 2 0,0-1 0,-38-9 0,48 8 0,0-2 0,0 0 0,0-1 0,1-1 0,0-1 0,0-1 0,-34-22 0,-94-54 0,141 81 0,-15-8 0,2 0 0,-1-1 0,1-1 0,1 0 0,-17-19 0,25 23-136,1 0-1,1-1 1,-1 0-1,2 0 1,-1 0-1,2-1 1,-1 0-1,2-1 0,-7-20 1,9 20-6690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1:43:20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24575,'-1'35'0,"-1"-1"0,-9 42 0,4-24-2,-11 47-1361,14-88-5463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1:43:26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24575,'3'0'0,"4"0"0,3 0 0,1 3 0,1 1 0,2-1 0,-2 3 0,0 1 0,1-2 0,2-1 0,0 1 0,2 0 0,0 0 0,1-2 0,0-1 0,-3-1-8191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1:43:48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1 111 24575,'0'-1'0,"1"0"0,-1 0 0,1 1 0,-1-1 0,1 0 0,-1 0 0,1 0 0,0 1 0,-1-1 0,1 0 0,0 1 0,0-1 0,-1 1 0,1-1 0,0 1 0,0-1 0,0 1 0,0-1 0,0 1 0,0 0 0,0 0 0,1-1 0,29-7 0,-19 5 0,15-3 0,0 2 0,1 0 0,-1 2 0,1 1 0,48 5 0,4-1 0,-36-3 0,0 2 0,48 9 0,-43-5 0,1-3 0,82-5 0,-32-1 0,623 3 0,-546 19 0,-129-18 0,1 2 0,65 13 0,-74-10 0,1-2 0,75-2 0,23 1 0,-79 5 0,-35-4 0,48 1 0,421-5 0,-457 3 0,0 1 0,0 2 0,37 11 0,-65-15 0,67 14 0,95 8 0,-114-17 0,-29-3 0,45 1 0,563-5 0,-460-18 0,-127 15 0,76-12 0,-77 8 0,83-3 0,-63 10 0,111-13 0,-135 9 0,1 1 0,57 6 0,-50-1 0,57-5 0,-52-5 0,-37 4 0,-1 1 0,26 0 0,2690 4 0,-2558-19 0,475 18 0,-623-1 0,0-2 0,45-11 0,-45 8 0,0 1 0,46-2 0,-36 8 0,-15 0 0,0-2 0,0 0 0,0-1 0,24-6 0,-27 4 0,0 2 0,0 0 0,40 1 0,-39 2 0,0-1 0,0-2 0,35-5 0,28-5 0,-65 11 0,-1-2 0,0 0 0,36-10 0,-40 9 0,2 0 0,-1 2 0,0-1 0,1 2 0,17 0 0,51-6 0,96-13 0,-128 14 0,1 3 0,82 5 0,-30 1 0,122-3-1365,-212 0-5461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1:43:51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2028 24575,'20'0'0,"0"0"0,0 2 0,0 0 0,0 2 0,0 0 0,-1 1 0,0 1 0,30 13 0,0 1 0,72 20 0,-29-11 0,110 23 0,-56-20 0,-21-6 0,34 4 0,-109-22 0,101 23 0,-122-26 0,1 0 0,31 0 0,17 2 0,98 10 0,-145-13 0,5 1 0,56 14 0,-65-13 0,50 6 0,-18-5 0,237 44 0,-188-39 0,-22-4 0,87 9 0,-100-12 0,16 12 0,-69-11 0,0-2 0,0 0 0,26 0 0,77 14 0,35 17 0,-35-17 0,-65-10 0,61 15 0,-98-17 0,-4-2 0,0 0 0,0-1 0,35 2 0,45 5 0,-35-2 0,36 9 0,-71-11 0,1-1 0,48 2 0,81 10 0,51 1 0,-74-7 0,-69-4 0,-5 1 0,39 1 0,-24 1 0,-26-2 0,-21-3 0,0 1 0,28 9 0,26 7 0,-8-11 0,1-4 0,114-3 0,-157-4 0,109 18 0,67-5 0,-31 5 0,20-4 0,-182-12 0,280 21 0,-252-21 0,82 14 0,-81-9 0,80 4 0,-55-8 0,77 12 0,-8 0 0,-40-10 0,-45-4 0,87 15 0,-82-8 0,83 2 0,9 0 0,75 8 0,267-12 0,-272-8 0,-199 1 0,0-1 0,-1-1 0,1-1 0,-1-1 0,40-14 0,96-51 0,-123 54 0,3-3 0,52-38 0,-61 36 0,-1-2 0,-1-1 0,-1-1 0,-1-1 0,-2-1 0,24-38 0,102-169 0,-108 164 0,59-142 0,-74 153 0,-4 7 0,15-69 0,-29 97 0,83-318 0,-65 276 0,-15 44 0,-2 1 0,6-26 0,-5 6 0,-4 18 0,1 1 0,0-1 0,17-40 0,-17 48 0,0 0 0,-2-1 0,1 1 0,-2-1 0,1-18 0,1 0 0,6-40 0,30-106 0,14-60 0,-47 211 0,-1 0 0,-2 0 0,-1-1 0,0-47 0,-2 54 0,2 1 0,0 0 0,10-35 0,2-13 0,2 10 0,-13 50 0,0 0 0,-1 0 0,-1-1 0,1 1 0,0-19 0,7-49-362,-7 63-641,-1 2-5823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2:29:05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326 0 24575,'-2'3'0,"0"0"0,0 0 0,-1-1 0,1 1 0,-1-1 0,0 1 0,0-1 0,1 0 0,-2 0 0,-3 2 0,-7 6 0,0 4 0,1 0 0,-19 27 0,-21 21 0,15-20 0,28-30 0,1-1 0,-2-1 0,-20 17 0,-29 36-1365,52-56-5461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2:29:06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24575,'3'2'0,"-1"-1"0,0 1 0,-1 1 0,1-1 0,0 0 0,-1 0 0,1 1 0,-1-1 0,0 1 0,1-1 0,-1 1 0,0-1 0,-1 1 0,2 3 0,3 7 0,36 86 0,-27-62 0,22 42 0,46 91 0,-77-158-1365,-1-1-5461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2T21:13:34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3132 24575,'0'-55'0,"2"24"0,-2-1 0,-2 1 0,-9-57 0,6 52 0,1 0 0,1 0 0,2 0 0,5-42 0,-2-10 0,-2-918 0,18 866 0,-18 114 0,1 1 0,1-1 0,1 1 0,1 0 0,11-36 0,-11 44 0,0-1 0,-2 0 0,0 0 0,-1 0 0,-1-31 0,-1 28 0,1 1 0,1-1 0,7-40 0,-4 39 0,-1 0 0,-1 0 0,-1 0 0,-2-23 0,0 22 0,1 1 0,1-1 0,7-41 0,-2 29 0,-2-1 0,-1 0 0,-3 0 0,-3-43 0,0-9 0,6-38 0,-6-136 0,3 261 0,0 0 0,0 0 0,0 0 0,0-1 0,0 1 0,0 0 0,0 0 0,-1 0 0,1 0 0,0-1 0,-1 1 0,1 0 0,-1 0 0,1 0 0,-1 0 0,1 0 0,-1 0 0,0 0 0,0 0 0,1 0 0,-1 0 0,0 1 0,0-1 0,-2-1 0,2 2 0,0 0 0,0 0 0,0 0 0,0 1 0,0-1 0,0 0 0,-1 1 0,1-1 0,0 0 0,0 1 0,0-1 0,0 1 0,0 0 0,0-1 0,0 1 0,1 0 0,-1-1 0,0 1 0,-1 2 0,-4 4 0,0 0 0,0 0 0,1 1 0,-9 16 0,6-8 0,-2 0 0,0 0 0,0-1 0,-16 16 0,-26 41 0,2 18 0,26-43-1365,21-35-5461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1:45:29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24575,'742'0'0,"-601"18"0,-101-17 0,0 1 0,43 9 0,-59-8 0,0-1 0,28-2 0,-31 0 0,0 0 0,0 2 0,31 5 0,-17-1 0,2-2 0,-1-2 0,0-1 0,42-4 0,10 0 0,10 1 0,103 5 0,-144 5 0,-37-4 0,0-1 0,24 0 0,2973-4 0,-2876-18 0,881 19 0,-474 1 0,-390-19 0,813 19-1365,-956-1-5461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1:46:31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41 303 24575,'0'936'0,"18"-778"0,-19 1060 0,-17-1060 0,18-138 0,0 65 0,14 110 0,4 17 0,-15-185 0,23 115 0,-9-82 0,13 99 0,-23-107 0,-3-24 0,2 50 0,-7 487 0,-9-491 0,1-25 0,-8 33 0,12-63 0,1 0 0,0 0 0,-1 37 0,5-10 0,2-20 0,-2 0 0,-2 0 0,-8 51 0,6-55 0,1 0 0,0 24 0,2-28 0,0 0 0,-1 0 0,-1-1 0,-7 24 0,-33 109 0,26-60 0,13-60 0,0-6 0,2 0 0,0 0 0,2 0 0,0 1 0,2-1 0,0 0 0,2-1 0,1 1 0,11 33 0,-8-32 0,-1 1 0,6 39 0,-10-44 0,1 0 0,1-1 0,1 0 0,0 0 0,13 25 0,-4-18 0,9 19 0,2-1 0,44 56 0,-64-95 0,0-1 0,1 1 0,-1-2 0,1 1 0,0-1 0,1 0 0,-1 0 0,1 0 0,14 3 0,27 15 0,-37-17 0,2 0 0,-1-1 0,0-1 0,1 0 0,0 0 0,0-2 0,23 1 0,16 3 0,8 0 0,114-5 0,-76-2 0,-88 1 0,-1 0 0,0-2 0,0 1 0,-1-1 0,1-1 0,-1 1 0,1-2 0,-1 1 0,11-9 0,29-11 0,-26 13 0,-1 0 0,-1-2 0,0 0 0,-1-1 0,0-1 0,-2-1 0,1-1 0,-2 0 0,0-2 0,20-29 0,44-42 0,-42 49 0,-27 27 0,-1 0 0,-1 0 0,0-1 0,-1 0 0,0-1 0,-1 0 0,5-17 0,2-14 0,11-58 0,3-12 0,-22 92 0,-1-1 0,-1 0 0,2-36 0,0-6 0,-2 34 0,0-43 0,-4 54 0,8-45 0,-2 18 0,-5 38 0,1 0 0,0 0 0,7-17 0,8-30 0,-10-10 0,1-126 0,-7 59 0,-5-133 0,-5 212 0,4 37 0,1 1 0,0-26 0,5-52 0,-4-107 0,-6 136 0,4 30 0,-1-43 0,5-543 0,2 597 0,1 0 0,1 1 0,8-29 0,3-22 0,3-28 0,0-18 0,-15 106 0,0 1 0,9-27 0,5-22 0,-10 33 0,1 1 0,2 0 0,20-42 0,6-23 0,42-118 0,-73 204 0,-1 0 0,1 1 0,1-1 0,0 1 0,0 0 0,1 0 0,0 1 0,1-1 0,-1 2 0,2-1 0,-1 1 0,1 1 0,0-1 0,0 1 0,1 1 0,0 0 0,0 0 0,0 1 0,0 0 0,1 1 0,-1 0 0,1 1 0,20-2 0,79-5 0,11 1 0,-84 7 0,1-1 0,49-8 0,-4-3 0,-30 6 0,72-20 0,-88 16 0,-1 1 0,2 1 0,-1 3 0,1 1 0,0 1 0,72 3 0,-54 10 0,-36-5 0,-1-1 0,27 0 0,62-5 0,120 4 0,-168 6 0,-34-4 0,46 1 0,140 13 0,653-19 0,-689-17 0,653 18 0,-670-18 0,-18 0 0,-40 20 0,80-3 0,-163-1 0,-1-1 0,0 0 0,0-1 0,0-1 0,-1-1 0,0 0 0,0-1 0,24-14 0,-19 9 0,2 1 0,23-8 0,-31 14 0,1-2 0,-1 0 0,0 0 0,-1-1 0,0-1 0,26-21 0,105-112 0,-124 116 0,27-43 0,-38 54 0,-2 3 0,-1-1 0,0 0 0,-1 0 0,-1 0 0,0-1 0,-1 0 0,0 0 0,-1 0 0,2-23 0,1-14 0,0 12 0,-1-49 0,-5 57 0,1 16 0,-1 0 0,0 0 0,-1 0 0,-1 0 0,0 0 0,-1 0 0,-1 0 0,-9-23 0,8 25 0,1 0 0,0 0 0,1 0 0,-2-22 0,-10-35 0,11 61 0,1-1 0,-1 1 0,0 0 0,-1 0 0,0 1 0,0-1 0,-1 1 0,-12-13 0,13 17 0,0 0 0,0 0 0,0 1 0,0-1 0,-1 1 0,1 0 0,-1 1 0,0-1 0,0 1 0,0 0 0,0 1 0,0-1 0,0 1 0,0 1 0,-8-1 0,-1-1 0,1 0 0,0-1 0,-1-1 0,1 0 0,0-1 0,1-1 0,0 0 0,-14-8 0,7 4 0,0 0 0,-30-9 0,0 7 0,-1 1 0,-60-4 0,65 7 0,1-1 0,1-3 0,-57-22 0,61 20 0,16 6 0,0 2 0,0 0 0,-34-3 0,6 2 0,22 2 0,-47 0 0,-100-13 0,-1076 19 0,1077-19 0,128 17 0,-80-12 0,30 8 0,75 6 0,1-2 0,-1 0 0,-30-7 0,25 3 0,1 2 0,-1 1 0,-51 2 0,48 1 0,0-1 0,-56-8 0,-107-28 0,163 31 0,-1 2 0,0 1 0,-52 4 0,16-1 0,35 2 0,0 0 0,1 2 0,-41 11 0,-37 7 0,25-4 0,66-14 0,-1 0 0,1-1 0,-1-1 0,-29 0 0,-428-4 0,354-17 0,94 16 0,0-2 0,-33-9 0,-29-3 0,15-1 0,61 12 0,0 1 0,0 1 0,0 0 0,-26-1 0,-400 5 0,366 9 0,27-1 0,20-6 0,-33 4 0,-62 0 0,4-10 0,-168 6 0,264 2 0,-1 1 0,1 2 0,0 0 0,1 1 0,0 1 0,-41 25 0,51-28 0,-6 5 0,-1 0 0,1 1 0,-18 18 0,29-23 0,0 1 0,0 0 0,1 0 0,0 1 0,-5 12 0,-20 30 0,28-49-151,0 1-1,0 0 0,0 0 0,1 1 1,-1-1-1,1 1 0,0-1 1,-1 8-1,0 0-6674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1:46:52.1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54 162 24575,'0'671'0,"19"-494"0,-18-147 0,1 0 0,8 37 0,-6-35 0,-1 60 0,-4-61 0,3 0 0,4 35 0,1-9 0,-2 1 0,-7 104 0,0-52 0,3-9 0,-3 109 0,-6-145 0,3-34 0,0 48 0,6 697 0,-3-755 0,0 0 0,-1 0 0,-8 30 0,5-30 0,2 0 0,0 0 0,-1 31 0,-5 27 0,3-35 0,2-4 0,-1-1 0,0 59 0,8-16 0,-4 118 0,-6-143 0,4-38 0,1 1 0,0 25 0,4 2460 0,1-2474 0,3 0 0,0-1 0,2 1 0,1-1 0,2-1 0,21 46 0,-4-4 0,-23-60 0,1-1 0,0 0 0,1 0 0,0 0 0,0-1 0,1 0 0,0 0 0,1-1 0,-1 0 0,2 0 0,-1-1 0,1 0 0,0-1 0,1 1 0,-1-2 0,1 1 0,1-1 0,15 5 0,14 4 0,61 14 0,-40-12 0,151 39 0,-188-48 0,-1 1 0,24 11 0,-24-10 0,-1 0 0,33 7 0,103 29 0,-105-34 0,2-1 0,-1-4 0,1-1 0,98-6 0,-143-1 0,0 0 0,0 0 0,-1-1 0,0-1 0,1 0 0,-1 0 0,12-7 0,57-43 0,-52 31 0,0-2 0,-2 0 0,22-30 0,44-45 0,-54 68 0,-22 21 0,-1-1 0,-1 0 0,20-24 0,-13 7 0,-1 0 0,15-36 0,1-9 0,-18 36 0,39-64 0,-41 82 0,-1-1 0,0-1 0,-2 0 0,0-1 0,-2 0 0,-1 0 0,0-1 0,5-32 0,-6 22 0,2 0 0,1 1 0,2 0 0,1 1 0,1 0 0,2 1 0,30-43 0,69-115 0,-87 147 0,-2-1 0,-1-2 0,-2 0 0,-3-2 0,-1 0 0,18-74 0,10-56 0,-33 119 0,-10 36 0,1 1 0,1 0 0,12-26 0,5-4 0,-13 26 0,1 1 0,20-31 0,-13 25 0,0-2 0,-3 0 0,0-1 0,-2-1 0,-2 0 0,13-65 0,23-55 0,-28 98 0,-11 37 0,1 1 0,0 0 0,2 0 0,0 1 0,0 1 0,22-23 0,-10 14 0,-1 3 0,-1-1 0,-1 0 0,25-39 0,-38 50 0,2 0 0,-1 1 0,2-1 0,-1 2 0,2-1 0,-1 2 0,1-1 0,14-8 0,-2 3 0,1 2 0,1 0 0,34-12 0,-27 11 0,-1-2 0,31-20 0,30-16 0,-75 46 0,0 0 0,1 1 0,0 1 0,0 0 0,0 1 0,19 0 0,-15 1 0,-1 0 0,1-2 0,34-10 0,-34 9 0,1 0 0,0 2 0,0 1 0,0 0 0,1 2 0,37 4 0,11-2 0,49 0 0,128-4 0,-188-6 0,-35 4 0,46-2 0,970 7 0,-831 17 0,-173-18 0,22 0 0,110-14 0,7-4 0,-138 13 0,-27 4 0,1-1 0,-1 0 0,0-1 0,0 0 0,19-8 0,-11 4 0,0 1 0,0 0 0,0 2 0,24-3 0,36-8 0,-56 8 0,42-20 0,-49 18 0,1 2 0,0 0 0,0 1 0,28-5 0,-22 6 0,0-1 0,-1-1 0,26-11 0,31-10 0,-57 24 0,-1 0 0,26 0 0,16-3 0,-41 1 0,1 0 0,-2-2 0,1 0 0,-1-2 0,28-16 0,-33 14 0,-2 0 0,1-1 0,-1-1 0,-1-1 0,-1 0 0,19-26 0,26-28 0,-36 43 0,-1-1 0,-2-1 0,23-42 0,-11 19 0,-9 16 0,-12 22 0,-1 0 0,-1 0 0,0-1 0,-1 0 0,0 0 0,-2-1 0,1 0 0,-2 0 0,0 0 0,0 0 0,2-29 0,-6-2 0,-2-120 0,1 157 0,-1 1 0,-1 0 0,1-1 0,-1 1 0,-1 0 0,1 1 0,-1-1 0,-1 0 0,1 1 0,-11-11 0,0 0 0,0 2 0,-33-28 0,32 32 0,0 2 0,0 0 0,-2 0 0,1 2 0,-1 0 0,-25-7 0,-5-3 0,14 5 0,-1 2 0,0 1 0,-39-6 0,-109-30 0,182 46 0,-117-24 0,32 8 0,-144-47 0,227 62 0,-78-28 0,-97-19 0,83 22 0,63 15 0,-56-9 0,41 12 0,-61-21 0,-1-1 0,59 22 0,-1 1 0,-1 3 0,-59 3 0,69 1 0,15-1 0,0 1 0,0 1 0,-51 10 0,-127 48 0,171-52 0,1-2 0,-1-1 0,-41-1 0,-64-1 0,-110-5 0,219-1 0,1-2 0,-39-12 0,-34-7 0,52 13 0,0-1 0,1-3 0,-91-43 0,24-4 0,-146-74 0,161 91 0,-179-97 0,104 49 0,41 24 0,-87-60 0,-62-47 0,257 156 0,0-2 0,1 0 0,-30-37 0,-14-13 0,-97-69 0,152 127 0,-2 0 0,0 1 0,-36-23 0,26 19 0,2-1 0,0-1 0,-38-40 0,-18-16 0,57 59 0,0 1 0,-34-17 0,30 18 0,-43-31 0,59 39 0,-1 1 0,1 1 0,-1 0 0,0 1 0,0 0 0,0 1 0,-1 1 0,1 0 0,-25 0 0,28 1 0,-112-20 0,34 4 0,69 13 0,1-1 0,-1 0 0,-20-10 0,-6-2 0,24 10 0,0 2 0,0 1 0,0 0 0,0 2 0,-1 0 0,-29 2 0,-42 2 0,-167-4 0,120-16 0,83 10 0,30 4 0,-48-2 0,35 6 0,14-1 0,0 1 0,1 1 0,-35 6 0,55-6 0,0 0 0,-1 0 0,1 0 0,0 1 0,-1 0 0,1 0 0,0 1 0,0-1 0,1 1 0,-1 0 0,1 1 0,-1-1 0,1 1 0,0-1 0,0 1 0,1 1 0,-1-1 0,1 0 0,0 1 0,0 0 0,-3 5 0,-7 37 38,12-40-193,-1 0-1,1 0 0,-2 0 0,1 0 0,-1 0 0,0 0 0,0 0 0,-6 8 0,2-7-6670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1:47:02.2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301 0 24575,'-19'159'0,"2"36"0,15-59 0,5 116 0,5-184 0,-3-28 0,-1 46 0,15 125 0,-19-173 0,2 0 0,8 49 0,-4-38 0,-3 1 0,-5 83 0,-1-34 0,5-25 0,-4 81 0,-6-94 0,4-36 0,-2 48 0,6-37 0,-2 1 0,-9 53 0,8-65 0,1 0 0,1 34 0,2-37 0,-1 0 0,-2 0 0,-5 35 0,3-36 0,1 0 0,2 0 0,0 0 0,2 24 0,1-29 0,-2 1 0,0-1 0,-1 0 0,0 1 0,-1-1 0,-1 0 0,-1 0 0,-6 17 0,-1 0 0,1 0 0,1 1 0,-5 45 0,6-34 0,-14 50 0,7-42 0,3 1 0,-10 102 0,5-63 0,11-71 0,2 1 0,-4 45 0,-3 53 0,4-58 0,-9 39 0,10-72 0,0 0 0,-1 54 0,9-13 0,-3 87 0,-8-101 0,6-37 0,0-1 0,0 26 0,-15 114 0,19 318 0,1-456 0,0 1 0,1-1 0,2 1 0,9 29 0,-6-25 0,-1 0 0,4 33 0,26 168 0,-1-68 0,-30-106 0,-1-16 0,1 50 0,-5-64 0,2-1 0,0 1 0,2-1 0,13 40 0,4 16 0,-16-47 0,4 8 0,-3 1 0,-1-1 0,1 58 0,-9-38 0,0-34 0,1-1 0,1 0 0,1 1 0,1-1 0,1 0 0,1 0 0,13 40 0,19 32 0,29 62 0,-59-149 0,-1-1 0,1-1 0,0 1 0,1-1 0,-1 0 0,1-1 0,15 12 0,61 35 0,-75-48 0,-2-2 0,0 0 0,0-1 0,0 0 0,0 0 0,1 0 0,-1-1 0,1 0 0,-1 0 0,7-1 0,67-2 0,-32-1 0,67 5 0,105-4 0,-205-1 0,0-1 0,-1-1 0,0 1 0,0-2 0,0 0 0,0-1 0,18-12 0,19-9 0,-42 23 0,0 0 0,0-1 0,0 0 0,-1-1 0,1 1 0,-2-2 0,1 1 0,-1-1 0,0 0 0,-1 0 0,8-13 0,2-8 0,-2-1 0,15-39 0,-18 41 0,13-26 0,-12 27 0,14-42 0,-5 2 0,-13 44 0,0-1 0,-2 0 0,0-1 0,-2 1 0,2-47 0,12-88 0,-18 120 0,-1 17 0,0 0 0,2 0 0,0-1 0,2 1 0,0 1 0,2-1 0,8-26 0,-10 36 0,1 0 0,-2 0 0,0-1 0,0 1 0,-1-24 0,7-39 0,-3 38 0,-1-1 0,-2 1 0,-4-73 0,-1 22 0,3-406 0,-18 336 0,18 111 0,-1 15 0,1 0 0,1 0 0,2 0 0,1 1 0,13-46 0,73-181 0,-78 230 0,2 0 0,1 1 0,1 1 0,29-39 0,-6 10 0,-29 43 0,-1 0 0,1 1 0,1 0 0,0 0 0,0 2 0,17-12 0,80-44 0,-87 53 0,1 1 0,0 1 0,1 2 0,0 0 0,1 1 0,24-4 0,75-7 0,-26 1 0,-72 12 0,1 0 0,1 1 0,28 0 0,529 5 0,-416 18 0,-138-17 0,0 1 0,33 9 0,-35-6 0,0-1 0,48 2 0,25 3 0,-53-3 0,77 11 0,-50-1 0,-61-12 0,0-1 0,0-1 0,1 0 0,18 0 0,59 6 0,11 0 0,409-10 0,-372-17 0,-31 9 0,11 1 0,-88 6 0,0-1 0,48-10 0,-47 6 0,0 2 0,40-1 0,-53 4 0,-1-1 0,0 0 0,0-2 0,0 0 0,25-11 0,-8 3 0,64-29 0,-72 29 0,0 1 0,44-13 0,93-30 0,-99 30 0,-39 14 0,51-31 0,-59 31 0,0 0 0,1 1 0,0 1 0,42-12 0,7 7 0,-36 9 0,-1-2 0,0-1 0,37-15 0,9-6 0,27-13 0,-78 30 0,48-14 0,17-7 0,-57 20 0,0 1 0,39-9 0,20-5 0,-30 5 0,104-40 0,-152 54 0,0-1 0,0-1 0,-1 0 0,25-21 0,-33 24 0,-1 0 0,0 0 0,0-1 0,-1 0 0,0 0 0,0 0 0,-1-1 0,0 0 0,0 0 0,-1 0 0,5-16 0,6-27 0,-7 30 0,-1 0 0,-1 0 0,-1-1 0,-1 0 0,0-27 0,-3 0 0,1 19 0,-2 0 0,-6-45 0,5 65 0,0 0 0,-1 1 0,0-1 0,-1 1 0,0 0 0,0 0 0,-1 0 0,0 1 0,0 0 0,-1 0 0,-11-13 0,-11-9 0,18 18 0,0 1 0,-1 0 0,-15-12 0,-201-146 0,75 77 0,111 70 0,-60-23 0,14 6 0,-39-10 0,10 4 0,86 33 0,-64-16 0,1 0 0,64 20 0,0 0 0,-1 2 0,-38-3 0,40 6 0,0-1 0,0-1 0,-54-18 0,48 11 0,-1 2 0,-53-9 0,50 12 0,-73-23 0,91 24 0,0 1 0,-1 1 0,-31-2 0,17 2 0,-177-13 0,171 11 0,-66-20 0,50 10 0,24 7 0,0-1 0,-41-19 0,-58-25 0,48 22 0,-65-19 0,115 41 0,-45-10 0,51 14 0,0-2 0,-37-14 0,-17-6 0,57 21 0,-46-20 0,47 17 0,-46-13 0,46 16 0,1-1 0,-30-14 0,17 6 0,-72-22 0,50 19 0,-8 0 0,-69-12 0,19 6 0,26 7 0,61 14 0,0-1 0,0-2 0,-40-16 0,13 3 0,-88-21 0,61 19 0,-188-50 0,105 40 0,123 25 0,-153-34 0,160 32 0,-16-2 0,-84-25 0,48 11 0,62 18 0,-1 0 0,1-2 0,1-1 0,-29-15 0,-95-56 0,103 58 0,17 9 0,-45-30 0,4 6 0,15 9 0,-47-28 0,82 48 0,0 0 0,-1 1 0,0 1 0,0 1 0,-1 0 0,-29-2 0,-42-12 0,-196-55 0,261 70 0,0 1 0,-1 2 0,0 1 0,-53 4 0,2 0 0,31-3 0,0 2 0,-51 9 0,85-8-113,6-2-66,1 0 0,0 0 0,0 1 0,0 1 1,1-1-1,-13 7 0,11-3-6647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2:09:31.7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1024 513 24575,'1'1'0,"1"0"0,-1-1 0,1 1 0,-1 0 0,0 0 0,1 0 0,-1 0 0,0 0 0,0 0 0,1 0 0,-1 1 0,0-1 0,0 0 0,0 1 0,-1-1 0,1 0 0,0 1 0,0-1 0,-1 1 0,1-1 0,-1 1 0,1 2 0,9 37 0,-8 66 0,-3-83 0,1 0 0,1 0 0,1 0 0,6 28 0,-7-46 0,1-1 0,-1 1 0,0 0 0,-1 0 0,0 0 0,0-1 0,0 1 0,0 0 0,-1 0 0,0 0 0,0-1 0,-1 1 0,0 0 0,0-1 0,0 1 0,0-1 0,-5 7 0,0-2 0,0-1 0,-1 0 0,0-1 0,-1 0 0,0 0 0,0-1 0,-19 11 0,15-10 0,-1 0 0,-1-1 0,1-1 0,-1 0 0,0-1 0,-1-1 0,1 0 0,-1-1 0,0-1 0,0-1 0,0 0 0,0-1 0,-16-1 0,-16 1 0,27 1 0,0-1 0,0 0 0,0-2 0,0 0 0,1-2 0,-1 0 0,-25-9 0,23 5 0,-1 1 0,0 2 0,-35-5 0,31 6 0,1-1 0,-35-11 0,46 12 0,-1-2 0,1 0 0,0-1 0,1-1 0,0 0 0,0-1 0,1 0 0,0-2 0,-14-13 0,17 12 0,1-1 0,1-1 0,0 0 0,1 0 0,1-1 0,0 0 0,1 0 0,-7-28 0,10 30 0,1 0 0,1 0 0,0 0 0,1 0 0,0 0 0,1 0 0,1 0 0,0 0 0,0 1 0,8-23 0,-4 16 0,-2-1 0,0 1 0,1-34 0,-5 38 0,0 1 0,1-1 0,0 1 0,1-1 0,1 1 0,1-1 0,0 1 0,0 0 0,1 1 0,9-17 0,16-30 0,-25 47 0,1 1 0,0-1 0,1 1 0,1 0 0,0 0 0,0 1 0,12-11 0,-1 4 0,1 1 0,1 1 0,35-20 0,-42 28 0,0 1 0,0 0 0,0 2 0,0-1 0,1 2 0,0 0 0,22-3 0,141 5 0,-92 3 0,-76 0 0,-1 0 0,0 1 0,1 0 0,-1 1 0,0 0 0,0 0 0,13 7 0,38 12 0,-54-20 0,1 1 0,0 0 0,-1 0 0,1 0 0,-1 1 0,0-1 0,0 2 0,0-1 0,-1 1 0,1-1 0,-1 2 0,0-1 0,-1 0 0,1 1 0,-1 0 0,3 6 0,9 16 0,-2 0 0,16 44 0,-4-8 0,-17-41 3,-1 1 0,0 0-1,5 34 1,-1-3-1379,-9-43-5450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2:09:36.8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287 354 24504,'0'13'0,"0"1"0,-1 0 0,0 0 0,0-1 0,0 1 0,0-1 0,-1 1 0,0-1 0,0 0 0,0-1 0,-1 1 0,1-1 0,-1 0 0,0 0 0,0-1 0,-1 0 0,1 0 0,-1-1 0,0 0 0,0 0 0,0-1 0,-1 0 0,1-1 0,-1 0 0,0 0 0,1-1 0,-1-1 0,0 1 0,-1-2 0,1 0 0,0 0 0,-1-1 0,1-1 0,-1 0 0,1 0 0,-1-1 0,1-1 0,-1 0 0,1-1 0,-1 0 0,0-1 0,1 0 0,-1-1 0,1-1 0,-1 0 0,1 0 0,-1-1 0,1-1 0,0 0 0,-1 0 0,1-2 0,0 1 0,1-1 0,-1-1 0,0 0 0,1 0 0,-1-1 0,1 0 0,0-1 0,0 0 0,0 0 0,1-1 0,-1 0 0,1 0 0,0-1 0,0 0 0,1 0 0,-1-1 0,1 1 0,0-1 0,0 0 0,0-1 0,1 1 0,0-1 0,0 1 0,0-1 0,0 0 0,1 0 0,0 1 0,0-1 0,0 0 0,1 0 0,0 0 0,0 1 0,0-1 0,0 1 0,1-1 0,0 1 0,0 0 0,0 1 0,1-1 0,-1 1 0,1 0 0,0 0 0,0 1 0,1 0 0,-1 0 0,1 1 0,0 0 0,0 0 0,0 1 0,1 0 0,-1 1 0,1 0 0,0 0 0,-1 1 0,1 1 0,0-1 0,1 2 0,-1 0 0,0 0 0,1 1 0,-1 1 0,1 0 0,-1 0 0,1 1 0,-1 1 0,1 0 0,0 1 0,-1 0 0,1 1 0,-1 0 0,1 1 0,-1 1 0,1 0 0,-1 0 0,1 1 0,-1 1 0,0 0 0,1 0 0,-1 2 0,0-1 0,-1 1 0,1 1 0,0 0 0,-1 0 0,1 1 0,-1 0 0,0 1 0,0 0 0,0 0 0,-1 1 0,1 0 0,-1 0 0,0 1 0,0 0 0,-1 0 0,1 1 0,-1-1 0,0 1 0,0 0 0,0 1 0,-1-1 0,0 1 0,0-1 0,0 1 0,0 0 0,-1 0 0,0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2:09:43.80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270 405 24575,'-13'-1'0,"1"-1"0,-1-1 0,1 0 0,0-1 0,0 0 0,0-1 0,1 0 0,0-1 0,-1 0 0,2-1 0,-1 0 0,-14-14 0,20 18 0,-6-8 0,0 0 0,1-1 0,0 0 0,1 0 0,0-1 0,-13-27 0,19 33 0,0 1 0,1-1 0,0 0 0,0 0 0,0 0 0,1 0 0,1 0 0,-1-1 0,1 1 0,0 0 0,0 0 0,1-1 0,2-8 0,-2 11 0,0 0 0,1 1 0,-1-1 0,1 0 0,0 1 0,1-1 0,-1 1 0,1 0 0,0-1 0,0 2 0,0-1 0,0 0 0,1 0 0,0 1 0,-1 0 0,1 0 0,1 0 0,-1 0 0,7-3 0,0 1 0,0 1 0,0 0 0,0 0 0,0 2 0,1-1 0,-1 1 0,1 1 0,14 0 0,-22 1 0,1 0 0,-1 1 0,1-1 0,-1 1 0,0 0 0,1 1 0,-1-1 0,0 1 0,0 0 0,0 0 0,0 0 0,0 0 0,-1 1 0,1-1 0,-1 1 0,1 0 0,-1 0 0,0 1 0,0-1 0,0 1 0,-1-1 0,1 1 0,-1 0 0,3 6 0,2 9 0,-1 0 0,-1 0 0,0 0 0,-2 1 0,0 0 0,-1-1 0,-1 1 0,-1 0 0,-1 0 0,-3 22 0,3-36-105,1-1 0,-1 1 0,-1-1 0,1 1 0,-1-1 0,0 0 0,0 0 0,0 0 0,-1 0 0,0 0 0,0 0 0,-6 7 0,2-5-6721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2:15:34.7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141 0 24575,'-1'81'0,"3"86"0,6-110 0,-4-38 0,-1 1 0,0 25 0,-2 22 0,-3 78 0,-1-128 0,-1 0 0,-1 0 0,0 0 0,-1 0 0,-10 20 0,-13 37 0,-5 11 0,25-65 0,0 0 0,1 1 0,-5 25 0,-2 10-1365,13-43-5461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2:15:35.7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0 24575,'-2'98'0,"4"105"0,-2-202 0,0 0 0,0 0 0,1 0 0,-1 1 0,0-1 0,0 0 0,1 0 0,-1 0 0,0 0 0,1 0 0,-1 0 0,1 0 0,-1 0 0,1 0 0,0 0 0,-1 0 0,1 0 0,0 0 0,0 0 0,0 0 0,0 0 0,0-1 0,0 1 0,0 0 0,0-1 0,0 1 0,0-1 0,0 1 0,2 0 0,0-1 0,0 0 0,0 0 0,0 0 0,1 0 0,-1-1 0,0 1 0,0-1 0,0 0 0,0 0 0,0 0 0,3-2 0,10-4 0,-1-1 0,0-1 0,14-12 0,202-136-1365,-222 151-5461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2:15:42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24575,'2'0'0,"-1"1"0,1-1 0,0 1 0,0-1 0,0 1 0,0 0 0,-1 0 0,1 0 0,0 0 0,-1 0 0,1 0 0,0 0 0,-1 0 0,0 1 0,1-1 0,1 4 0,23 31 0,-14-18 0,24 29 0,67 67 0,-87-95 0,0-1 0,-2 2 0,0 0 0,-2 1 0,13 28 0,19 37 0,31 48 0,-61-108 0,0 1 0,-2 1 0,9 31 0,-10-27 0,-2 1 0,-1 1 0,-1-1 0,-2 1 0,1 65 0,11 59 0,-16-105 0,0-20 0,-1-1 0,-2 1 0,-9 53 0,0-24 64,9-41-540,-2-1-1,-7 25 1,6-33-6350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2T21:13:35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24575,'1'4'0,"0"1"0,1-1 0,0 0 0,-1 0 0,1 0 0,1-1 0,-1 1 0,0 0 0,1-1 0,0 1 0,0-1 0,0 0 0,0 0 0,0 0 0,1-1 0,6 5 0,23 25 0,-26-24 0,0 0 0,0 0 0,0-1 0,12 9 0,-11-9 0,0 0 0,-1 0 0,0 0 0,12 16 0,5 12 0,2-1 0,1-1 0,2-1 0,52 44 0,-69-67-1365,0-2-5461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2:15:44.3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0 24575,'0'42'0,"1"-14"0,-1 0 0,-2 0 0,-8 48 0,7-61 0,1-1 0,0 1 0,1-1 0,1 1 0,2 18 0,-2-27 0,1-1 0,0 1 0,0-1 0,1 1 0,0-1 0,0 0 0,4 9 0,-4-12 0,-1 0 0,0 0 0,1-1 0,-1 1 0,1 0 0,0 0 0,-1-1 0,1 1 0,0-1 0,0 0 0,0 0 0,0 1 0,0-1 0,0 0 0,1-1 0,-1 1 0,0 0 0,4 0 0,-2-1 0,0 1 0,0-2 0,0 1 0,0 0 0,0-1 0,-1 1 0,1-1 0,0 0 0,0-1 0,-1 1 0,1-1 0,-1 1 0,5-4 0,47-35 0,-45 32 0,1 0 0,-1 0 0,16-7 0,-1 1 0,0 0 0,30-25 0,-15 11 0,5-4-1365,-34 27-5461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2:15:53.1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 0 24575,'0'58'0,"1"-15"0,-1 0 0,-12 79 0,5-74 0,3 0 0,2 1 0,5 59 0,0-8 0,-3-96-28,-1 42-418,2 0 1,13 73-1,-12-106-6380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2:15:54.4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24575,'1'7'0,"0"1"0,0-1 0,1 0 0,0 0 0,1 0 0,0 0 0,0 0 0,0 0 0,1-1 0,0 1 0,0-1 0,1 0 0,-1 0 0,2-1 0,-1 1 0,6 4 0,-4-4 0,-1 0 0,0 1 0,0 0 0,0 0 0,-1 1 0,0-1 0,-1 1 0,0 0 0,0 0 0,5 16 0,-9-23 0,0 1 0,0-1 0,1 1 0,-1-1 0,0 1 0,1-1 0,-1 0 0,1 1 0,0-1 0,-1 0 0,1 1 0,0-1 0,0 0 0,0 0 0,0 0 0,0 0 0,0 0 0,0 0 0,0 0 0,0 0 0,1 0 0,-1 0 0,0 0 0,0-1 0,1 1 0,-1-1 0,1 1 0,-1-1 0,0 1 0,1-1 0,-1 0 0,1 0 0,-1 0 0,1 0 0,-1 0 0,1 0 0,-1 0 0,1 0 0,-1-1 0,1 1 0,-1 0 0,0-1 0,1 1 0,-1-1 0,3-1 0,8-4 0,1 0 0,-1-1 0,0-1 0,12-9 0,-2 1 0,72-40 0,-81 48-178,1 1 0,0 0 0,1 1-1,0 0 1,27-6 0,-38 11-118,8-2-6530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2T21:13:40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24575,'0'43'0,"2"0"0,10 52 0,5 82 0,-14-148 0,0 1 0,-4 42 0,0-47 0,1 0 0,1 0 0,1 0 0,6 29 0,-3-26 0,4 57 0,-2-11 0,10 117 0,-10 299 0,-10-271 0,21-8 0,-18-17-1365,0-179-5461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2T21:13:41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24575,'2'1'0,"0"-1"0,-1 1 0,1-1 0,0 1 0,-1 0 0,1 0 0,-1 0 0,1 0 0,-1 0 0,1 0 0,-1 0 0,1 1 0,-1-1 0,0 0 0,0 1 0,0-1 0,0 1 0,0-1 0,0 1 0,0 0 0,0-1 0,0 4 0,16 46 0,-14-41 0,8 22 0,1 0 0,2 0 0,1-1 0,30 45 0,9 29 0,-21-65 0,-28-35 0,0 1 0,0 0 0,0 0 0,0 0 0,7 14 0,87 166-1365,-93-173-5461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2T21:13:42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544 0 24575,'-1'6'0,"-1"0"0,0-1 0,0 0 0,0 0 0,-1 1 0,0-1 0,0-1 0,0 1 0,0 0 0,-7 6 0,-15 26 0,-1 12 0,-36 51 0,25-42 0,-46 71 0,74-116 0,0-1 0,-1 0 0,-1 0 0,0-1 0,0-1 0,-1 0 0,-14 9 0,16-11 0,1 1 0,0 0 0,0 0 0,1 1 0,-9 15 0,-27 28 0,32-39-273,0-1 0,1 2 0,0-1 0,-10 21 0,16-25-6553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1:57:32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0 177 24575,'106'-17'0,"-32"8"0,11-1 0,569 11 0,-514 18 0,-56-21 0,62 4 0,-86 6 0,-34-4 0,46 1 0,69 13 0,-107-17 0,60 11 0,-44-7 0,0-2 0,82-5 0,-32 0 0,852 2 0,-811 18 0,388-18 0,-388-19 0,-98 19 0,-19 1 0,1-1 0,-1-1 0,44-9 0,-45 6 0,1 1 0,-1 1 0,32 1 0,-29 1 0,0 0 0,37-7 0,-15 0 0,1 3 0,-1 2 0,60 5 0,-8-1 0,-72-2 0,32 1 0,0-3 0,60-10 0,-91 8 0,51 1 0,-54 3 0,1-1 0,37-6 0,-16 1 0,0 2 0,1 2 0,58 5 0,-7-1 0,15-4 0,123 5 0,-172 5 0,-35-4 0,49 2 0,978-7 0,-918-18 0,-77 20 0,-33 1 0,-1-2 0,1-2 0,55-8 0,-29 0 0,-1 3 0,1 2 0,110 5 0,58-3 0,-167-6 0,-37 6 0,-1 0 0,26 0 0,41 4 0,93-2 0,-118-7 0,-36 4 0,48-2 0,1056 7 0,-971 17 0,-99-18 0,95 13 0,-112-9 0,1-1 0,57-5 0,50 2 0,-82 7 0,-28-2 0,46 0 0,-13-5 0,119 13 0,-125-7 0,-1-3 0,71-5 0,-20-1 0,-12 12 0,5 1 0,822-11 0,-792-18 0,1325 20 0,-1289 18 0,777-20 0,-865-10 0,-35 3 0,106-9 0,-58 0 0,-74 11 0,0 1 0,46-2 0,86-11 0,89 0 0,-199 20 0,-32 0 0,1-1 0,0-1 0,-1-1 0,1 0 0,0-1 0,-1-1 0,1-1 0,-1 0 0,18-8 0,-15 5 0,0 1 0,1 1 0,0 0 0,0 2 0,0 0 0,0 2 0,32 1 0,194 0-1365,-232 0-5461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2T20:49:41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234 0 24575,'-3'2'0,"0"0"0,0 0 0,1 1 0,-1-1 0,1 1 0,-1-1 0,1 1 0,0 0 0,0 0 0,-3 6 0,-4 4 0,1-5 0,1-1 0,-1 0 0,0-1 0,0 1 0,-1-2 0,0 1 0,0-1 0,0-1 0,0 1 0,-1-2 0,0 1 0,-17 3 0,5-1 0,20-5 0,0-1 0,0 1 0,-1-1 0,1 1 0,0 0 0,0 0 0,0 0 0,0 0 0,0 1 0,0-1 0,0 0 0,0 1 0,0-1 0,1 1 0,-1 0 0,1 0 0,-1-1 0,1 1 0,-1 0 0,1 0 0,-2 4 0,3-3 0,0-1 0,0 1 0,1-1 0,-1 0 0,0 1 0,1-1 0,0 0 0,-1 1 0,1-1 0,0 0 0,0 0 0,0 0 0,1 0 0,-1 0 0,0 0 0,1 0 0,-1 0 0,1 0 0,0-1 0,-1 1 0,4 1 0,44 36 88,-36-29-572,1 0-1,18 19 1,-25-21-6342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2T20:49:44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252 0 24575,'-10'1'0,"-1"1"0,1 0 0,0 0 0,1 1 0,-1 0 0,0 1 0,1 0 0,0 1 0,0 0 0,-15 10 0,11-6 0,-1-1 0,0 0 0,-22 7 0,33-14 0,-1 0 0,1 1 0,-1 0 0,1-1 0,0 1 0,-1 0 0,1 1 0,0-1 0,0 0 0,1 1 0,-1 0 0,0 0 0,1 0 0,-3 3 0,5-5 0,-1 1 0,0-1 0,0 1 0,1-1 0,-1 1 0,1-1 0,0 1 0,-1 0 0,1-1 0,0 1 0,0 0 0,0-1 0,0 1 0,0-1 0,0 1 0,0 0 0,1-1 0,-1 1 0,1-1 0,-1 1 0,1-1 0,-1 1 0,1-1 0,0 1 0,0-1 0,0 1 0,0-1 0,0 0 0,0 0 0,0 0 0,0 1 0,0-1 0,2 1 0,38 36 0,27 20 0,-61-54 18,1 0 0,-1 0 0,1-1 0,0-1 0,0 1 0,16 2 0,25 8-1509,-38-9-5335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2:16:16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24575,'3'0'0,"4"0"0,1 3 0,2 1 0,2 0 0,-1 2 0,1 0 0,1-1 0,-1-1-8191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2T20:52:46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24575,'109'-2'0,"118"5"0,-213-1 0,-1 1 0,1 1 0,0 0 0,-1 1 0,0 0 0,0 1 0,-1 1 0,1 0 0,-1 1 0,15 12 0,-23-15 0,1 0 0,-1 0 0,0 1 0,0-1 0,-1 1 0,0 0 0,0 0 0,0 1 0,-1-1 0,0 0 0,3 13 0,-1 0 0,-1 0 0,1 36 0,-4-37 0,-1 0 0,0-1 0,-2 1 0,0-1 0,-1 0 0,-6 17 0,7-24 0,-1-1 0,0 0 0,0-1 0,-1 1 0,0-1 0,0 0 0,-1 0 0,0 0 0,-1-1 0,1 0 0,-1 0 0,-12 8 0,3-7 0,0-1 0,0 0 0,-1-1 0,-1-1 0,1-1 0,0 0 0,-1-1 0,-27 1 0,-184-4-1365,213 0-5461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1:28:45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389 0 24575,'-1'1'0,"-1"0"0,1 0 0,0 0 0,-1 0 0,1 0 0,0 0 0,0 0 0,0 0 0,0 0 0,0 1 0,0-1 0,1 0 0,-1 1 0,0-1 0,1 1 0,-1-1 0,1 1 0,-1 1 0,-10 30 0,-24 62 0,-1 6 0,16-30 0,7-29 0,-10 68 0,19-92 0,0 0 0,-1 0 0,-12 26 0,-9 34 0,20-53 0,2 1 0,0 0 0,0 38 0,3-44 0,-1 0 0,-1 0 0,0 0 0,-2-1 0,-10 30 0,2-10 0,3 0 0,-7 41 0,10-42 0,-2 1 0,-17 48 0,14-54 0,3 0 0,1 1 0,1 0 0,2 1 0,-2 50 0,8 303 0,1-357 0,1-1 0,13 50 0,-1-33 0,-12-37 0,1-1 0,-1 1 0,-1-1 0,0 1 0,2 19 0,13 93 0,-11-78 0,-1-7 0,1 59 0,-5-76 0,1 0 0,1 0 0,9 34 0,-7-35 0,0 1 0,-2 0 0,2 36 0,-3-31 0,0-1 0,2 0 0,7 30 0,6 31 0,-15-74-165,1 1-1,0 0 1,8 18-1,-8-23-537,2 7-6123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1:28:46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1 657 24575,'1'-11'0,"0"0"0,1 0 0,0 0 0,1 1 0,0-1 0,1 1 0,0-1 0,1 1 0,0 0 0,10-14 0,9-12 0,39-41 0,-58 70 0,172-173 0,-150 155 0,-16 15 0,1 2 0,1-1 0,0 2 0,21-11 0,15-8 0,-34 18 0,0 1 0,0 0 0,0 1 0,1 1 0,0 0 0,0 1 0,0 1 0,1 1 0,21-1 0,-14-1 0,0 0 0,31-11 0,2 0 0,141-12 0,-148 21 0,-1 3 0,84 5 0,-34 1 0,519-3 0,-593 2 0,0 2 0,-1 0 0,1 2 0,-1 1 0,0 0 0,26 14 0,52 14 0,21 15 0,-67-30 0,55 27 0,7 3 0,-72-35 0,-29-10 0,0 1 0,0 0 0,22 13 0,-25-12 0,1 0 0,1-1 0,-1-1 0,23 5 0,-19-6 0,0 2 0,31 13 0,13 8 0,-49-23 0,-1 2 0,0-1 0,0 2 0,0 0 0,-1 0 0,0 1 0,-1 1 0,18 15 0,-10-2 0,0 0 0,-1 1 0,-2 1 0,0 0 0,-2 2 0,0 0 0,17 48 0,-24-28-1365,-7-32-5461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1:28:47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24575,'1'0'0,"0"1"0,0-1 0,0 1 0,0 0 0,0-1 0,-1 1 0,1 0 0,0-1 0,0 1 0,-1 0 0,1 0 0,0 0 0,-1 0 0,1 0 0,-1-1 0,1 1 0,-1 0 0,1 0 0,-1 0 0,0 0 0,1 1 0,-1-1 0,0 0 0,0 0 0,0 0 0,0 0 0,0 1 0,3 37 0,-3-35 0,1 453 0,-3-222 0,-6-184 45,3-28-1455,3-11-5416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1:28:48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335 0 24575,'-2'1'0,"-1"1"0,1-1 0,-1 1 0,1 0 0,0-1 0,0 1 0,0 0 0,0 0 0,0 1 0,0-1 0,-2 4 0,-9 9 0,8-11 0,-13 10 0,0 1 0,1 1 0,1 1 0,1 0 0,-21 30 0,7-5 0,17-25 0,0 1 0,-10 23 0,18-32 0,-4 5 0,2 1 0,0 0 0,0 1 0,1-1 0,-2 18 0,-16 71 0,15-77 0,2 0 0,1 1 0,0-1 0,1 42 0,4-62 0,1 0 0,0 0 0,1 0 0,0 0 0,0-1 0,1 1 0,-1 0 0,7 9 0,-7-12 0,0-1 0,0 1 0,1-1 0,-1 0 0,1 0 0,-1 0 0,1 0 0,0 0 0,1 0 0,-1-1 0,0 0 0,1 1 0,-1-1 0,1 0 0,6 2 0,-8-4 0,0 0 0,0 0 0,0 0 0,1-1 0,-2 1 0,1-1 0,0 1 0,0-1 0,0 1 0,0-1 0,0 0 0,0 0 0,-1 0 0,1 0 0,0 0 0,-1-1 0,1 1 0,-1 0 0,1-1 0,-1 1 0,0-1 0,1 0 0,-1 1 0,0-1 0,1-2 0,27-50 0,-26 46 0,0 4 0,-1 0 0,-1 0 0,1 0 0,-1 0 0,1-1 0,-1 1 0,0 0 0,-1-1 0,1 1 0,-1-1 0,0-7 0,-1 9 0,0-1 0,0 1 0,-1 0 0,1 0 0,-1 0 0,1 0 0,-1 0 0,0 0 0,0 0 0,-1 1 0,1-1 0,0 1 0,-1 0 0,0-1 0,-5-2 0,-64-47-1365,62 46-5461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1:28:50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0 24575,'1'1'0,"0"-1"0,0 1 0,-1-1 0,1 1 0,0-1 0,0 1 0,0 0 0,0 0 0,-1-1 0,1 1 0,0 0 0,0 0 0,-1 0 0,1 0 0,-1-1 0,1 1 0,-1 0 0,1 0 0,-1 0 0,0 0 0,1 0 0,-1 0 0,0 1 0,0-1 0,0 0 0,0 0 0,0 1 0,3 37 0,-3-35 0,1 22 0,-3 199 0,-6-162 0,3-38 0,0 46 0,3-42 0,-1 0 0,-12 52 0,-1 8 0,10-42 0,1-16 0,-1 50 0,-2-29 28,3-29-1421,3-11-5433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1:28:51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355 1 24575,'-6'0'0,"1"1"0,-1-1 0,1 1 0,-1 0 0,1 1 0,0 0 0,-1 0 0,1 0 0,0 0 0,0 1 0,0-1 0,1 2 0,-1-1 0,1 0 0,-1 1 0,1 0 0,0-1 0,1 2 0,-1-1 0,-5 9 0,-5 10 0,1 0 0,1 1 0,-12 35 0,15-36 0,-1 1 0,-14 22 0,-64 113 0,83-150 0,2 0 0,-1 1 0,1 0 0,0 0 0,1 0 0,1 0 0,-1 0 0,1 0 0,1 17 0,-5 34 0,-1-26 0,-1-1 0,2-1 0,-2 58 0,7-68 0,-1-9 0,1 1 0,1-1 0,0 1 0,1-1 0,0 0 0,1 0 0,1 0 0,8 21 0,-11-31 0,3 4 0,0 1 0,0-1 0,1 0 0,1 0 0,8 11 0,-13-18 0,0 0 0,0 0 0,0-1 0,-1 1 0,1 0 0,0-1 0,0 1 0,0-1 0,0 1 0,0-1 0,0 1 0,0-1 0,0 0 0,0 1 0,0-1 0,0 0 0,0 0 0,0 0 0,1 0 0,-1 0 0,0 0 0,0 0 0,1 0 0,0-1 0,0-1 0,0 1 0,0 0 0,-1-1 0,1 1 0,0-1 0,-1 1 0,1-1 0,-1 0 0,1 1 0,-1-1 0,0 0 0,0 0 0,0 0 0,0 0 0,1-3 0,32-91 0,-14 37 0,-18 55 8,0 0-1,-1 0 1,0-1-1,0 1 1,0 0-1,0-1 1,-1 1-1,1-1 1,-1 1-1,0-1 1,-1 1-1,1-1 1,-1 1-1,0 0 0,-1-6 1,0 6-91,0 1 1,0 0-1,0 0 1,-1 0-1,1 0 1,-1 0-1,0 0 1,0 0-1,0 1 1,0-1-1,0 1 1,0 0-1,-1 0 1,1 0-1,-1 1 1,1-1-1,-5 0 1,-3-2-6744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1:30:07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0 806 24575,'4'-1'0,"-1"0"0,0 0 0,1-1 0,-1 1 0,0-1 0,0 0 0,0 0 0,4-3 0,15-9 0,201-85 0,-173 79 0,68-18 0,-16 7 0,74-22 0,-101 28 0,84-16 0,-54 15 0,85-9 0,-84 17 0,-81 14 0,74-19 0,-38 5 0,-35 12 0,-1-2 0,32-14 0,24-6 0,-16 7 0,123-39 0,-179 58 0,161-31 0,-124 26 0,143-28 0,93-4 0,-205 22 0,-58 12 0,1 0 0,0 1 0,38-1 0,99-6 0,-85 4 0,-49 3-270,0 0 0,29-10 1,-44 12-287,6-2-6270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1:30:09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24575,'70'0'0,"108"14"0,-156-11 0,-8-1 0,-1 0 0,0 0 0,0 2 0,0-1 0,17 8 0,-21-7 0,-3-1 0,1 0 0,0 0 0,-1 1 0,0-1 0,0 2 0,0-1 0,7 6 0,-12-8 0,0 0 0,0 0 0,0-1 0,0 1 0,0 0 0,0 0 0,0 0 0,-1 0 0,1 0 0,-1 0 0,1 0 0,-1 0 0,0 0 0,0 1 0,0-1 0,0 0 0,0 0 0,0 0 0,-1 0 0,1 0 0,-1 0 0,1 0 0,-1 0 0,0 0 0,0 0 0,0 0 0,0 0 0,0-1 0,0 1 0,0 0 0,-2 1 0,-89 139 0,85-132-1365,1-1-5461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2:08:10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24575,'3'0'0,"4"0"0,3 0 0,4 0 0,2 0 0,2 0 0,0 0 0,0 0 0,0 0 0,1 0 0,-1 0 0,0 0 0,0 0 0,-4 0-8191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2:08:13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24575,'3'0'0,"4"0"0,4 0 0,3 0 0,2 0 0,1 0 0,1 0 0,1 0 0,-1 0 0,-3-3 0,-1-1 0,-2 0-8191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2T20:58:40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1 143 24575,'86'1'0,"93"-3"0,-113-6 0,-35 4 0,49-2 0,1331 7 0,-1271 17 0,-80-17 0,75 11 0,-103-9 0,1-1 0,36-3 0,43 2 0,-55 7 0,-37-4 0,-1-1 0,26 0 0,185 14 0,-99-15 0,108-5 0,-178-5 0,-36 4 0,48-2 0,421 7 0,-353 17 0,67-5 0,-92-7 0,-80-6 0,61 9 0,78 12 0,-97-17 0,-56-4 0,1 2 0,42 6 0,-40-3 0,1-2 0,0-1 0,38-2 0,-34 0 0,-1 1 0,41 6 0,128 13 0,-156-15 0,74-4 0,-79-2 0,0 1 0,66 10 0,-67-5 0,0-2 0,67-3 0,-67-1 0,-1 1 0,72 11 0,-59-5 0,0-2 0,0-2 0,61-5 0,-8 1 0,498 2 0,-423-19 0,281 20 0,-434-3 0,0 0 0,0-2 0,25-6 0,-23 4 0,0 1 0,33-2 0,44 7 0,-58 1 0,-1-1 0,71-11 0,-76 6 0,1 2 0,0 1 0,46 5 0,-34-1 0,52-4 0,-42-6 0,-36 4 0,47-2 0,-37 5 0,0-3 0,44-8 0,-44 5 0,0 2 0,46-1 0,1958 8 0,-1061-4 0,-874-7 0,-71 5 0,43-1 0,-32 3 0,1-1 0,-1-2 0,51-13 0,-70 14 0,0 1 0,34 0 0,-32 3 0,49-7 0,10-1 0,-65 8 0,0-2 0,35-6 0,-24 2 0,55-3 0,-21 3 0,-1 1 0,110 7 0,-104 1 0,77-7 0,-91-5 0,-37 6 0,0 0 0,24 0 0,680 3 0,-566-18 0,584 19 0,-602-20 0,115 2 0,-161 19 0,123-4 0,-157-6 0,-34 4 0,46-1 0,58 8 0,181-6 0,-245-5 0,-34 3 0,47 0 0,1045 6 48,-609-2-1461,-500 1-5413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2:08:16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1 24575,'0'6'0,"-1"0"0,0 0 0,-1 0 0,0 0 0,0 0 0,0 0 0,0 0 0,-1-1 0,0 1 0,0-1 0,-1 0 0,-7 9 0,7-9 0,0 1 0,0-1 0,1 1 0,-1-1 0,1 1 0,1 0 0,-1 0 0,1 1 0,0-1 0,-2 12 0,-4 50 0,3-36 0,0 44 0,5-58 0,0-7 0,0 0 0,0 0 0,1-1 0,0 1 0,5 18 0,-5-27 0,0 1 0,0-1 0,1 1 0,-1-1 0,0 0 0,1 0 0,0 1 0,-1-1 0,1 0 0,0 0 0,0-1 0,0 1 0,0 0 0,0-1 0,1 1 0,-1-1 0,0 1 0,1-1 0,-1 0 0,1 0 0,-1 0 0,1-1 0,0 1 0,-1-1 0,1 1 0,0-1 0,4 0 0,-3 0 0,73-1 0,-72 0 0,0 0 0,0 0 0,0 0 0,0-1 0,0 1 0,0-1 0,0-1 0,-1 1 0,1-1 0,-1 1 0,1-1 0,5-6 0,14-12 0,-20 19 0,-1 0 0,0 0 0,-1 0 0,1-1 0,0 1 0,-1-1 0,1 0 0,-1 0 0,0 0 0,0 0 0,0 0 0,0 0 0,-1-1 0,1 1 0,-1 0 0,0-1 0,0 1 0,0-1 0,0 0 0,-1 1 0,1-7 0,2-70 0,-8-88 0,3 163-43,0 0 0,0 0 1,0 1-1,-1-1 0,1 1 0,-1-1 0,0 1 0,-1 0 0,1 0 0,-1 0 0,0 1 0,1-1 1,-2 1-1,1 0 0,0 0 0,-5-2 0,2 0-593,-2-1-6190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2:08:26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24575,'3'0'0,"4"0"0,4 0 0,3 0 0,2 0 0,1 0 0,1 0 0,0 0 0,1 0 0,-1 0 0,0 0 0,-3 0-8191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2:08:28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 24575,'0'-3'0,"3"-1"0,4 0 0,4 1 0,3 0 0,2 2 0,1 0 0,1 1 0,1 0 0,-1 0 0,0 0 0,0 0 0,-3 4 0,-1 0 0,-3 0-8191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2:08:32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1 24575,'-4'0'0,"0"0"0,0 0 0,-1 0 0,1 1 0,0-1 0,0 1 0,0 0 0,0 0 0,0 1 0,0-1 0,0 1 0,0 0 0,1 0 0,-1 0 0,0 1 0,1-1 0,0 1 0,0 0 0,0-1 0,0 2 0,0-1 0,0 0 0,1 0 0,-1 1 0,1 0 0,0-1 0,0 1 0,1 0 0,-1 0 0,1 0 0,0 0 0,0 0 0,0 0 0,0 7 0,-14 115 0,13-115 0,0 0 0,1 0 0,0 0 0,1 0 0,0 0 0,1 0 0,0 0 0,4 13 0,-4-20 0,1-1 0,-1 0 0,1 1 0,-1-1 0,1 0 0,0 0 0,1 0 0,-1 0 0,0 0 0,1 0 0,-1-1 0,1 1 0,0-1 0,0 0 0,0 0 0,0 0 0,1 0 0,-1 0 0,0-1 0,1 0 0,-1 1 0,1-1 0,-1 0 0,1-1 0,0 1 0,-1-1 0,8 1 0,-1 0 0,-1-1 0,1 0 0,0-1 0,0 1 0,0-2 0,0 0 0,15-4 0,-21 5 0,-1-1 0,1 0 0,-1 1 0,1-1 0,-1-1 0,0 1 0,1 0 0,-1-1 0,0 1 0,-1-1 0,1 0 0,0 0 0,-1 0 0,0 0 0,0-1 0,0 1 0,0-1 0,0 1 0,-1-1 0,1 0 0,1-6 0,15-42 0,-14 43 0,0 1 0,-1-1 0,0 0 0,-1 0 0,0-1 0,0 1 0,0-11 0,-2 13 0,0-1 0,-1 1 0,0 0 0,0 0 0,-1 0 0,0 0 0,0 0 0,-1 0 0,-5-10 0,1 0 0,0-2-89,7 17 42,-1 0-1,1-1 1,-1 1 0,1 0 0,-1 0-1,0 1 1,0-1 0,0 0-1,0 0 1,0 0 0,0 1 0,0-1-1,-1 0 1,1 1 0,-1-1 0,1 1-1,-1 0 1,1-1 0,-1 1 0,0 0-1,0 0 1,0 0 0,1 0 0,-1 0-1,0 0 1,-4 0 0,-7-1-6779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2:08:37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145 287 24575,'-10'0'0,"0"0"0,0 0 0,0-1 0,-1-1 0,2 0 0,-1 0 0,-13-5 0,19 5 0,1 1 0,0-1 0,0 0 0,0 0 0,1 0 0,-1-1 0,0 1 0,1 0 0,-1-1 0,1 0 0,0 0 0,0 0 0,0 0 0,0 0 0,1 0 0,-1 0 0,1 0 0,0-1 0,0 1 0,0-1 0,0 1 0,0-1 0,1 1 0,-1-6 0,0-10 0,0 1 0,0-1 0,2 0 0,1 0 0,4-22 0,-6 38 0,1 0 0,-1 0 0,1 0 0,0 0 0,0 0 0,0 0 0,1 1 0,-1-1 0,1 0 0,-1 1 0,1-1 0,0 1 0,0-1 0,0 1 0,1 0 0,-1 0 0,0 0 0,1 0 0,-1 0 0,1 0 0,0 1 0,-1-1 0,1 1 0,0 0 0,0 0 0,0 0 0,0 0 0,0 1 0,0-1 0,0 1 0,0-1 0,1 1 0,-1 0 0,0 1 0,0-1 0,0 0 0,0 1 0,0 0 0,6 1 0,-3 1 0,1 0 0,-1 1 0,0-1 0,0 1 0,0 0 0,0 1 0,-1-1 0,1 1 0,-1 0 0,0 1 0,-1-1 0,1 1 0,-1 0 0,-1 0 0,1 0 0,-1 1 0,5 11 0,-6-12 0,0-1 0,0 1 0,-1 0 0,1 0 0,-2 0 0,1 0 0,0-1 0,-1 1 0,-1 12 0,0-15 0,1 0 0,-1 0 0,0 0 0,0 0 0,0 0 0,-1 0 0,1 0 0,-1 0 0,1 0 0,-1-1 0,0 1 0,0-1 0,0 1 0,0-1 0,-1 0 0,1 0 0,-1 0 0,-4 3 0,-4 2-1365,2 0-5461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2:08:38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24575,'3'0'0,"4"0"0,4 0 0,3 0 0,2 0 0,1 0 0,1 0 0,1 0 0,-1 0 0,0 0 0,0 0 0,0 0 0,0 0 0,0 0 0,-1 0 0,-2 0-8191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2:08:40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24575,'3'0'0,"1"3"0,0 4 0,2 1 0,1 2 0,1-1 0,0 2 0,-2 1 0,1-1 0,3-3 0,-1 1 0,-1 2 0,0-2 0,2 2 0,0-2-8191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2:08:41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0 24575,'0'3'0,"-3"2"0,-1 1 0,0 5 0,-2-1 0,0 1 0,-2-1 0,0 0 0,2 2 0,-2-1 0,2 0 0,0 2 0,0-2 0,-1 1 0,0-2 0,-1 0 0,-1-1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2:08:49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 24575,'1'74'0,"-3"82"0,-6-96 0,4-34 0,-1 46 0,5-37-1365,0-19-5461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2:17:38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7 24575,'0'0'0,"0"-1"0,0 1 0,0 0 0,0 0 0,0 0 0,1 0 0,-1 0 0,0-1 0,0 1 0,0 0 0,0 0 0,0 0 0,0 0 0,0-1 0,0 1 0,0 0 0,0 0 0,0 0 0,0 0 0,0-1 0,0 1 0,0 0 0,0 0 0,0 0 0,0 0 0,-1 0 0,1-1 0,0 1 0,0 0 0,0 0 0,0 0 0,0 0 0,0 0 0,0-1 0,0 1 0,-1 0 0,1 0 0,0 0 0,0 0 0,0 0 0,0 0 0,0 0 0,-1 0 0,1 0 0,0 0 0,0 0 0,0 0 0,0 0 0,-1-1 0,1 1 0,0 0 0,0 0 0,0 0 0,0 1 0,-1-1 0,1 0 0,0 0 0,0 0 0,0 0 0,0 0 0,-1 0 0,1 0 0,0 0 0,0 0 0,0 0 0,0 0 0,0 0 0,-1 1 0,-2 14 0,6-5 0,1-1 0,0 0 0,0 0 0,1 0 0,0-1 0,0 0 0,9 10 0,22 37 0,-22-29 0,1-1 0,2 0 0,23 28 0,20 28 0,-47-65 0,0-1 0,1-1 0,1 0 0,0-1 0,23 14 0,2 4 0,-25-19 0,0 0 0,0-2 0,23 13 0,-27-16 0,1 1 0,-1 0 0,-1 1 0,0 0 0,10 11 0,8 7 0,7 8 0,60 77 0,15 16 0,-99-115 0,0 1 0,0 0 0,-2 0 0,0 1 0,9 20 0,-13-23 0,1 0 0,0 0 0,1-1 0,0 0 0,1 0 0,0 0 0,1-1 0,0-1 0,0 0 0,17 13 0,-13-11 0,-1 0 0,0 1 0,-1 0 0,-1 0 0,0 1 0,0 1 0,7 14 0,-9-15 0,2 5 0,-1 0 0,10 26 0,-2-2 0,-13-32 0,-1 0 0,0 1 0,-1-1 0,0 1 0,-1-1 0,0 19 0,5 34 0,-1-36 0,-2 0 0,1 35 0,-4-40 0,1 0 0,1 1 0,1-1 0,9 31 0,-7-39 0,1 0 0,0 0 0,2-1 0,-1 0 0,1-1 0,1 1 0,0-1 0,20 19 0,-11-14 0,1-1 0,1 0 0,0-1 0,33 17 0,-35-23 0,1-1 0,31 9 0,-32-12 0,0 1 0,-1 0 0,24 14 0,-23-12 0,1-1 0,1 0 0,-1-2 0,1 0 0,39 4 0,-31-5 0,7 0 0,0-2 0,59-4 0,-51 0 0,46 4 0,-84-1-124,-1 0 0,1 0 0,-1 0 0,0 0 0,0 1 0,0 0-1,0-1 1,0 2 0,0-1 0,4 3 0,1 2-6702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2T20:58:51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3080 24575,'0'-49'0,"2"-1"0,9-50 0,25-147 0,-19 106 0,1-17 0,-15 127 0,-1 0 0,-2-49 0,-2 53 0,2 1 0,1-1 0,1 0 0,6-27 0,-2 18 0,-2 0 0,-2 0 0,-1 0 0,-4-42 0,0-11 0,3-669 0,-18 617 0,19-530 0,17 521 0,-22 157 0,0 1 0,0-1 0,0 0 0,-1 0 0,-7 8 0,-13 18 0,-9 23 0,-49 85 0,15 0 0,58-118-455,-2-2 0,-21 31 0,26-41-6371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2:17:44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24575,'3'1'0,"1"1"0,-1 0 0,1-1 0,-1 1 0,0 0 0,1 1 0,-1-1 0,0 1 0,0-1 0,-1 1 0,1 0 0,-1 0 0,4 4 0,14 14 0,23 6 0,-30-19 0,0 0 0,-1 0 0,22 21 0,-25-21-1365,-1-1-5461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2:17:45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0 24575,'-1'6'0,"-1"0"0,0 0 0,0 0 0,-1-1 0,1 1 0,-1-1 0,0 1 0,-5 5 0,-7 15 0,-57 98 0,35-42-1365,32-70-5461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2:17:49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2:17:50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2:17:50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2:17:50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2:17:50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2:17:51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2:17:52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1:30:46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 24575,'1'-1'0,"-1"0"0,1 0 0,-1 0 0,1 0 0,0 1 0,-1-1 0,1 0 0,0 0 0,0 0 0,-1 1 0,1-1 0,0 0 0,0 1 0,0-1 0,0 1 0,0-1 0,0 1 0,0-1 0,0 1 0,0 0 0,0-1 0,0 1 0,0 0 0,0 0 0,0 0 0,0 0 0,2 0 0,35-3 0,-33 3 0,499-1 79,-247 3-1523,-242-2-5382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2T20:58:52.6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24575,'6'0'0,"0"1"0,0 0 0,-1 0 0,1 1 0,0 0 0,-1 0 0,1 0 0,-1 1 0,0-1 0,1 1 0,-1 1 0,-1-1 0,1 1 0,0-1 0,-1 1 0,5 6 0,10 11 0,-1 1 0,18 29 0,-4-6 0,7 10 50,21 25-1465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1:30:48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 24575,'52'-16'0,"-4"13"12,54 3 0,-39 1-1401,-48-1-5437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1:33:40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2390 24575,'1'-3'0,"1"0"0,0-1 0,-1 1 0,1 0 0,1 0 0,-1 0 0,0 0 0,1 1 0,0-1 0,4-3 0,5-6 0,-9 7 0,96-125 0,-30 37 0,-42 59 0,25-39 0,24-39 0,-47 73 0,44-78 0,3 3 0,-68 102 0,0 0 0,1 1 0,0 1 0,0-1 0,21-16 0,12-14 0,-23 19 0,0 1 0,2 0 0,0 2 0,1 1 0,1 0 0,0 2 0,1 0 0,43-19 0,245-122 0,-285 144 0,-14 6 0,0 0 0,0 1 0,1 1 0,0 0 0,0 1 0,0 1 0,19-3 0,100-15 0,-109 17 0,-1-1 0,42-15 0,31-6 0,-31 17 0,0 3 0,71 2 0,585 4 0,-696 1 0,45 9 0,-14-2 0,-43-6 0,221 14 0,-204-14 0,45 6 0,29 2 0,7-1 0,5 1 0,-74-8 0,-1 1 0,44 11 0,-43-7 0,0-1 0,47 0 0,-16-5 0,91 12 0,-102-8 0,78-3 0,-81-3 0,98 11 0,-78 2 0,135 3 0,639-16 0,-721-18 0,39 0 0,-20-1 0,-128 18 0,1-1 0,-1-1 0,0-1 0,24-8 0,21-6 0,-39 13 0,13-2 0,0-3 0,47-18 0,-60 19 0,1 1 0,40-7 0,-40 11 0,1-3 0,37-13 0,158-74 0,-211 88 0,12-4 0,0-2 0,43-27 0,-50 26 0,0 1 0,1 1 0,0 1 0,1 1 0,0 1 0,1 0 0,0 2 0,42-8 0,-27 7 0,66-23 0,19-5 0,-85 28 0,111-26 0,-121 24 0,0-2 0,-1-1 0,41-26 0,19-10 0,-13 1 0,-58 37 0,-1 0 0,2 1 0,24-11 0,148-38 0,-181 54 0,1 1 0,-1-1 0,1-1 0,-2 1 0,1-2 0,7-6 0,-7 5 0,1 1 0,0 0 0,0 0 0,13-6 0,62-46 0,-50 37 0,1-1 0,0 2 0,53-23 0,-57 26-1365,-18 9-5461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1:33:41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84 24575,'58'-11'0,"-23"3"0,47-8 0,-50 9 0,0 1 0,1 1 0,37 0 0,-52 5 0,24 2 0,0-2 0,-1-3 0,1 0 0,69-17 0,-111 20 0,1-1 0,-1 1 0,1 0 0,-1 0 0,1 0 0,0 0 0,-1 0 0,1 0 0,-1 0 0,1 0 0,0 0 0,-1 0 0,1 0 0,-1 1 0,1-1 0,-1 0 0,1 0 0,0 0 0,-1 1 0,1-1 0,-1 0 0,1 1 0,-1-1 0,0 0 0,1 1 0,-1-1 0,1 1 0,-1-1 0,0 1 0,1-1 0,-1 1 0,0-1 0,1 1 0,-1-1 0,0 1 0,0-1 0,0 1 0,1-1 0,-1 1 0,0 0 0,0-1 0,0 1 0,0-1 0,0 1 0,0 0 0,0-1 0,0 1 0,0-1 0,0 1 0,-1 0 0,1-1 0,0 1 0,0-1 0,0 1 0,-1 0 0,-13 45 0,10-33 0,-56 245 0,46-185 0,12-58 0,0 0 0,-1 0 0,0 0 0,-2-1 0,0 1 0,-10 21 0,10-25 21,1-1 0,0 1-1,0 0 1,1 0 0,-2 15-1,-8 26-1509,8-41-5337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1:33:47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24575,'1479'0'-1365,"-1463"0"-5461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1:33:50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24575,'75'-1'0,"79"2"0,-93 8 0,-40-5 0,1-1 0,25 0 0,1962-4-1365,-1992 1-5461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1:33:57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533 680 24575,'-3'1'0,"0"0"0,1 0 0,-1 0 0,0 0 0,1 1 0,-1-1 0,1 1 0,-1 0 0,1 0 0,0-1 0,-1 1 0,1 1 0,-3 3 0,-21 16 0,16-19 0,1 0 0,-1-1 0,0 0 0,0 0 0,0-1 0,0 0 0,0-1 0,0 0 0,0-1 0,0 0 0,-13-3 0,-4-2 0,0-1 0,-48-20 0,62 20 0,1-1 0,0 0 0,1-1 0,0 0 0,0-1 0,1 0 0,-18-23 0,-9-8 0,33 36 0,0 0 0,0 0 0,1 0 0,0 0 0,-1-1 0,2 0 0,-1 1 0,1-1 0,0 0 0,-2-8 0,-8-69 0,5 31 0,4 39 0,1 0 0,0-1 0,1 1 0,1 0 0,0 0 0,0-1 0,1 1 0,1 0 0,0 0 0,1 0 0,1 0 0,0 0 0,8-18 0,-5 22 0,0 0 0,0 0 0,1 1 0,11-9 0,7-9 0,-20 19 0,1 0 0,0 0 0,1 1 0,-1 0 0,1 0 0,1 1 0,-1 0 0,1 0 0,-1 1 0,1 0 0,1 1 0,-1 0 0,0 0 0,1 1 0,-1 0 0,1 1 0,0 0 0,19 0 0,-17 3 0,0-1 0,-1 2 0,1 0 0,0 0 0,-1 1 0,1 0 0,-1 1 0,-1 1 0,1 0 0,-1 0 0,0 1 0,0 0 0,0 0 0,14 17 0,-18-17 0,0-1 0,-1 1 0,0 1 0,-1-1 0,1 1 0,-2 0 0,1 0 0,-1 0 0,0 0 0,0 1 0,-1-1 0,-1 1 0,2 9 0,-1 15 0,-1 0 0,-4 40 0,1-3 0,2-47-195,-1-1 0,0 1 0,-2-1 0,-1 0 0,0 1 0,-10 23 0,10-34-6631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1:34:03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0 24575,'2'93'0,"-5"100"0,1-178-1365,-2-3-5461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1:34:11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1 477 24575,'0'-11'0,"1"1"0,0 0 0,0-1 0,1 1 0,1 0 0,0 0 0,0 0 0,5-10 0,5-5 0,28-40 0,-37 59 0,7-11 0,0 1 0,0 0 0,1 1 0,1 1 0,1 0 0,24-20 0,-4 9 0,-11 7 0,1 1 0,0 0 0,29-13 0,-32 22 0,-1 0 0,1 1 0,0 1 0,0 1 0,1 1 0,0 1 0,0 1 0,0 0 0,26 3 0,34-2 0,64 3 0,-137 0 0,-1 0 0,1 0 0,0 1 0,-1 0 0,0 0 0,1 1 0,12 8 0,54 40 0,-60-41 0,93 64 0,-55-40 0,-2 2 0,73 68 0,-116-96 0,-1 0 0,0 0 0,-1 1 0,6 11 0,21 30 0,-25-40 0,0 1 0,-1-1 0,10 23 0,18 27 0,7-10 0,-23-29 0,27 41 0,-33-48 0,0 1 0,0-2 0,2 0 0,0 0 0,30 20 0,-9-8 0,69 38 0,47-8 0,-141-52 24,0-1 0,0 0-1,0-1 1,22 3 0,16 2-1508,-35-4-5342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1:34:13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0 24575,'6'2'0,"-1"1"0,0 0 0,0 0 0,0 0 0,-1 0 0,1 1 0,-1-1 0,0 1 0,0 1 0,0-1 0,5 7 0,2 2 0,7 7 0,-1 1 0,19 33 0,-26-39 0,7 14 0,18 23 0,-34-52 0,0 1 0,-1-1 0,1 1 0,0 0 0,0 0 0,-1-1 0,1 1 0,-1 0 0,1 0 0,-1-1 0,1 1 0,-1 0 0,1 0 0,-1 0 0,0 0 0,1 0 0,-1 0 0,0 0 0,0 0 0,0 0 0,0 0 0,0 0 0,0 0 0,0 0 0,0 0 0,0 0 0,0-1 0,-1 1 0,1 0 0,0 0 0,-1 0 0,1 0 0,0 0 0,-1 0 0,1 0 0,-1-1 0,0 1 0,1 0 0,-1 0 0,0-1 0,1 1 0,-1 0 0,0-1 0,0 1 0,1-1 0,-1 1 0,0-1 0,0 1 0,0-1 0,0 0 0,0 1 0,0-1 0,0 0 0,-1 1 0,-10 3 0,0-1 0,-1 0 0,-19 2 0,10-1 0,2 0 0,-1-1 0,-33 1 0,32-3 0,1 1 0,-28 6 0,6 1-57,-65 19-1251,95-23-5518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1:50:05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24575,'460'0'0,"-320"18"0,-19-20 0,93 4 0,-157 7 0,-37-5 0,-1-2 0,26 2 0,467-5 0,-335 19 0,16 0 0,-148-19 0,-16 0 0,1 0 0,-1 3 0,57 9 0,-50-6 0,0-1 0,0-1 0,0-2 0,42-5 0,11 1 0,1075 3 0,-1136-1 0,0-2 0,46-11 0,-47 8 0,0 2 0,54-4 0,395 9 0,-300-19 0,336 19 0,-336 17 0,-117-18 0,94 13 0,-117-9 0,0-2 0,47-4 0,44 3 0,-67 7 0,-34-4 0,46 1 0,1128-6-1365,-1185 1-5461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2T20:59:00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1 24575,'-3'41'0,"-1"1"0,-10 44 0,-1 9 0,-2-10 0,12-62 0,0-1 0,2 1 0,-2 36 0,6 559 0,-20-477 0,19-95 0,-13 89 0,-5 55 0,16-137 83,2-41-445,0-1 0,-1 1 0,-3 20 0,0-21-6464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2:01:54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82 24575,'0'-1'0,"1"0"0,-1 0 0,1 0 0,0 1 0,-1-1 0,1 0 0,-1 0 0,1 0 0,0 0 0,0 1 0,0-1 0,-1 0 0,1 1 0,0-1 0,0 1 0,0-1 0,0 1 0,0-1 0,0 1 0,0 0 0,0-1 0,0 1 0,0 0 0,0 0 0,1 0 0,-1 0 0,1 0 0,37-3 0,-35 3 0,173 2 0,73-4 0,-190-6 0,-34 4 0,46-2 0,-43 6 0,-1-2 0,43-9 0,70-7 0,-69 16 75,-59 2-315,-1 0 0,1 0 0,0-1 0,-1-1 0,18-3 0,-18 1-6586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2:01:55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24575,'54'-1'0,"-29"0"0,-1 0 0,1 2 0,-1 0 0,1 2 0,-1 1 0,41 11 0,-33-5 0,-20-7 0,-1 1 0,1 0 0,-1 0 0,0 2 0,11 6 0,-20-11 0,1 0 0,-1 1 0,0 0 0,-1-1 0,1 1 0,0 0 0,0 0 0,-1 0 0,1 0 0,-1 0 0,0 1 0,0-1 0,1 0 0,-2 1 0,1-1 0,0 1 0,0-1 0,-1 0 0,1 1 0,-1 0 0,0-1 0,0 1 0,0-1 0,0 1 0,0-1 0,0 1 0,-1-1 0,1 1 0,-2 2 0,-4 11 2,0-1-1,-1 0 1,-1 0 0,-1 0-1,0-1 1,0-1-1,-2 1 1,1-2-1,-2 1 1,-17 14 0,-32 38-1385,55-57-5443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2:01:56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0 304 24575,'144'3'0,"154"-6"0,-232-5 0,-35 3 0,48 0 0,-46 3 0,42-6 0,-7 0 0,-33 3 0,0-2 0,0-1 0,37-14 0,15-3 0,-57 14 0,-1 0 0,0-2 0,-1-1 0,-1-1 0,0-2 0,-1 0 0,-1-2 0,32-30 0,-30 23-1365,-20 17-5461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2:01:56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24575,'212'-18'0,"-184"20"0,0 1 0,1 1 0,-1 2 0,39 12 0,-64-16 0,-1-1 0,1 0 0,-1 1 0,0 0 0,0-1 0,1 1 0,-1 0 0,0 0 0,0 1 0,-1-1 0,1 0 0,0 0 0,-1 1 0,0-1 0,1 1 0,-1 0 0,0-1 0,0 1 0,0 0 0,-1-1 0,1 1 0,-1 0 0,1 0 0,-1 0 0,0 0 0,0 0 0,0-1 0,-1 5 0,0 13 0,-2 0 0,-7 36 0,7-44 0,-8 45-83,-30 115-1199,37-157-5544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2:02:04.89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250 1395 24575,'105'-18'0,"-21"18"0,-45 1 0,0-2 0,66-9 0,-54 3 0,2 3 0,-1 2 0,56 5 0,-2 0 0,-75-5 0,0-1 0,0-1 0,-1-2 0,0 0 0,0-3 0,0 0 0,-1-2 0,-1-1 0,0-1 0,30-19 0,-30 13 0,-1-2 0,33-32 0,-50 43 0,0 0 0,-1-1 0,0-1 0,-1 1 0,0-2 0,-1 1 0,-1-1 0,6-15 0,2-11 0,14-62 0,-7-44 0,-17 104 0,-1 0 0,-5-61 0,1 25 0,0 67 0,0 0 0,-1-1 0,0 1 0,0 0 0,-1 0 0,-1 0 0,1 1 0,-2-1 0,1 1 0,-7-9 0,-10-15 0,-33-38 0,46 60 0,-6-5 0,0 0 0,-1 0 0,-1 2 0,0-1 0,-1 2 0,-1 1 0,0 0 0,0 1 0,-1 1 0,-1 0 0,1 2 0,-30-9 0,-38-20 0,85 36 0,-51-14 0,-2 3 0,1 2 0,-2 2 0,-58 0 0,7 7 0,-86 3 0,170 3 0,0 1 0,1 0 0,0 2 0,0 1 0,1 0 0,0 2 0,0 0 0,1 1 0,-25 21 0,27-17 0,1 1 0,1 0 0,0 2 0,-22 34 0,-2 0 0,32-40 0,0 0 0,1 0 0,1 0 0,0 0 0,-5 18 0,-20 43 0,22-57 0,2 0 0,-1 1 0,2 0 0,1 0 0,0 0 0,1 1 0,-3 38 0,7 140 0,2-96 0,0-55 0,10 67 0,-10-97 0,-2-9 0,1-1 0,-1 1 0,2 0 0,-1-1 0,1 1 0,0 0 0,0-1 0,0 0 0,1 0 0,0 0 0,0 0 0,1 0 0,0 0 0,0-1 0,0 0 0,9 9 0,23 23-20,-28-26-172,2-1 0,-1 0 0,1-1-1,1 0 1,0-1 0,12 8 0,-13-12-6634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2:02:05.97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54 24575,'1'-1'0,"-1"0"0,1 0 0,-1 0 0,1 0 0,-1 0 0,1 1 0,0-1 0,-1 0 0,1 0 0,0 0 0,0 1 0,0-1 0,0 0 0,-1 1 0,1-1 0,0 1 0,0-1 0,0 1 0,0 0 0,0-1 0,0 1 0,0 0 0,1 0 0,-1-1 0,0 1 0,0 0 0,1 0 0,37-2 0,-35 2 0,454-2 0,-223 4 0,-114 9 0,-53-3 0,-6-1 0,81 3 0,132 8 0,-216-18 0,-29 2 0,0-3 0,-1 0 0,59-11 0,46-22 0,-109 29 0,46-6 0,-21 5 0,-5-2-11,-23 3-666,47-3 0,-55 8-6149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2:02:06.9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18 24575,'0'-1'0,"1"0"0,-1 0 0,1 0 0,-1 0 0,1 0 0,0 1 0,-1-1 0,1 0 0,0 0 0,0 1 0,0-1 0,-1 0 0,1 1 0,0-1 0,0 1 0,0-1 0,0 1 0,0-1 0,0 1 0,0 0 0,0-1 0,0 1 0,1 0 0,-1 0 0,0 0 0,0 0 0,1 0 0,37-3 0,-35 3 0,24 0 0,0 2 0,0 0 0,0 2 0,0 1 0,37 11 0,-63-15 0,43 12 0,1-2 0,64 8 0,-108-19 0,-1 0 0,1 0 0,-1 1 0,1-1 0,-1 1 0,1-1 0,-1 1 0,1-1 0,-1 1 0,0 0 0,1-1 0,-1 1 0,0 0 0,1 0 0,-1 0 0,0 0 0,0 0 0,0 0 0,0 1 0,0-1 0,0 0 0,0 0 0,-1 1 0,1-1 0,0 1 0,-1-1 0,1 0 0,-1 1 0,1-1 0,-1 1 0,0-1 0,0 1 0,0-1 0,0 1 0,0 0 0,0-1 0,0 1 0,0-1 0,0 1 0,-1-1 0,1 1 0,-1 1 0,-3 12 0,0-1 0,-1 0 0,-11 23 0,6-15 0,-60 118 0,-1 19-1365,66-149-5461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2:02:58.2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1 126 24575,'0'-1'0,"1"-1"0,-1 0 0,1 0 0,0 0 0,0 1 0,0-1 0,0 0 0,0 1 0,0-1 0,1 1 0,-1-1 0,0 1 0,1 0 0,-1 0 0,1-1 0,-1 1 0,1 0 0,0 0 0,-1 0 0,1 1 0,0-1 0,0 0 0,2 0 0,47-14 0,-48 15 0,144-20 0,-24 2 0,-94 15 0,43 0 0,-45 3 0,0-2 0,27-4 0,-2 0 0,1 2 0,104 5 0,-53 1 0,-17 0 0,94-4 0,-121-6 0,-34 4 0,47-2 0,69 4 0,122 6 0,-201 3 0,-29-2 0,44 0 0,-49-3 0,1 1 0,44 10 0,-44-7 0,0-1 0,43 1 0,-45-3 0,0 0 0,0 2 0,53 15 0,0 1 0,-35-11 0,-1 1 0,62 25 0,-22-2 0,115 28 0,-160-54 0,1-1 0,45 0 0,-48-4 0,68 14 0,-76-11 0,0-1 0,52 2 0,146 10 0,-179-18 0,-5 0 0,0 1 0,85 13 0,-98-10-16,-26-4-97,0 1 1,0 1-1,0-1 1,0 1 0,0 0-1,-1 0 1,1 0 0,0 0-1,-1 1 1,1 0-1,6 4 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2:02:59.2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24575,'49'0'0,"1"2"0,50 9 0,-10 2 0,-46-7 0,0 1 0,0 2 0,48 17 0,-32-9 0,-49-15 0,0 1 0,0-1 0,0 2 0,-1 0 0,1 0 0,-1 0 0,0 2 0,0-1 0,0 1 0,-1 1 0,13 10 0,-21-16 0,-1 1 0,1-1 0,0 0 0,-1 0 0,1 0 0,-1 1 0,1-1 0,-1 0 0,1 1 0,-1-1 0,0 0 0,0 1 0,0-1 0,0 0 0,0 1 0,0-1 0,0 0 0,0 1 0,0-1 0,-1 0 0,1 1 0,0-1 0,-1 0 0,1 1 0,-1-1 0,0 0 0,1 0 0,-1 0 0,0 1 0,0-1 0,0 0 0,1 0 0,-1 0 0,0-1 0,-1 1 0,1 0 0,0 0 0,0 0 0,0-1 0,-2 2 0,-9 6 0,0-1 0,-1 1 0,-13 4 0,10-4 0,-1 3 0,2 0 0,-1 0 0,-13 15 0,-10 7 0,9-14 0,0-1 0,-1-1 0,-1-2 0,-54 17 0,64-24 0,-22 2-1365,31-9-5461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2:03:42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24575,'2524'0'0,"-2384"-18"0,1431 19 0,-1431 17 0,-97-19 0,-20 1 0,1 0 0,0 1 0,-1 1 0,24 6 0,-14-3 0,0-1 0,0-1 0,0-2 0,46-4 0,3 0 0,818 3 0,-742 18 0,425-19 0,-443 20 0,989-20-1365,-1114 1-5461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2T20:59:04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24575,'25'27'0,"-1"1"0,23 36 0,-25-33 0,50 53 0,15 20 0,-71-82-1365,-12-11-5461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2:03:43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24575,'17'2'0,"1"2"0,-1 0 0,0 1 0,0 1 0,0 0 0,22 13 0,-25-12 0,146 66 0,-103-45 0,-42-20 0,0 0 0,0-1 0,25 8 0,-38-15 0,1 0 0,-1 1 0,1 0 0,-1-1 0,1 1 0,-1 0 0,0 1 0,0-1 0,1 0 0,-1 0 0,0 1 0,0 0 0,0-1 0,0 1 0,-1 0 0,1 0 0,0 0 0,-1 0 0,1 0 0,-1 0 0,0 0 0,0 1 0,1-1 0,-2 0 0,1 1 0,1 2 0,-2-1 0,0 0 0,-1 0 0,1 0 0,-1 0 0,0-1 0,0 1 0,0 0 0,0 0 0,0-1 0,-1 1 0,0-1 0,0 1 0,0-1 0,0 0 0,0 1 0,-6 4 0,-8 13 0,1 1 0,1 1 0,-15 31 0,-21 34 0,30-58-115,4-5-198,-1-1 1,0 0-1,-37 35 1,45-51-6514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2:19:37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 24575,'101'-11'0,"-44"3"0,0 1 0,-30 2 0,49 0 0,42 3 0,100 5 0,-152 5 0,-35-3 0,48 0 0,-32-5 0,-1 2 0,59 9 0,-74-8 0,1 0 0,59-5 0,-52 0 0,46 4 0,-29 7 0,-36-5 0,0-2 0,24 2 0,28-5 0,104 14 0,-109-7 0,1-3 0,68-5 0,-19-1 0,-87 4 0,0 2 0,38 7 0,-21-4 0,1-3 0,88-5 0,-36-1 0,-78 3 0,60 0 0,114 14 0,-162-11 0,46-1 0,-50-2 0,-1 1 0,45 7 0,-26-1 0,0-3 0,0-2 0,60-5 0,-7 0 0,-63 3 0,1-2 0,46-10 0,38-5 0,-97 14-209,49 1-1,-57 3-736,-2-1-5880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2:55:21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2704 353 24575,'-2'-3'0,"0"0"0,-1 0 0,1 1 0,-1-1 0,1 1 0,-1-1 0,0 1 0,0 0 0,0 0 0,-5-3 0,-5-4 0,-161-149 0,144 134 0,-46-27 0,53 40 0,0 1 0,0 1 0,-1 1 0,0 1 0,-1 1 0,1 1 0,-1 2 0,0 0 0,-32 1 0,-173-15 0,-370 17 0,460 18 0,113-15 0,0 0 0,0 1 0,-51 16 0,-11 3 0,64-19 0,-11 2 0,0 2 0,0 1 0,-42 18 0,55-17 0,-20 8 0,1 2 0,-38 25 0,-50 38 0,-56 22 0,117-69 63,52-28-420,1 0 0,0 2 0,-29 20 0,37-23-6469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2:55:23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0 24575,'-2'1'0,"0"0"0,0 0 0,0 0 0,1 0 0,-1 0 0,0 0 0,1 0 0,-1 1 0,1-1 0,-1 0 0,1 1 0,0 0 0,0-1 0,0 1 0,-1 0 0,1 1 0,-18 31 0,-78 141 0,75-141 0,14-23 0,0 1 0,1 0 0,-7 16 0,14-27 0,0 0 0,0-1 0,0 1 0,0 0 0,0 0 0,0 0 0,0 0 0,0 0 0,0-1 0,0 1 0,0 0 0,1 0 0,-1 0 0,0 0 0,1-1 0,-1 1 0,0 0 0,1 0 0,-1-1 0,1 1 0,-1 0 0,1-1 0,-1 1 0,1 0 0,0-1 0,-1 1 0,1-1 0,0 1 0,0-1 0,-1 0 0,1 1 0,0-1 0,0 1 0,0-1 0,-1 0 0,1 0 0,0 0 0,0 1 0,0-1 0,0 0 0,-1 0 0,1 0 0,0 0 0,1-1 0,53 3 0,-41-3 0,113 18 0,-19-1 0,-71-9 0,0-1 0,46 0 0,111 11 0,-183-16-170,0 0-1,0 0 0,0 1 1,-1 1-1,1 0 0,0 0 1,12 7-1,-13-5-6655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1:36:28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1 217 24575,'8'-5'0,"1"1"0,-1 0 0,1 0 0,0 1 0,0 0 0,1 0 0,-1 1 0,1 1 0,9-1 0,-15 1 0,81-14 0,-43 6 0,1 3 0,71-3 0,-73 10 0,-10 0 0,-1-1 0,0-1 0,57-10 0,-65 7 0,-1 1 0,1 2 0,36 0 0,-36 2 0,0-1 0,0-1 0,36-7 0,-1-1 0,-44 8 0,-1 0 0,1-1 0,-1-1 0,19-6 0,5-2 0,0 2 0,1 1 0,68-6 0,-41 6 0,116-6 0,-146 10 0,49 1 0,-52 3 0,0-2 0,40-6 0,-26 1 0,1 3 0,1 2 0,62 5 0,-10 0 0,449-3 0,-373 18 0,-104-19-1365,-56 1-5461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1:36:29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24575,'3'1'0,"1"1"0,-1-1 0,0 1 0,1 0 0,-1 0 0,0 0 0,0 0 0,0 1 0,-1-1 0,1 1 0,3 4 0,13 9 0,15 3 0,-27-16 0,0 0 0,0 0 0,0 1 0,-1 0 0,0 0 0,0 1 0,0 0 0,0 0 0,9 11 0,-15-14 0,1 0 0,-1-1 0,0 1 0,0 0 0,-1 0 0,1 0 0,0 0 0,-1 0 0,1 0 0,-1-1 0,1 1 0,-1 0 0,0 0 0,0-1 0,0 1 0,0 0 0,0-1 0,0 1 0,0-1 0,-3 3 0,-29 33 0,30-35 0,-32 45-1365,29-37-5461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1:36:34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 24575,'0'-1'0,"1"0"0,-1 0 0,1 0 0,-1 0 0,1 0 0,0 0 0,-1 0 0,1 1 0,0-1 0,0 0 0,-1 0 0,1 1 0,0-1 0,0 1 0,0-1 0,0 1 0,0-1 0,0 1 0,0-1 0,0 1 0,0 0 0,0 0 0,0-1 0,0 1 0,0 0 0,0 0 0,2 0 0,35-3 0,-33 3 0,142 2 0,62-4 0,-149-6 0,-34 4 0,46-1 0,828 5-1365,-885 0-5461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1:36:36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1104 0 24575,'-1'16'0,"0"0"0,-1 0 0,-1-1 0,-1 1 0,0-1 0,0 0 0,-2 0 0,0 0 0,-16 27 0,-42 104 0,26-64 0,-16 28 0,8-23 0,33-58 0,-1-2 0,-2 0 0,-32 43 0,-33 48 0,18-30 0,42-56 0,-1-1 0,-48 51 0,-15 9 0,-65 46 0,49-48 0,-54 19-1365,146-101-5461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1:36:37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1 24575,'-3'19'0,"0"-1"0,-1 1 0,0-1 0,-2 1 0,0-1 0,-1-1 0,-1 1 0,-1-1 0,-14 22 0,-23 50 0,22-44 0,19-38 0,1 0 0,-1 1 0,1 0 0,0 0 0,1 0 0,0 0 0,0 0 0,1 0 0,0 1 0,1 0 0,-2 15 0,4-23 0,-1 0 0,1 0 0,-1 0 0,1 0 0,-1 0 0,1-1 0,0 1 0,0 0 0,-1 0 0,1-1 0,0 1 0,0-1 0,0 1 0,0-1 0,-1 1 0,1-1 0,0 1 0,0-1 0,0 0 0,0 1 0,0-1 0,0 0 0,0 0 0,0 0 0,0 0 0,0 0 0,2 0 0,36-1 0,-30 1 0,50 0-32,-41 1-190,0 0 0,0-2-1,0 0 1,1-1 0,21-5 0,-29 3-6604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1:36:47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 24575,'132'2'0,"142"-5"0,-217-5 0,-38 4 0,1 1 0,25 0 0,-28 3-1365,-2 0-5461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2T20:59:04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1 482 24575,'5'-2'0,"0"1"0,0-1 0,0 0 0,0 0 0,0-1 0,0 1 0,-1-1 0,1 0 0,-1 0 0,0-1 0,0 1 0,0-1 0,0 0 0,-1 0 0,4-5 0,17-15 0,18-25 0,-10 9 0,-21 27 0,-1 1 0,16-27 0,-21 29 0,1 1 0,1-1 0,-1 1 0,1 0 0,1 1 0,0 0 0,16-13 0,24-22 0,-4 2 0,-29 29-341,0 0 0,-1-1-1,23-27 1,-30 32-6485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1:36:48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24575,'0'6'0,"1"0"0,-1 0 0,1 1 0,0-1 0,1 0 0,0 0 0,0 0 0,0 0 0,1-1 0,-1 1 0,2 0 0,6 9 0,-2-6 0,0 0 0,0 0 0,1-1 0,0 0 0,18 12 0,41 32 0,-53-39 0,0 0 0,2-1 0,-1-1 0,1 0 0,1-1 0,18 7 0,0-3 0,-17-7 0,0 0 0,0-1 0,1-1 0,24 4 0,-9-5-341,0 2 0,0 1-1,34 12 1,-58-14-6485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1:36:49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0 24575,'4'1'0,"0"0"0,0 0 0,0 0 0,-1 1 0,1-1 0,0 1 0,-1 0 0,1 0 0,-1 0 0,1 0 0,3 4 0,34 31 0,-13-8 0,-18-17 0,1-1 0,0-1 0,0 0 0,1 0 0,0-1 0,22 12 0,-31-19 0,1 0 0,-1 1 0,0-1 0,0 1 0,0 0 0,0 0 0,0 0 0,0 0 0,-1 1 0,0-1 0,1 1 0,-1-1 0,-1 1 0,1 0 0,0 0 0,-1 0 0,0 0 0,0 0 0,1 8 0,-1-9 0,-1 0 0,0 0 0,1 0 0,-1 0 0,0 1 0,-1-1 0,1 0 0,0 0 0,-1 0 0,0 0 0,0 0 0,0 0 0,0 0 0,0 0 0,-1 0 0,1 0 0,-1-1 0,0 1 0,0 0 0,0-1 0,0 0 0,0 1 0,0-1 0,-1 0 0,-4 3 0,-48 15 0,7-4 0,-29 12 29,58-22-308,0 0 0,1 1 0,0 1 1,-33 20-1,42-21-6547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1:37:49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24575,'1'10'0,"0"-1"0,1 1 0,0-1 0,1 0 0,0 0 0,1 0 0,0 0 0,0 0 0,7 9 0,18 47 0,60 176 0,-72-195 0,3-1 0,32 56 0,-5-12 0,26 38 0,0 1 0,-2-6 0,-60-98 0,48 121 0,-48-117 0,0-1 0,16 25 0,-14-26 0,0 0 0,9 30 0,-3 1 0,23 85 0,-37-128 0,0 0 0,0 0 0,10 17 0,12 33 0,-17-38-8,1 0-1,1 0 1,1-1 0,1-1-1,24 31 1,3 7-1307,-32-48-5511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1:37:59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0 236 24575,'9'0'0,"0"0"0,0 1 0,-1 0 0,1 1 0,0 0 0,-1 0 0,0 1 0,1 0 0,-1 1 0,0 0 0,-1 0 0,13 8 0,-5-4 0,0-1 0,1-1 0,0 0 0,0-1 0,1-1 0,-1 0 0,1-2 0,20 2 0,-33-4 0,0-1 0,0 1 0,-1-1 0,1 0 0,0 0 0,-1-1 0,1 1 0,-1-1 0,1 1 0,-1-1 0,0 0 0,1-1 0,-1 1 0,0 0 0,0-1 0,-1 0 0,1 1 0,-1-1 0,3-4 0,9-11 0,-2 0 0,13-23 0,-13 19 0,106-150-1365,-112 163-5461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1:39:30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24575,'52'-15'0,"41"9"0,105 7 0,-64 2 0,-60-4 0,81 3 0,-94 6 0,-36-4 0,48 1 0,-31-4 0,75 11 0,42 6 0,-45-12 0,-79-6 0,61 9 0,-14 2 0,0-3 0,92-3 0,-6 13 0,-122-18 0,0 2 0,50 9 0,85 7 0,-101-13 0,-21 3 0,23 1 0,112 9 0,-169-17 25,0 2-1,0 1 0,-1 1 0,27 9 1,44 8-1512,-80-20-5339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1:39:31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1 495 24575,'4'-1'0,"1"0"0,0 0 0,-1-1 0,1 0 0,-1 0 0,0 0 0,8-5 0,17-7 0,196-63 0,-54 34 0,16-5 0,59-49 0,-36-12 0,-189 98-273,-2-1 0,0-1 0,0-1 0,26-25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1:39:33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24575,'20'2'0,"0"1"0,0 0 0,0 2 0,-1 1 0,0 0 0,0 1 0,0 1 0,20 13 0,48 17 0,79 33 0,3 6 0,-10-4 0,-1-3 0,-117-51 0,28 10 0,-67-28 0,0 0 0,1 1 0,-1-1 0,0 0 0,0 1 0,0-1 0,0 1 0,-1-1 0,1 1 0,0 0 0,-1 0 0,1 0 0,-1 0 0,1 0 0,-1 0 0,0 0 0,0 0 0,0 1 0,0-1 0,0 0 0,-1 1 0,1-1 0,-1 1 0,0-1 0,1 4 0,0 10 0,-1 0 0,-2 32 0,0-19 0,-2 15 0,-2 0 0,-2-1 0,-22 71 0,7-32 0,-36 108 0,48-153 0,8-26 0,0-1 0,-1 1 0,-9 18 0,5-12 0,1 1 0,0 1 0,1-1 0,1 1 0,-2 20 0,3-16 0,-2 0 0,0-1 0,-10 24 0,-33 98-1365,43-134-5461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1:51:36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 24575,'971'0'0,"-831"-18"0,1007 18-1365,-1132 0-5461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1:51:38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1112 9336 24575,'0'-4'0,"-1"1"0,0-1 0,-1 0 0,1 0 0,-1 0 0,1 1 0,-1-1 0,0 1 0,-1-1 0,1 1 0,-4-4 0,-30-34 0,24 28 0,2-1 0,0 0 0,0-1 0,-11-26 0,-14-21 0,-37-44 0,55 77 0,1 0 0,-12-35 0,4 10 0,-22-46 0,-75-152 0,-33-63 0,142 290 0,2 5 0,1-1 0,-11-38 0,-10-47 0,-10-50 0,-8-61 0,27 105 0,16 74 0,-17-58 0,13 58 0,1 1 0,-3-65 0,-5-25 0,11 78 0,2 0 0,5-85 0,0 34 0,-1 31 0,-1-48 0,-14-117 0,-4 55 0,10 107 0,-12-61 0,1-2 0,13 78 0,-30-185 0,30 141 0,6 72 0,-7-48 0,-14-121 0,2 97 0,12 69 0,1-1 0,-3-61 0,-8-101 0,18-441 0,0 618 0,1 0 0,1-1 0,10-31 0,4-31 0,-12 51 0,1 1 0,13-38 0,-5 18 0,51-186 0,-8-19 0,-26 97 0,-25 131 0,38-201 0,-8 59 0,-30 133 0,2 1 0,18-52 0,1-5 0,-3 13 0,-15 51 0,-1 1 0,7-38 0,-2-21 0,37-119 0,-40 160 0,9-67 0,1-9 0,3 11 0,21-80 0,-32 152 0,8-25 0,15-70 0,-11 54 0,-17 62 0,-1-1 0,7-34 0,-7 19 0,2 2 0,13-34 0,-12 42 0,-2-1 0,0 0 0,-2 0 0,0-1 0,1-32 0,-4 28 0,2-1 0,1 1 0,13-45 0,-6 31 0,-1-1 0,8-85 0,-17 108-341,1-1 0,1 1-1,11-35 1,-11 44-6485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1:51:39.7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322 0 24575,'-4'2'0,"-1"1"0,1-1 0,-1 1 0,1 0 0,0 0 0,0 0 0,0 0 0,1 1 0,-1-1 0,1 1 0,-4 5 0,-5 4 0,-16 16 0,-44 61 0,-9 4 0,67-77-455,-1-1 0,-25 23 0,31-33-6371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2T21:03:49.11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54 0 24575,'-2'116'0,"5"122"0,5-181 0,-4-38 0,-1 1 0,0 25 0,-6 74 0,5 132 0,6-190 0,-3-35 0,0 46 0,-5-52 0,1 10 0,-2 0 0,-1-1 0,-1 1 0,-1-1 0,-12 43 0,12-58 0,1 1 0,0-1 0,1 0 0,0 24 0,-6 40 0,5-57 0,0-1 0,2 1 0,0 21 0,1-22 0,0 0 0,-2 0 0,-5 28 0,1-13 0,2 0 0,2 0 0,0 0 0,6 46 0,-1 7 0,-3 355 0,-18-303 0,18 495-1365,0-620-5461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1:51:40.7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24575,'3'1'0,"-1"-1"0,0 0 0,0 1 0,0-1 0,0 1 0,0 0 0,0 0 0,0 0 0,0 0 0,0 0 0,0 0 0,0 0 0,0 0 0,-1 1 0,1-1 0,-1 1 0,1 0 0,-1-1 0,1 1 0,-1 0 0,0 0 0,0 0 0,2 3 0,19 59 0,-9-25 0,103 180 0,-91-156-1365,-21-53-5461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1:41:00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 24575,'177'-18'0,"-96"18"0,103 14 0,-139-7 0,-8-1 0,50 2 0,-74-7 0,1-2 0,-1 0 0,0-1 0,0 0 0,1-1 0,-1 0 0,18-8 0,-12 6 0,0 0 0,0 2 0,1 0 0,-1 1 0,1 1 0,-1 1 0,34 4 0,13-1 0,357-3 0,-401 1 0,-1 1 0,1 2 0,27 7 0,-28-6 0,1 0 0,0-2 0,28 2 0,709-6 0,-583 19 0,918-19 0,-917 20 0,281-20 0,-318 19 0,584-18 0,-583-18 0,17 0 0,37 0 0,793 19-1365,-973-1-5461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1:41:37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3352 24575,'1'-9'0,"1"-1"0,0 1 0,0-1 0,1 1 0,0 0 0,0 0 0,1 0 0,5-8 0,14-36 0,-15 31 0,1 0 0,22-38 0,4-9 0,-11 21 0,-16 34 0,-1 1 0,-1-2 0,7-19 0,35-115 0,-44 130 0,0 0 0,3-34 0,-2 6 0,4 6 0,24-73 0,-25 89 0,4-20 0,-1 0 0,-3-1 0,3-75 0,-7 88 0,12-53 0,1-7 0,-10 44 0,-3 18 0,2-50 0,-7 29 0,0 9 0,1-1 0,12-80 0,-8 98 0,-2-1 0,-1-40 0,-1 44 0,0-1 0,2 1 0,7-40 0,0 13 0,-2 0 0,-2-1 0,-2-91 0,-1 2 0,-4-143 0,-16 160 0,12 85 0,-2 1 0,-21-64 0,29 100 0,-9-21 0,1 0 0,1 0 0,1 0 0,1-1 0,1 0 0,-2-36 0,-7-16-1365,10 62-5461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1:41:38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0 24575,'-4'7'0,"-1"0"0,1 0 0,1 1 0,-1-1 0,1 1 0,1 0 0,-1 0 0,-1 13 0,-6 15 0,-44 139-1365,50-163-5461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1:41:39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24575,'4'2'0,"1"1"0,-1-1 0,1 1 0,-1 0 0,0 0 0,0 0 0,0 0 0,0 1 0,-1-1 0,1 1 0,-1 0 0,4 6 0,4 3 0,78 84 0,43 60-1365,-126-148-5461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1:41:43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1324 24575,'-1'-79'0,"3"-89"0,2 144 0,2 1 0,1 0 0,1 1 0,0-1 0,2 1 0,1 1 0,0 0 0,18-23 0,25-51 0,-37 64 0,37-52 0,-35 57 0,0-2 0,18-39 0,-29 55 0,0 0 0,0 0 0,1 0 0,1 1 0,0 1 0,14-12 0,3-4 0,25-28 0,85-83 0,-132 133 0,96-82 0,-89 78 0,-1 1 0,1 0 0,0 0 0,1 1 0,0 1 0,0 0 0,20-4 0,28-5 0,-25 5 0,42-4 0,-30 8 0,117-7 0,-136 11 0,0-1 0,40-8 0,-38 6-13,0 2-1,47 3 0,-28 0-1310,-35-1-5502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1:41:45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24575,'6'1'0,"-1"0"0,0 0 0,0 1 0,0-1 0,0 1 0,0 0 0,-1 0 0,8 5 0,25 9 0,193 37 0,-219-51 0,0 1 0,0 0 0,0 0 0,-1 1 0,0 0 0,1 1 0,-2 0 0,19 13 0,-27-16 0,0-1 0,0 1 0,-1 0 0,1-1 0,0 1 0,-1 0 0,1 0 0,-1 0 0,0-1 0,0 1 0,1 0 0,-1 0 0,-1 0 0,1 0 0,0 0 0,0 0 0,-1-1 0,1 1 0,-1 0 0,1 0 0,-1 0 0,0-1 0,0 1 0,0 0 0,0-1 0,0 1 0,-1 1 0,-42 49 0,24-30 0,-44 53-1365,58-66-5461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1:42:45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68 24575,'103'-2'0,"112"4"0,-155 6 0,-34-4 0,47 2 0,-41-6 0,1 2 0,47 9 0,-32-6 0,0-1 0,88-6 0,-36-1 0,358 3 0,-317-19 0,1112 20 0,-1077 18 0,1183-20 0,-1130 19 0,-182-17 0,82 11 0,61 6 0,-115-13 0,-4 2 0,45 3 0,-68-11 0,-6 0 0,0 1 0,79 12 0,-72-6 0,-1-2 0,0-1 0,60-6 0,-8 0 0,-56 3 0,42-1 0,119 16 0,-137-9 0,-1-3 0,69-6 0,-19 0 0,536 3 0,-495-18 0,-19 10 0,5-1 0,134-9 0,-244 19 0,-8 0 0,0-1 0,0-2 0,50-8 0,79-11 0,-125 18 0,58 0 0,-59 3 0,-1-1 0,41-6 0,111-14 0,-88 15 0,-70 6 0,0-1 0,38-6 0,78-15 0,71 5 0,-183 14-120,24-5-502,56-14-1,-94 19-6203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1:42:47.3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24575,'213'-18'0,"-109"17"0,91 4 0,-173 0 0,-1 1 0,23 7 0,28 6 0,-20-9 0,91 1 0,-111-8 0,1 1 0,47 9 0,-33-6 0,0-2 0,90-4 0,-35-2 0,2189 3 0,-2121-19 0,435 20 0,-446-19 0,47 0 0,-161 18 0,0-2 0,52-9 0,-63 7 0,0 1 0,50 3 0,-52 2 0,1-3 0,-1 0 0,33-7 0,-42 5-455,0 0 0,36 1 0,-44 2-6371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1:42:54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24575,'8'1'0,"0"0"0,0 1 0,0 0 0,0 0 0,-1 0 0,1 1 0,-1 1 0,9 4 0,-7-3 0,0 0 0,1-1 0,0-1 0,15 5 0,237 44 0,-21-16 0,36 3 0,-154-16 0,-48-7 0,-34-11 0,59 0 0,-17-1 0,45 12 0,-79-8 0,90 3 0,-96-11 0,-1 2 0,54 9 0,-47-6 0,1-2 0,82-5 0,-32 0 0,104 16 0,-53-8 0,-100-6 0,64 8 0,-50-2 0,105-3 0,-104-4 0,98 11 0,-70-2 0,165-6 0,-118-5 0,-28-6 0,-74 4 0,40 0 0,114-12 0,45-1 0,213 19 0,-439 0 0,1 0 0,-1 1 0,0 1 0,0 0 0,14 6 0,44 9 0,11-4 0,-1 3 0,98 36 0,-74-21 0,-56-15 0,-1 2 0,-2 2 0,0 2 0,-1 1 0,54 42 0,-50-31 0,84 78 0,-127-108 0,-1 1 0,0 0 0,0 0 0,-1 0 0,0 1 0,0-1 0,0 1 0,2 11 0,-3-10 0,1-1 0,-1 0 0,1 0 0,0 0 0,1 0 0,8 12 0,6 5-1365,-12-12-5461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25FEC-8CC9-4DB8-A228-3ED89B201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886E7F-36D0-8A8C-07DB-8AC466576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2D6662-7ACC-388F-C280-EDAADE791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6F6FF-3FE8-44E4-9CDE-E26CF958299A}" type="datetimeFigureOut">
              <a:rPr lang="ko-KR" altLang="en-US" smtClean="0"/>
              <a:t>2025-07-13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0775AD-390A-7793-A9B1-3828B568F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8654CC-2BEA-C564-9D60-C6724B807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1B99-5255-4F7D-8158-3BCA265AF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995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74FEF-3274-C9C8-8627-63D9C1E50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401156-504B-5D1C-E3E1-20F34DB4E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83B1FD-8676-C8A8-9262-50173DD2D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6F6FF-3FE8-44E4-9CDE-E26CF958299A}" type="datetimeFigureOut">
              <a:rPr lang="ko-KR" altLang="en-US" smtClean="0"/>
              <a:t>2025-07-13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B4CF13-877D-4299-D9F9-E0BBFA93E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50FAD0-FB92-3FD3-BB78-EFCAFF982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1B99-5255-4F7D-8158-3BCA265AF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94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8E6784-9C19-4B68-0915-C66D717875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38F26F-2948-34CB-83E1-F59DEAD7F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068A82-EEE7-B8FC-02DA-01FB356DC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6F6FF-3FE8-44E4-9CDE-E26CF958299A}" type="datetimeFigureOut">
              <a:rPr lang="ko-KR" altLang="en-US" smtClean="0"/>
              <a:t>2025-07-13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3BCFD4-CF73-1138-FF4A-74511BAB7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B691F9-46BD-E015-65E7-0B5285E1B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1B99-5255-4F7D-8158-3BCA265AF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7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ECCA16-3502-1772-252D-548E73EDF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30B333-50F7-7020-DDEF-4BA844A5E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7264F0-D2DE-E846-0D12-32439555C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6F6FF-3FE8-44E4-9CDE-E26CF958299A}" type="datetimeFigureOut">
              <a:rPr lang="ko-KR" altLang="en-US" smtClean="0"/>
              <a:t>2025-07-13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5841D2-7CE3-4807-D81C-7FADCA6D1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23E52D-860B-4BC0-C3FD-A21156887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1B99-5255-4F7D-8158-3BCA265AF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E78DC-3BFA-E4A5-CEFC-CBD6BEB4E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E60F7B-EB5B-6646-EB6B-E61A336C6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996B6E-8BBD-1C02-1837-5CB56267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6F6FF-3FE8-44E4-9CDE-E26CF958299A}" type="datetimeFigureOut">
              <a:rPr lang="ko-KR" altLang="en-US" smtClean="0"/>
              <a:t>2025-07-13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6C7030-D07F-C8D9-5785-C5EBD5C00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D5880D-ADC5-13B1-45E9-127AED287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1B99-5255-4F7D-8158-3BCA265AF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186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9F5AEE-DE74-0BD0-5F90-259A0FCA7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85DCE9-B4F7-90FD-FBE1-B7D5AD8B80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62216B-8A45-A1ED-1F69-25C029262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1A445B-884F-A0C8-5907-C551F6440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6F6FF-3FE8-44E4-9CDE-E26CF958299A}" type="datetimeFigureOut">
              <a:rPr lang="ko-KR" altLang="en-US" smtClean="0"/>
              <a:t>2025-07-13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05D207-553D-AE5A-F7E8-B742ECCF0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68CF2E-F241-FB34-62E4-2A0B16514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1B99-5255-4F7D-8158-3BCA265AF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37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0959C-3DE1-9AB0-6BB8-68E6ABD2C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9FC1DD-DD09-BDCC-2274-B61D69C9A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4E0045-65E0-F03B-87BF-32749CCFE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EA8C09-B669-C48C-E5C1-B98BE9A89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AF7234-9BDC-9F5F-0A2D-C6963A4A01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6BE674-8ECA-B747-A45C-4432EBDB0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6F6FF-3FE8-44E4-9CDE-E26CF958299A}" type="datetimeFigureOut">
              <a:rPr lang="ko-KR" altLang="en-US" smtClean="0"/>
              <a:t>2025-07-13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FDA902-27C4-93B3-CE1E-6F218F7F7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9C0F075-0C93-F116-3A4F-584E3919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1B99-5255-4F7D-8158-3BCA265AF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246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899C5-8325-4CB3-8444-EE0D5E0D9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C2FDBC-435B-3CFB-1DB3-46E1A9519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6F6FF-3FE8-44E4-9CDE-E26CF958299A}" type="datetimeFigureOut">
              <a:rPr lang="ko-KR" altLang="en-US" smtClean="0"/>
              <a:t>2025-07-13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E71496-87B4-E111-A246-05949B5DE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F06832-A1A4-D4E5-6744-092FCE032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1B99-5255-4F7D-8158-3BCA265AF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313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DE6832F-36DF-9788-BB6B-C2907BF79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6F6FF-3FE8-44E4-9CDE-E26CF958299A}" type="datetimeFigureOut">
              <a:rPr lang="ko-KR" altLang="en-US" smtClean="0"/>
              <a:t>2025-07-13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E91B2C-595F-A0D1-05AE-DF7A9491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804C4A-B991-286F-18D9-498BE0F66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1B99-5255-4F7D-8158-3BCA265AF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737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96BC9-3470-A9F4-1CE4-9340D16E9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3559E6-86D5-B57A-51B9-BB31F59D5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8691E1-EA06-6DB3-35C0-0665B08FD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51434A-AB57-5A9F-B9EB-11C14D395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6F6FF-3FE8-44E4-9CDE-E26CF958299A}" type="datetimeFigureOut">
              <a:rPr lang="ko-KR" altLang="en-US" smtClean="0"/>
              <a:t>2025-07-13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9FEA19-716C-8F68-874E-523BD39B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6EB577-9E38-2870-92E5-B4A0425D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1B99-5255-4F7D-8158-3BCA265AF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218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7EEE8-9E78-E078-6DF8-7A3B4958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67B150B-D5A9-5BFE-6146-C632F5BC43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41D442-6006-2EA3-07A8-DC7A2B3D3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B45943-418E-4482-7000-D3CD0A147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6F6FF-3FE8-44E4-9CDE-E26CF958299A}" type="datetimeFigureOut">
              <a:rPr lang="ko-KR" altLang="en-US" smtClean="0"/>
              <a:t>2025-07-13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3770C3-ED84-C802-C9D2-44EEC2D58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B36D4D-D987-C34F-9018-5C3140DBD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1B99-5255-4F7D-8158-3BCA265AF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775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0BC12EF-5D37-BDAA-23C5-072CD559E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4A4E85-CEC8-54F4-0F9E-ABDEE823B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B418F6-1088-7642-A118-33D5669DF8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06F6FF-3FE8-44E4-9CDE-E26CF958299A}" type="datetimeFigureOut">
              <a:rPr lang="ko-KR" altLang="en-US" smtClean="0"/>
              <a:t>2025-07-13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4090EB-15B9-B883-2F28-731AE7B08F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F70F66-6BF1-07F9-65D8-397CA2D31C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B01B99-5255-4F7D-8158-3BCA265AF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145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96.xml"/><Relationship Id="rId18" Type="http://schemas.openxmlformats.org/officeDocument/2006/relationships/image" Target="../media/image92.png"/><Relationship Id="rId26" Type="http://schemas.openxmlformats.org/officeDocument/2006/relationships/image" Target="../media/image96.png"/><Relationship Id="rId39" Type="http://schemas.openxmlformats.org/officeDocument/2006/relationships/customXml" Target="../ink/ink109.xml"/><Relationship Id="rId21" Type="http://schemas.openxmlformats.org/officeDocument/2006/relationships/customXml" Target="../ink/ink100.xml"/><Relationship Id="rId34" Type="http://schemas.openxmlformats.org/officeDocument/2006/relationships/image" Target="../media/image100.png"/><Relationship Id="rId7" Type="http://schemas.openxmlformats.org/officeDocument/2006/relationships/customXml" Target="../ink/ink93.xml"/><Relationship Id="rId12" Type="http://schemas.openxmlformats.org/officeDocument/2006/relationships/image" Target="../media/image89.png"/><Relationship Id="rId17" Type="http://schemas.openxmlformats.org/officeDocument/2006/relationships/customXml" Target="../ink/ink98.xml"/><Relationship Id="rId25" Type="http://schemas.openxmlformats.org/officeDocument/2006/relationships/customXml" Target="../ink/ink102.xml"/><Relationship Id="rId33" Type="http://schemas.openxmlformats.org/officeDocument/2006/relationships/customXml" Target="../ink/ink106.xml"/><Relationship Id="rId38" Type="http://schemas.openxmlformats.org/officeDocument/2006/relationships/image" Target="../media/image84.png"/><Relationship Id="rId2" Type="http://schemas.openxmlformats.org/officeDocument/2006/relationships/image" Target="../media/image49.jpeg"/><Relationship Id="rId16" Type="http://schemas.openxmlformats.org/officeDocument/2006/relationships/image" Target="../media/image91.png"/><Relationship Id="rId20" Type="http://schemas.openxmlformats.org/officeDocument/2006/relationships/image" Target="../media/image93.png"/><Relationship Id="rId29" Type="http://schemas.openxmlformats.org/officeDocument/2006/relationships/customXml" Target="../ink/ink10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customXml" Target="../ink/ink95.xml"/><Relationship Id="rId24" Type="http://schemas.openxmlformats.org/officeDocument/2006/relationships/image" Target="../media/image95.png"/><Relationship Id="rId32" Type="http://schemas.openxmlformats.org/officeDocument/2006/relationships/image" Target="../media/image99.png"/><Relationship Id="rId37" Type="http://schemas.openxmlformats.org/officeDocument/2006/relationships/customXml" Target="../ink/ink108.xml"/><Relationship Id="rId40" Type="http://schemas.openxmlformats.org/officeDocument/2006/relationships/image" Target="../media/image102.png"/><Relationship Id="rId5" Type="http://schemas.openxmlformats.org/officeDocument/2006/relationships/customXml" Target="../ink/ink92.xml"/><Relationship Id="rId15" Type="http://schemas.openxmlformats.org/officeDocument/2006/relationships/customXml" Target="../ink/ink97.xml"/><Relationship Id="rId23" Type="http://schemas.openxmlformats.org/officeDocument/2006/relationships/customXml" Target="../ink/ink101.xml"/><Relationship Id="rId28" Type="http://schemas.openxmlformats.org/officeDocument/2006/relationships/image" Target="../media/image97.png"/><Relationship Id="rId36" Type="http://schemas.openxmlformats.org/officeDocument/2006/relationships/image" Target="../media/image101.png"/><Relationship Id="rId10" Type="http://schemas.openxmlformats.org/officeDocument/2006/relationships/image" Target="../media/image88.png"/><Relationship Id="rId19" Type="http://schemas.openxmlformats.org/officeDocument/2006/relationships/customXml" Target="../ink/ink99.xml"/><Relationship Id="rId31" Type="http://schemas.openxmlformats.org/officeDocument/2006/relationships/customXml" Target="../ink/ink105.xml"/><Relationship Id="rId4" Type="http://schemas.openxmlformats.org/officeDocument/2006/relationships/image" Target="../media/image85.png"/><Relationship Id="rId9" Type="http://schemas.openxmlformats.org/officeDocument/2006/relationships/customXml" Target="../ink/ink94.xml"/><Relationship Id="rId14" Type="http://schemas.openxmlformats.org/officeDocument/2006/relationships/image" Target="../media/image90.png"/><Relationship Id="rId22" Type="http://schemas.openxmlformats.org/officeDocument/2006/relationships/image" Target="../media/image94.png"/><Relationship Id="rId27" Type="http://schemas.openxmlformats.org/officeDocument/2006/relationships/customXml" Target="../ink/ink103.xml"/><Relationship Id="rId30" Type="http://schemas.openxmlformats.org/officeDocument/2006/relationships/image" Target="../media/image98.png"/><Relationship Id="rId35" Type="http://schemas.openxmlformats.org/officeDocument/2006/relationships/customXml" Target="../ink/ink107.xml"/><Relationship Id="rId8" Type="http://schemas.openxmlformats.org/officeDocument/2006/relationships/image" Target="../media/image87.png"/><Relationship Id="rId3" Type="http://schemas.openxmlformats.org/officeDocument/2006/relationships/customXml" Target="../ink/ink9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13" Type="http://schemas.openxmlformats.org/officeDocument/2006/relationships/customXml" Target="../ink/ink115.xml"/><Relationship Id="rId18" Type="http://schemas.openxmlformats.org/officeDocument/2006/relationships/customXml" Target="../ink/ink117.xml"/><Relationship Id="rId26" Type="http://schemas.openxmlformats.org/officeDocument/2006/relationships/customXml" Target="../ink/ink121.xml"/><Relationship Id="rId3" Type="http://schemas.openxmlformats.org/officeDocument/2006/relationships/customXml" Target="../ink/ink110.xml"/><Relationship Id="rId21" Type="http://schemas.openxmlformats.org/officeDocument/2006/relationships/image" Target="../media/image111.png"/><Relationship Id="rId7" Type="http://schemas.openxmlformats.org/officeDocument/2006/relationships/customXml" Target="../ink/ink112.xml"/><Relationship Id="rId12" Type="http://schemas.openxmlformats.org/officeDocument/2006/relationships/image" Target="../media/image107.png"/><Relationship Id="rId17" Type="http://schemas.openxmlformats.org/officeDocument/2006/relationships/image" Target="../media/image51.jpeg"/><Relationship Id="rId25" Type="http://schemas.openxmlformats.org/officeDocument/2006/relationships/image" Target="../media/image113.png"/><Relationship Id="rId2" Type="http://schemas.openxmlformats.org/officeDocument/2006/relationships/image" Target="../media/image50.jpeg"/><Relationship Id="rId16" Type="http://schemas.openxmlformats.org/officeDocument/2006/relationships/image" Target="../media/image109.png"/><Relationship Id="rId20" Type="http://schemas.openxmlformats.org/officeDocument/2006/relationships/customXml" Target="../ink/ink118.xml"/><Relationship Id="rId29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customXml" Target="../ink/ink114.xml"/><Relationship Id="rId24" Type="http://schemas.openxmlformats.org/officeDocument/2006/relationships/customXml" Target="../ink/ink120.xml"/><Relationship Id="rId5" Type="http://schemas.openxmlformats.org/officeDocument/2006/relationships/customXml" Target="../ink/ink111.xml"/><Relationship Id="rId15" Type="http://schemas.openxmlformats.org/officeDocument/2006/relationships/customXml" Target="../ink/ink116.xml"/><Relationship Id="rId23" Type="http://schemas.openxmlformats.org/officeDocument/2006/relationships/image" Target="../media/image112.png"/><Relationship Id="rId28" Type="http://schemas.openxmlformats.org/officeDocument/2006/relationships/customXml" Target="../ink/ink122.xml"/><Relationship Id="rId10" Type="http://schemas.openxmlformats.org/officeDocument/2006/relationships/image" Target="../media/image106.png"/><Relationship Id="rId19" Type="http://schemas.openxmlformats.org/officeDocument/2006/relationships/image" Target="../media/image110.png"/><Relationship Id="rId4" Type="http://schemas.openxmlformats.org/officeDocument/2006/relationships/image" Target="../media/image103.png"/><Relationship Id="rId9" Type="http://schemas.openxmlformats.org/officeDocument/2006/relationships/customXml" Target="../ink/ink113.xml"/><Relationship Id="rId14" Type="http://schemas.openxmlformats.org/officeDocument/2006/relationships/image" Target="../media/image108.png"/><Relationship Id="rId22" Type="http://schemas.openxmlformats.org/officeDocument/2006/relationships/customXml" Target="../ink/ink119.xml"/><Relationship Id="rId27" Type="http://schemas.openxmlformats.org/officeDocument/2006/relationships/image" Target="../media/image1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8.xml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12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7.xml"/><Relationship Id="rId5" Type="http://schemas.openxmlformats.org/officeDocument/2006/relationships/customXml" Target="../ink/ink4.xml"/><Relationship Id="rId1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customXml" Target="../ink/ink6.xml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customXml" Target="../ink/ink14.xml"/><Relationship Id="rId18" Type="http://schemas.openxmlformats.org/officeDocument/2006/relationships/image" Target="../media/image19.png"/><Relationship Id="rId3" Type="http://schemas.openxmlformats.org/officeDocument/2006/relationships/customXml" Target="../ink/ink9.xml"/><Relationship Id="rId7" Type="http://schemas.openxmlformats.org/officeDocument/2006/relationships/customXml" Target="../ink/ink11.xml"/><Relationship Id="rId12" Type="http://schemas.openxmlformats.org/officeDocument/2006/relationships/image" Target="../media/image16.png"/><Relationship Id="rId17" Type="http://schemas.openxmlformats.org/officeDocument/2006/relationships/customXml" Target="../ink/ink16.xml"/><Relationship Id="rId2" Type="http://schemas.openxmlformats.org/officeDocument/2006/relationships/image" Target="../media/image5.jpe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customXml" Target="../ink/ink13.xml"/><Relationship Id="rId5" Type="http://schemas.openxmlformats.org/officeDocument/2006/relationships/customXml" Target="../ink/ink10.xml"/><Relationship Id="rId15" Type="http://schemas.openxmlformats.org/officeDocument/2006/relationships/customXml" Target="../ink/ink15.xml"/><Relationship Id="rId10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customXml" Target="../ink/ink12.xml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customXml" Target="../ink/ink17.xml"/><Relationship Id="rId7" Type="http://schemas.openxmlformats.org/officeDocument/2006/relationships/customXml" Target="../ink/ink19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customXml" Target="../ink/ink18.xml"/><Relationship Id="rId4" Type="http://schemas.openxmlformats.org/officeDocument/2006/relationships/image" Target="../media/image160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5.xml"/><Relationship Id="rId18" Type="http://schemas.openxmlformats.org/officeDocument/2006/relationships/image" Target="../media/image29.png"/><Relationship Id="rId26" Type="http://schemas.openxmlformats.org/officeDocument/2006/relationships/image" Target="../media/image33.png"/><Relationship Id="rId39" Type="http://schemas.openxmlformats.org/officeDocument/2006/relationships/customXml" Target="../ink/ink38.xml"/><Relationship Id="rId21" Type="http://schemas.openxmlformats.org/officeDocument/2006/relationships/customXml" Target="../ink/ink29.xml"/><Relationship Id="rId34" Type="http://schemas.openxmlformats.org/officeDocument/2006/relationships/image" Target="../media/image37.png"/><Relationship Id="rId42" Type="http://schemas.openxmlformats.org/officeDocument/2006/relationships/image" Target="../media/image41.png"/><Relationship Id="rId47" Type="http://schemas.openxmlformats.org/officeDocument/2006/relationships/customXml" Target="../ink/ink42.xml"/><Relationship Id="rId50" Type="http://schemas.openxmlformats.org/officeDocument/2006/relationships/customXml" Target="../ink/ink44.xml"/><Relationship Id="rId7" Type="http://schemas.openxmlformats.org/officeDocument/2006/relationships/customXml" Target="../ink/ink22.xml"/><Relationship Id="rId2" Type="http://schemas.openxmlformats.org/officeDocument/2006/relationships/image" Target="../media/image7.jpeg"/><Relationship Id="rId16" Type="http://schemas.openxmlformats.org/officeDocument/2006/relationships/image" Target="../media/image28.png"/><Relationship Id="rId29" Type="http://schemas.openxmlformats.org/officeDocument/2006/relationships/customXml" Target="../ink/ink33.xml"/><Relationship Id="rId11" Type="http://schemas.openxmlformats.org/officeDocument/2006/relationships/customXml" Target="../ink/ink24.xml"/><Relationship Id="rId24" Type="http://schemas.openxmlformats.org/officeDocument/2006/relationships/image" Target="../media/image32.png"/><Relationship Id="rId32" Type="http://schemas.openxmlformats.org/officeDocument/2006/relationships/image" Target="../media/image36.png"/><Relationship Id="rId37" Type="http://schemas.openxmlformats.org/officeDocument/2006/relationships/customXml" Target="../ink/ink37.xml"/><Relationship Id="rId40" Type="http://schemas.openxmlformats.org/officeDocument/2006/relationships/image" Target="../media/image40.png"/><Relationship Id="rId45" Type="http://schemas.openxmlformats.org/officeDocument/2006/relationships/customXml" Target="../ink/ink41.xml"/><Relationship Id="rId53" Type="http://schemas.openxmlformats.org/officeDocument/2006/relationships/customXml" Target="../ink/ink47.xml"/><Relationship Id="rId5" Type="http://schemas.openxmlformats.org/officeDocument/2006/relationships/customXml" Target="../ink/ink21.xml"/><Relationship Id="rId10" Type="http://schemas.openxmlformats.org/officeDocument/2006/relationships/image" Target="../media/image25.png"/><Relationship Id="rId19" Type="http://schemas.openxmlformats.org/officeDocument/2006/relationships/customXml" Target="../ink/ink28.xml"/><Relationship Id="rId31" Type="http://schemas.openxmlformats.org/officeDocument/2006/relationships/customXml" Target="../ink/ink34.xml"/><Relationship Id="rId44" Type="http://schemas.openxmlformats.org/officeDocument/2006/relationships/image" Target="../media/image42.png"/><Relationship Id="rId52" Type="http://schemas.openxmlformats.org/officeDocument/2006/relationships/customXml" Target="../ink/ink46.xml"/><Relationship Id="rId4" Type="http://schemas.openxmlformats.org/officeDocument/2006/relationships/image" Target="../media/image22.png"/><Relationship Id="rId9" Type="http://schemas.openxmlformats.org/officeDocument/2006/relationships/customXml" Target="../ink/ink23.xml"/><Relationship Id="rId14" Type="http://schemas.openxmlformats.org/officeDocument/2006/relationships/image" Target="../media/image27.png"/><Relationship Id="rId22" Type="http://schemas.openxmlformats.org/officeDocument/2006/relationships/image" Target="../media/image31.png"/><Relationship Id="rId27" Type="http://schemas.openxmlformats.org/officeDocument/2006/relationships/customXml" Target="../ink/ink32.xml"/><Relationship Id="rId30" Type="http://schemas.openxmlformats.org/officeDocument/2006/relationships/image" Target="../media/image35.png"/><Relationship Id="rId35" Type="http://schemas.openxmlformats.org/officeDocument/2006/relationships/customXml" Target="../ink/ink36.xml"/><Relationship Id="rId43" Type="http://schemas.openxmlformats.org/officeDocument/2006/relationships/customXml" Target="../ink/ink40.xml"/><Relationship Id="rId48" Type="http://schemas.openxmlformats.org/officeDocument/2006/relationships/image" Target="../media/image44.png"/><Relationship Id="rId8" Type="http://schemas.openxmlformats.org/officeDocument/2006/relationships/image" Target="../media/image24.png"/><Relationship Id="rId51" Type="http://schemas.openxmlformats.org/officeDocument/2006/relationships/customXml" Target="../ink/ink45.xml"/><Relationship Id="rId3" Type="http://schemas.openxmlformats.org/officeDocument/2006/relationships/customXml" Target="../ink/ink20.xml"/><Relationship Id="rId12" Type="http://schemas.openxmlformats.org/officeDocument/2006/relationships/image" Target="../media/image26.png"/><Relationship Id="rId17" Type="http://schemas.openxmlformats.org/officeDocument/2006/relationships/customXml" Target="../ink/ink27.xml"/><Relationship Id="rId25" Type="http://schemas.openxmlformats.org/officeDocument/2006/relationships/customXml" Target="../ink/ink31.xml"/><Relationship Id="rId33" Type="http://schemas.openxmlformats.org/officeDocument/2006/relationships/customXml" Target="../ink/ink35.xml"/><Relationship Id="rId38" Type="http://schemas.openxmlformats.org/officeDocument/2006/relationships/image" Target="../media/image39.png"/><Relationship Id="rId46" Type="http://schemas.openxmlformats.org/officeDocument/2006/relationships/image" Target="../media/image43.png"/><Relationship Id="rId20" Type="http://schemas.openxmlformats.org/officeDocument/2006/relationships/image" Target="../media/image30.png"/><Relationship Id="rId41" Type="http://schemas.openxmlformats.org/officeDocument/2006/relationships/customXml" Target="../ink/ink39.xml"/><Relationship Id="rId54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5" Type="http://schemas.openxmlformats.org/officeDocument/2006/relationships/customXml" Target="../ink/ink26.xml"/><Relationship Id="rId23" Type="http://schemas.openxmlformats.org/officeDocument/2006/relationships/customXml" Target="../ink/ink30.xml"/><Relationship Id="rId28" Type="http://schemas.openxmlformats.org/officeDocument/2006/relationships/image" Target="../media/image34.png"/><Relationship Id="rId36" Type="http://schemas.openxmlformats.org/officeDocument/2006/relationships/image" Target="../media/image38.png"/><Relationship Id="rId49" Type="http://schemas.openxmlformats.org/officeDocument/2006/relationships/customXml" Target="../ink/ink4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9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0.png"/><Relationship Id="rId5" Type="http://schemas.openxmlformats.org/officeDocument/2006/relationships/customXml" Target="../ink/ink50.xml"/><Relationship Id="rId4" Type="http://schemas.openxmlformats.org/officeDocument/2006/relationships/image" Target="../media/image420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0.png"/><Relationship Id="rId18" Type="http://schemas.openxmlformats.org/officeDocument/2006/relationships/customXml" Target="../ink/ink58.xml"/><Relationship Id="rId26" Type="http://schemas.openxmlformats.org/officeDocument/2006/relationships/customXml" Target="../ink/ink62.xml"/><Relationship Id="rId39" Type="http://schemas.openxmlformats.org/officeDocument/2006/relationships/image" Target="../media/image63.png"/><Relationship Id="rId21" Type="http://schemas.openxmlformats.org/officeDocument/2006/relationships/image" Target="../media/image54.png"/><Relationship Id="rId34" Type="http://schemas.openxmlformats.org/officeDocument/2006/relationships/customXml" Target="../ink/ink66.xml"/><Relationship Id="rId42" Type="http://schemas.openxmlformats.org/officeDocument/2006/relationships/customXml" Target="../ink/ink70.xml"/><Relationship Id="rId47" Type="http://schemas.openxmlformats.org/officeDocument/2006/relationships/image" Target="../media/image45.png"/><Relationship Id="rId7" Type="http://schemas.openxmlformats.org/officeDocument/2006/relationships/image" Target="../media/image470.png"/><Relationship Id="rId2" Type="http://schemas.openxmlformats.org/officeDocument/2006/relationships/image" Target="../media/image9.jpeg"/><Relationship Id="rId16" Type="http://schemas.openxmlformats.org/officeDocument/2006/relationships/customXml" Target="../ink/ink57.xml"/><Relationship Id="rId29" Type="http://schemas.openxmlformats.org/officeDocument/2006/relationships/image" Target="../media/image58.png"/><Relationship Id="rId11" Type="http://schemas.openxmlformats.org/officeDocument/2006/relationships/image" Target="../media/image49.png"/><Relationship Id="rId24" Type="http://schemas.openxmlformats.org/officeDocument/2006/relationships/customXml" Target="../ink/ink61.xml"/><Relationship Id="rId32" Type="http://schemas.openxmlformats.org/officeDocument/2006/relationships/customXml" Target="../ink/ink65.xml"/><Relationship Id="rId37" Type="http://schemas.openxmlformats.org/officeDocument/2006/relationships/image" Target="../media/image62.png"/><Relationship Id="rId40" Type="http://schemas.openxmlformats.org/officeDocument/2006/relationships/customXml" Target="../ink/ink69.xml"/><Relationship Id="rId45" Type="http://schemas.openxmlformats.org/officeDocument/2006/relationships/image" Target="../media/image66.png"/><Relationship Id="rId5" Type="http://schemas.openxmlformats.org/officeDocument/2006/relationships/image" Target="../media/image46.png"/><Relationship Id="rId15" Type="http://schemas.openxmlformats.org/officeDocument/2006/relationships/image" Target="../media/image51.png"/><Relationship Id="rId23" Type="http://schemas.openxmlformats.org/officeDocument/2006/relationships/image" Target="../media/image55.png"/><Relationship Id="rId28" Type="http://schemas.openxmlformats.org/officeDocument/2006/relationships/customXml" Target="../ink/ink63.xml"/><Relationship Id="rId36" Type="http://schemas.openxmlformats.org/officeDocument/2006/relationships/customXml" Target="../ink/ink67.xml"/><Relationship Id="rId49" Type="http://schemas.openxmlformats.org/officeDocument/2006/relationships/image" Target="../media/image47.png"/><Relationship Id="rId10" Type="http://schemas.openxmlformats.org/officeDocument/2006/relationships/customXml" Target="../ink/ink54.xml"/><Relationship Id="rId19" Type="http://schemas.openxmlformats.org/officeDocument/2006/relationships/image" Target="../media/image53.png"/><Relationship Id="rId31" Type="http://schemas.openxmlformats.org/officeDocument/2006/relationships/image" Target="../media/image59.png"/><Relationship Id="rId44" Type="http://schemas.openxmlformats.org/officeDocument/2006/relationships/customXml" Target="../ink/ink71.xml"/><Relationship Id="rId4" Type="http://schemas.openxmlformats.org/officeDocument/2006/relationships/customXml" Target="../ink/ink51.xml"/><Relationship Id="rId9" Type="http://schemas.openxmlformats.org/officeDocument/2006/relationships/image" Target="../media/image48.png"/><Relationship Id="rId14" Type="http://schemas.openxmlformats.org/officeDocument/2006/relationships/customXml" Target="../ink/ink56.xml"/><Relationship Id="rId22" Type="http://schemas.openxmlformats.org/officeDocument/2006/relationships/customXml" Target="../ink/ink60.xml"/><Relationship Id="rId27" Type="http://schemas.openxmlformats.org/officeDocument/2006/relationships/image" Target="../media/image57.png"/><Relationship Id="rId30" Type="http://schemas.openxmlformats.org/officeDocument/2006/relationships/customXml" Target="../ink/ink64.xml"/><Relationship Id="rId35" Type="http://schemas.openxmlformats.org/officeDocument/2006/relationships/image" Target="../media/image61.png"/><Relationship Id="rId43" Type="http://schemas.openxmlformats.org/officeDocument/2006/relationships/image" Target="../media/image65.png"/><Relationship Id="rId48" Type="http://schemas.openxmlformats.org/officeDocument/2006/relationships/customXml" Target="../ink/ink73.xml"/><Relationship Id="rId8" Type="http://schemas.openxmlformats.org/officeDocument/2006/relationships/customXml" Target="../ink/ink53.xml"/><Relationship Id="rId3" Type="http://schemas.openxmlformats.org/officeDocument/2006/relationships/image" Target="../media/image21.png"/><Relationship Id="rId12" Type="http://schemas.openxmlformats.org/officeDocument/2006/relationships/customXml" Target="../ink/ink55.xml"/><Relationship Id="rId17" Type="http://schemas.openxmlformats.org/officeDocument/2006/relationships/image" Target="../media/image52.png"/><Relationship Id="rId25" Type="http://schemas.openxmlformats.org/officeDocument/2006/relationships/image" Target="../media/image56.png"/><Relationship Id="rId33" Type="http://schemas.openxmlformats.org/officeDocument/2006/relationships/image" Target="../media/image60.png"/><Relationship Id="rId38" Type="http://schemas.openxmlformats.org/officeDocument/2006/relationships/customXml" Target="../ink/ink68.xml"/><Relationship Id="rId46" Type="http://schemas.openxmlformats.org/officeDocument/2006/relationships/customXml" Target="../ink/ink72.xml"/><Relationship Id="rId20" Type="http://schemas.openxmlformats.org/officeDocument/2006/relationships/customXml" Target="../ink/ink59.xml"/><Relationship Id="rId41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9.xml"/><Relationship Id="rId18" Type="http://schemas.openxmlformats.org/officeDocument/2006/relationships/image" Target="../media/image74.png"/><Relationship Id="rId26" Type="http://schemas.openxmlformats.org/officeDocument/2006/relationships/image" Target="../media/image78.png"/><Relationship Id="rId3" Type="http://schemas.openxmlformats.org/officeDocument/2006/relationships/customXml" Target="../ink/ink74.xml"/><Relationship Id="rId21" Type="http://schemas.openxmlformats.org/officeDocument/2006/relationships/customXml" Target="../ink/ink83.xml"/><Relationship Id="rId34" Type="http://schemas.openxmlformats.org/officeDocument/2006/relationships/image" Target="../media/image82.png"/><Relationship Id="rId7" Type="http://schemas.openxmlformats.org/officeDocument/2006/relationships/customXml" Target="../ink/ink76.xml"/><Relationship Id="rId12" Type="http://schemas.openxmlformats.org/officeDocument/2006/relationships/image" Target="../media/image71.png"/><Relationship Id="rId17" Type="http://schemas.openxmlformats.org/officeDocument/2006/relationships/customXml" Target="../ink/ink81.xml"/><Relationship Id="rId25" Type="http://schemas.openxmlformats.org/officeDocument/2006/relationships/customXml" Target="../ink/ink85.xml"/><Relationship Id="rId33" Type="http://schemas.openxmlformats.org/officeDocument/2006/relationships/customXml" Target="../ink/ink89.xml"/><Relationship Id="rId2" Type="http://schemas.openxmlformats.org/officeDocument/2006/relationships/image" Target="../media/image48.jpeg"/><Relationship Id="rId16" Type="http://schemas.openxmlformats.org/officeDocument/2006/relationships/image" Target="../media/image73.png"/><Relationship Id="rId20" Type="http://schemas.openxmlformats.org/officeDocument/2006/relationships/image" Target="../media/image75.png"/><Relationship Id="rId29" Type="http://schemas.openxmlformats.org/officeDocument/2006/relationships/customXml" Target="../ink/ink8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customXml" Target="../ink/ink78.xml"/><Relationship Id="rId24" Type="http://schemas.openxmlformats.org/officeDocument/2006/relationships/image" Target="../media/image77.png"/><Relationship Id="rId32" Type="http://schemas.openxmlformats.org/officeDocument/2006/relationships/image" Target="../media/image81.png"/><Relationship Id="rId5" Type="http://schemas.openxmlformats.org/officeDocument/2006/relationships/customXml" Target="../ink/ink75.xml"/><Relationship Id="rId15" Type="http://schemas.openxmlformats.org/officeDocument/2006/relationships/customXml" Target="../ink/ink80.xml"/><Relationship Id="rId23" Type="http://schemas.openxmlformats.org/officeDocument/2006/relationships/customXml" Target="../ink/ink84.xml"/><Relationship Id="rId28" Type="http://schemas.openxmlformats.org/officeDocument/2006/relationships/image" Target="../media/image79.png"/><Relationship Id="rId36" Type="http://schemas.openxmlformats.org/officeDocument/2006/relationships/image" Target="../media/image83.png"/><Relationship Id="rId10" Type="http://schemas.openxmlformats.org/officeDocument/2006/relationships/image" Target="../media/image70.png"/><Relationship Id="rId19" Type="http://schemas.openxmlformats.org/officeDocument/2006/relationships/customXml" Target="../ink/ink82.xml"/><Relationship Id="rId31" Type="http://schemas.openxmlformats.org/officeDocument/2006/relationships/customXml" Target="../ink/ink88.xml"/><Relationship Id="rId4" Type="http://schemas.openxmlformats.org/officeDocument/2006/relationships/image" Target="../media/image67.png"/><Relationship Id="rId9" Type="http://schemas.openxmlformats.org/officeDocument/2006/relationships/customXml" Target="../ink/ink77.xml"/><Relationship Id="rId14" Type="http://schemas.openxmlformats.org/officeDocument/2006/relationships/image" Target="../media/image72.png"/><Relationship Id="rId22" Type="http://schemas.openxmlformats.org/officeDocument/2006/relationships/image" Target="../media/image76.png"/><Relationship Id="rId27" Type="http://schemas.openxmlformats.org/officeDocument/2006/relationships/customXml" Target="../ink/ink86.xml"/><Relationship Id="rId30" Type="http://schemas.openxmlformats.org/officeDocument/2006/relationships/image" Target="../media/image80.png"/><Relationship Id="rId35" Type="http://schemas.openxmlformats.org/officeDocument/2006/relationships/customXml" Target="../ink/ink90.xml"/><Relationship Id="rId8" Type="http://schemas.openxmlformats.org/officeDocument/2006/relationships/image" Target="../media/image6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EE7104-6392-C43B-922C-A05D4EBB64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Deep </a:t>
            </a:r>
            <a:r>
              <a:rPr lang="en-US" altLang="ko-KR" dirty="0" err="1"/>
              <a:t>Learing</a:t>
            </a:r>
            <a:r>
              <a:rPr lang="en-US" altLang="ko-KR" dirty="0"/>
              <a:t> 1,2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C56694-C46A-5E14-308E-9DA43451B6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21011290 </a:t>
            </a:r>
            <a:r>
              <a:rPr lang="ko-KR" altLang="en-US" dirty="0"/>
              <a:t>전승윤</a:t>
            </a: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AEE13A-C547-6373-54CE-49ACD06AE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2662" y="3395662"/>
            <a:ext cx="66675" cy="6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740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869205-492D-4D43-CED9-B4C1370F9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텍스트, 스크린샷, 폰트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7CC7216-B137-2903-4AB8-46CC3DD1D8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1" y="-1"/>
            <a:ext cx="11830375" cy="64928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1F87C5-3C5C-F6BE-07CD-491477149F32}"/>
              </a:ext>
            </a:extLst>
          </p:cNvPr>
          <p:cNvSpPr txBox="1"/>
          <p:nvPr/>
        </p:nvSpPr>
        <p:spPr>
          <a:xfrm>
            <a:off x="2565400" y="371475"/>
            <a:ext cx="413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입력 중 하나만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 err="1">
                <a:solidFill>
                  <a:srgbClr val="FF0000"/>
                </a:solidFill>
              </a:rPr>
              <a:t>일때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로 출력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7E5D7FF2-0C3C-7AC8-04F7-4017089CA36D}"/>
                  </a:ext>
                </a:extLst>
              </p14:cNvPr>
              <p14:cNvContentPartPr/>
              <p14:nvPr/>
            </p14:nvContentPartPr>
            <p14:xfrm>
              <a:off x="3219320" y="2601010"/>
              <a:ext cx="2399760" cy="345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7E5D7FF2-0C3C-7AC8-04F7-4017089CA36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10320" y="2592010"/>
                <a:ext cx="2417400" cy="522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35C87FC-DF26-938B-BB93-B5154A2371E1}"/>
              </a:ext>
            </a:extLst>
          </p:cNvPr>
          <p:cNvSpPr txBox="1"/>
          <p:nvPr/>
        </p:nvSpPr>
        <p:spPr>
          <a:xfrm>
            <a:off x="2724150" y="2055814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하나의 라인으로 구분하는 </a:t>
            </a:r>
            <a:r>
              <a:rPr lang="ko-KR" altLang="en-US" dirty="0" err="1">
                <a:solidFill>
                  <a:srgbClr val="FF0000"/>
                </a:solidFill>
              </a:rPr>
              <a:t>퍼셉트론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7E45F69-004C-548C-3E06-ECB39C82EEA7}"/>
              </a:ext>
            </a:extLst>
          </p:cNvPr>
          <p:cNvGrpSpPr/>
          <p:nvPr/>
        </p:nvGrpSpPr>
        <p:grpSpPr>
          <a:xfrm>
            <a:off x="8838920" y="1187290"/>
            <a:ext cx="232920" cy="1289160"/>
            <a:chOff x="8838920" y="1187290"/>
            <a:chExt cx="232920" cy="128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4FE8332D-E722-B74A-A278-AE789107447F}"/>
                    </a:ext>
                  </a:extLst>
                </p14:cNvPr>
                <p14:cNvContentPartPr/>
                <p14:nvPr/>
              </p14:nvContentPartPr>
              <p14:xfrm>
                <a:off x="8838920" y="1269730"/>
                <a:ext cx="166320" cy="120672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4FE8332D-E722-B74A-A278-AE789107447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829920" y="1261090"/>
                  <a:ext cx="183960" cy="12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3A86D3F8-C1A4-6BAB-2C80-1E65C4FBCFFC}"/>
                    </a:ext>
                  </a:extLst>
                </p14:cNvPr>
                <p14:cNvContentPartPr/>
                <p14:nvPr/>
              </p14:nvContentPartPr>
              <p14:xfrm>
                <a:off x="8917400" y="1206370"/>
                <a:ext cx="36360" cy="10980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3A86D3F8-C1A4-6BAB-2C80-1E65C4FBCFF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908400" y="1197370"/>
                  <a:ext cx="540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9AA6EC6A-1D60-95BD-CDA5-95E703BD3053}"/>
                    </a:ext>
                  </a:extLst>
                </p14:cNvPr>
                <p14:cNvContentPartPr/>
                <p14:nvPr/>
              </p14:nvContentPartPr>
              <p14:xfrm>
                <a:off x="8966000" y="1187290"/>
                <a:ext cx="105840" cy="11628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9AA6EC6A-1D60-95BD-CDA5-95E703BD305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957360" y="1178290"/>
                  <a:ext cx="123480" cy="13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1637BE1-C277-7B66-E026-619B85107F14}"/>
              </a:ext>
            </a:extLst>
          </p:cNvPr>
          <p:cNvGrpSpPr/>
          <p:nvPr/>
        </p:nvGrpSpPr>
        <p:grpSpPr>
          <a:xfrm>
            <a:off x="9638480" y="2025370"/>
            <a:ext cx="634680" cy="527400"/>
            <a:chOff x="9638480" y="2025370"/>
            <a:chExt cx="634680" cy="52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0D2FA344-6F64-9181-5058-5CC82E4D52F4}"/>
                    </a:ext>
                  </a:extLst>
                </p14:cNvPr>
                <p14:cNvContentPartPr/>
                <p14:nvPr/>
              </p14:nvContentPartPr>
              <p14:xfrm>
                <a:off x="9638480" y="2075770"/>
                <a:ext cx="552600" cy="47700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0D2FA344-6F64-9181-5058-5CC82E4D52F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629840" y="2066770"/>
                  <a:ext cx="57024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DC43310A-A21C-A92D-7FE5-E1AD81E9B101}"/>
                    </a:ext>
                  </a:extLst>
                </p14:cNvPr>
                <p14:cNvContentPartPr/>
                <p14:nvPr/>
              </p14:nvContentPartPr>
              <p14:xfrm>
                <a:off x="10115480" y="2025370"/>
                <a:ext cx="157680" cy="12384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DC43310A-A21C-A92D-7FE5-E1AD81E9B10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106480" y="2016370"/>
                  <a:ext cx="175320" cy="141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344E6AA-43E5-3BEC-813D-2A12BDC8A657}"/>
              </a:ext>
            </a:extLst>
          </p:cNvPr>
          <p:cNvSpPr txBox="1"/>
          <p:nvPr/>
        </p:nvSpPr>
        <p:spPr>
          <a:xfrm>
            <a:off x="8045450" y="740807"/>
            <a:ext cx="229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선 하나로 분류가능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68277C-635E-BA0D-9FE7-B9A3C4FC11EE}"/>
              </a:ext>
            </a:extLst>
          </p:cNvPr>
          <p:cNvSpPr txBox="1"/>
          <p:nvPr/>
        </p:nvSpPr>
        <p:spPr>
          <a:xfrm>
            <a:off x="10235530" y="1906439"/>
            <a:ext cx="1956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선 하나로 분류가 힘들다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0D53EA2A-77D2-701C-3959-09C5C32EC451}"/>
                  </a:ext>
                </a:extLst>
              </p14:cNvPr>
              <p14:cNvContentPartPr/>
              <p14:nvPr/>
            </p14:nvContentPartPr>
            <p14:xfrm>
              <a:off x="1936280" y="4058650"/>
              <a:ext cx="3385440" cy="7740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0D53EA2A-77D2-701C-3959-09C5C32EC45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927640" y="4049650"/>
                <a:ext cx="340308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F650E5C4-0189-5AF5-BF53-702A30BB7219}"/>
                  </a:ext>
                </a:extLst>
              </p14:cNvPr>
              <p14:cNvContentPartPr/>
              <p14:nvPr/>
            </p14:nvContentPartPr>
            <p14:xfrm>
              <a:off x="8032520" y="4050730"/>
              <a:ext cx="1942920" cy="3420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F650E5C4-0189-5AF5-BF53-702A30BB721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023520" y="4041730"/>
                <a:ext cx="196056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64CF9C2B-B262-F1FD-336B-80B33643153D}"/>
                  </a:ext>
                </a:extLst>
              </p14:cNvPr>
              <p14:cNvContentPartPr/>
              <p14:nvPr/>
            </p14:nvContentPartPr>
            <p14:xfrm>
              <a:off x="5009960" y="4114450"/>
              <a:ext cx="2144880" cy="33084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64CF9C2B-B262-F1FD-336B-80B33643153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000960" y="4105810"/>
                <a:ext cx="216252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1C589499-17F4-0982-1685-9EFAD6CFBB62}"/>
                  </a:ext>
                </a:extLst>
              </p14:cNvPr>
              <p14:cNvContentPartPr/>
              <p14:nvPr/>
            </p14:nvContentPartPr>
            <p14:xfrm>
              <a:off x="6972320" y="4273930"/>
              <a:ext cx="298440" cy="21528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1C589499-17F4-0982-1685-9EFAD6CFBB6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963320" y="4264930"/>
                <a:ext cx="31608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2268F27E-29B4-8080-7A4D-28471D63372F}"/>
                  </a:ext>
                </a:extLst>
              </p14:cNvPr>
              <p14:cNvContentPartPr/>
              <p14:nvPr/>
            </p14:nvContentPartPr>
            <p14:xfrm>
              <a:off x="8392160" y="4095730"/>
              <a:ext cx="21600" cy="38520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2268F27E-29B4-8080-7A4D-28471D63372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383520" y="4086730"/>
                <a:ext cx="39240" cy="40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C2E5550C-0940-C5CE-43A1-01078C1F538A}"/>
                  </a:ext>
                </a:extLst>
              </p14:cNvPr>
              <p14:cNvContentPartPr/>
              <p14:nvPr/>
            </p14:nvContentPartPr>
            <p14:xfrm>
              <a:off x="8343920" y="4374010"/>
              <a:ext cx="164160" cy="11268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C2E5550C-0940-C5CE-43A1-01078C1F538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334920" y="4365370"/>
                <a:ext cx="181800" cy="13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그룹 39">
            <a:extLst>
              <a:ext uri="{FF2B5EF4-FFF2-40B4-BE49-F238E27FC236}">
                <a16:creationId xmlns:a16="http://schemas.microsoft.com/office/drawing/2014/main" id="{16F4D43E-75F0-9849-34A9-AD6C1DCDB7B5}"/>
              </a:ext>
            </a:extLst>
          </p:cNvPr>
          <p:cNvGrpSpPr/>
          <p:nvPr/>
        </p:nvGrpSpPr>
        <p:grpSpPr>
          <a:xfrm>
            <a:off x="8937920" y="4114450"/>
            <a:ext cx="677880" cy="840960"/>
            <a:chOff x="8937920" y="4114450"/>
            <a:chExt cx="677880" cy="84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84A98906-E369-F1F7-A38E-C49D9B57280A}"/>
                    </a:ext>
                  </a:extLst>
                </p14:cNvPr>
                <p14:cNvContentPartPr/>
                <p14:nvPr/>
              </p14:nvContentPartPr>
              <p14:xfrm>
                <a:off x="8959520" y="4114450"/>
                <a:ext cx="656280" cy="84096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84A98906-E369-F1F7-A38E-C49D9B57280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950880" y="4105810"/>
                  <a:ext cx="673920" cy="85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5D122E94-1818-EF98-EC08-C43A5CC78EA8}"/>
                    </a:ext>
                  </a:extLst>
                </p14:cNvPr>
                <p14:cNvContentPartPr/>
                <p14:nvPr/>
              </p14:nvContentPartPr>
              <p14:xfrm>
                <a:off x="8937920" y="4781170"/>
                <a:ext cx="15840" cy="11124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5D122E94-1818-EF98-EC08-C43A5CC78EA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28920" y="4772530"/>
                  <a:ext cx="334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394C76D3-978C-F4E8-F0AC-FF2023A2B08F}"/>
                    </a:ext>
                  </a:extLst>
                </p14:cNvPr>
                <p14:cNvContentPartPr/>
                <p14:nvPr/>
              </p14:nvContentPartPr>
              <p14:xfrm>
                <a:off x="8966000" y="4787650"/>
                <a:ext cx="75600" cy="1944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394C76D3-978C-F4E8-F0AC-FF2023A2B08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957360" y="4779010"/>
                  <a:ext cx="93240" cy="3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19CF83B6-79C0-F6F4-0339-D15E697C6653}"/>
                  </a:ext>
                </a:extLst>
              </p14:cNvPr>
              <p14:cNvContentPartPr/>
              <p14:nvPr/>
            </p14:nvContentPartPr>
            <p14:xfrm>
              <a:off x="3314360" y="3281050"/>
              <a:ext cx="3924000" cy="91080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19CF83B6-79C0-F6F4-0339-D15E697C665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305720" y="3272050"/>
                <a:ext cx="394164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CB000F0A-BF7C-9B79-F4EF-A503FF2EB15F}"/>
                  </a:ext>
                </a:extLst>
              </p14:cNvPr>
              <p14:cNvContentPartPr/>
              <p14:nvPr/>
            </p14:nvContentPartPr>
            <p14:xfrm>
              <a:off x="7099040" y="2584450"/>
              <a:ext cx="3670200" cy="1125000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CB000F0A-BF7C-9B79-F4EF-A503FF2EB15F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090400" y="2575450"/>
                <a:ext cx="3687840" cy="114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그룹 20">
            <a:extLst>
              <a:ext uri="{FF2B5EF4-FFF2-40B4-BE49-F238E27FC236}">
                <a16:creationId xmlns:a16="http://schemas.microsoft.com/office/drawing/2014/main" id="{B4C1FD7A-06D7-B0DE-F7A5-BE50BE207B4B}"/>
              </a:ext>
            </a:extLst>
          </p:cNvPr>
          <p:cNvGrpSpPr/>
          <p:nvPr/>
        </p:nvGrpSpPr>
        <p:grpSpPr>
          <a:xfrm>
            <a:off x="10664840" y="2584450"/>
            <a:ext cx="192960" cy="184320"/>
            <a:chOff x="10664840" y="2584450"/>
            <a:chExt cx="192960" cy="18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46AEE823-9EFB-103D-BA8C-2D78C4242B6A}"/>
                    </a:ext>
                  </a:extLst>
                </p14:cNvPr>
                <p14:cNvContentPartPr/>
                <p14:nvPr/>
              </p14:nvContentPartPr>
              <p14:xfrm>
                <a:off x="10664840" y="2584450"/>
                <a:ext cx="117720" cy="12348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46AEE823-9EFB-103D-BA8C-2D78C4242B6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655840" y="2575450"/>
                  <a:ext cx="1353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81179194-014E-DE74-550A-47AEF3BB79AC}"/>
                    </a:ext>
                  </a:extLst>
                </p14:cNvPr>
                <p14:cNvContentPartPr/>
                <p14:nvPr/>
              </p14:nvContentPartPr>
              <p14:xfrm>
                <a:off x="10782200" y="2603170"/>
                <a:ext cx="75600" cy="16560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81179194-014E-DE74-550A-47AEF3BB79A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773200" y="2594530"/>
                  <a:ext cx="93240" cy="183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7873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EA5942-101C-D0ED-5DD6-FB5787389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텍스트, 스크린샷, 도표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57B4A93-6456-370F-7E2B-D33A25FE94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37" y="0"/>
            <a:ext cx="11921081" cy="661916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B43D3C-6AB6-F696-5E28-068C7769EA21}"/>
              </a:ext>
            </a:extLst>
          </p:cNvPr>
          <p:cNvSpPr txBox="1"/>
          <p:nvPr/>
        </p:nvSpPr>
        <p:spPr>
          <a:xfrm>
            <a:off x="10312400" y="2641600"/>
            <a:ext cx="146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라인 하나로 구분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697C7A-A7B7-7800-2D5B-D0A42E744467}"/>
              </a:ext>
            </a:extLst>
          </p:cNvPr>
          <p:cNvSpPr txBox="1"/>
          <p:nvPr/>
        </p:nvSpPr>
        <p:spPr>
          <a:xfrm>
            <a:off x="10229850" y="3886200"/>
            <a:ext cx="154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라인을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개 쓴다고 가정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CBCBD5-BB9C-AB57-BC19-F34B0C1C8452}"/>
              </a:ext>
            </a:extLst>
          </p:cNvPr>
          <p:cNvSpPr txBox="1"/>
          <p:nvPr/>
        </p:nvSpPr>
        <p:spPr>
          <a:xfrm>
            <a:off x="10229850" y="5200650"/>
            <a:ext cx="154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더 많은 라인 사용가능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AC43699D-AF8B-D62B-FD22-A1EF2E567C6D}"/>
                  </a:ext>
                </a:extLst>
              </p14:cNvPr>
              <p14:cNvContentPartPr/>
              <p14:nvPr/>
            </p14:nvContentPartPr>
            <p14:xfrm>
              <a:off x="8318360" y="2171530"/>
              <a:ext cx="2838240" cy="2592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AC43699D-AF8B-D62B-FD22-A1EF2E567C6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09360" y="2162530"/>
                <a:ext cx="2855880" cy="4356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F17679D9-DA5B-A0FF-E560-D9A3963BD5AC}"/>
              </a:ext>
            </a:extLst>
          </p:cNvPr>
          <p:cNvSpPr txBox="1"/>
          <p:nvPr/>
        </p:nvSpPr>
        <p:spPr>
          <a:xfrm>
            <a:off x="9048750" y="1468139"/>
            <a:ext cx="252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Ex) </a:t>
            </a:r>
            <a:r>
              <a:rPr lang="ko-KR" altLang="en-US" dirty="0" err="1">
                <a:solidFill>
                  <a:srgbClr val="FF0000"/>
                </a:solidFill>
              </a:rPr>
              <a:t>시그모이드</a:t>
            </a:r>
            <a:r>
              <a:rPr lang="ko-KR" altLang="en-US" dirty="0">
                <a:solidFill>
                  <a:srgbClr val="FF0000"/>
                </a:solidFill>
              </a:rPr>
              <a:t> 함수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C7888DA1-4A86-6218-60FE-5D8276883C88}"/>
                  </a:ext>
                </a:extLst>
              </p14:cNvPr>
              <p14:cNvContentPartPr/>
              <p14:nvPr/>
            </p14:nvContentPartPr>
            <p14:xfrm>
              <a:off x="1788680" y="3262690"/>
              <a:ext cx="2555280" cy="225000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C7888DA1-4A86-6218-60FE-5D8276883C8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80040" y="3253690"/>
                <a:ext cx="2572920" cy="226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773CA4D7-3119-A809-62D6-82104D3F9047}"/>
                  </a:ext>
                </a:extLst>
              </p14:cNvPr>
              <p14:cNvContentPartPr/>
              <p14:nvPr/>
            </p14:nvContentPartPr>
            <p14:xfrm>
              <a:off x="1643960" y="3173770"/>
              <a:ext cx="2820960" cy="260496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773CA4D7-3119-A809-62D6-82104D3F904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35320" y="3165130"/>
                <a:ext cx="2838600" cy="262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E32F6EFB-4B4F-D2FB-6992-B3453CD42691}"/>
                  </a:ext>
                </a:extLst>
              </p14:cNvPr>
              <p14:cNvContentPartPr/>
              <p14:nvPr/>
            </p14:nvContentPartPr>
            <p14:xfrm>
              <a:off x="3803240" y="3111490"/>
              <a:ext cx="2712960" cy="249120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E32F6EFB-4B4F-D2FB-6992-B3453CD4269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794240" y="3102490"/>
                <a:ext cx="2730600" cy="250884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A2B82033-ACB2-AB5F-064E-483B0AB2A1F5}"/>
              </a:ext>
            </a:extLst>
          </p:cNvPr>
          <p:cNvSpPr txBox="1"/>
          <p:nvPr/>
        </p:nvSpPr>
        <p:spPr>
          <a:xfrm>
            <a:off x="67747" y="3926025"/>
            <a:ext cx="1684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색깔로 구분해 </a:t>
            </a:r>
            <a:r>
              <a:rPr lang="ko-KR" altLang="en-US" dirty="0" err="1">
                <a:solidFill>
                  <a:srgbClr val="FF0000"/>
                </a:solidFill>
              </a:rPr>
              <a:t>놓은게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개의 </a:t>
            </a:r>
            <a:r>
              <a:rPr lang="ko-KR" altLang="en-US" dirty="0" err="1">
                <a:solidFill>
                  <a:srgbClr val="FF0000"/>
                </a:solidFill>
              </a:rPr>
              <a:t>퍼셉트론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6F6E0B8E-D7D3-7E4D-B308-ED8458267787}"/>
                  </a:ext>
                </a:extLst>
              </p14:cNvPr>
              <p14:cNvContentPartPr/>
              <p14:nvPr/>
            </p14:nvContentPartPr>
            <p14:xfrm>
              <a:off x="9467480" y="2932930"/>
              <a:ext cx="387360" cy="38916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6F6E0B8E-D7D3-7E4D-B308-ED845826778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458840" y="2924290"/>
                <a:ext cx="40500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3810B794-6E8B-6066-5ABC-6FD0BBC1D3B0}"/>
                  </a:ext>
                </a:extLst>
              </p14:cNvPr>
              <p14:cNvContentPartPr/>
              <p14:nvPr/>
            </p14:nvContentPartPr>
            <p14:xfrm>
              <a:off x="9321320" y="4132810"/>
              <a:ext cx="103680" cy="25488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3810B794-6E8B-6066-5ABC-6FD0BBC1D3B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312320" y="4123810"/>
                <a:ext cx="12132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6212D828-61AE-391A-20FC-44DF9E61223A}"/>
                  </a:ext>
                </a:extLst>
              </p14:cNvPr>
              <p14:cNvContentPartPr/>
              <p14:nvPr/>
            </p14:nvContentPartPr>
            <p14:xfrm>
              <a:off x="9573680" y="4064050"/>
              <a:ext cx="111600" cy="14616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6212D828-61AE-391A-20FC-44DF9E61223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565040" y="4055410"/>
                <a:ext cx="129240" cy="1638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4200D7BC-41A0-8326-BBE6-E765C60CAF0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5" y="5986459"/>
            <a:ext cx="5124450" cy="476250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2EDDD148-1FC7-55AF-4085-0EB4BFABB0F6}"/>
              </a:ext>
            </a:extLst>
          </p:cNvPr>
          <p:cNvGrpSpPr/>
          <p:nvPr/>
        </p:nvGrpSpPr>
        <p:grpSpPr>
          <a:xfrm>
            <a:off x="4082240" y="5600530"/>
            <a:ext cx="136440" cy="436320"/>
            <a:chOff x="4082240" y="5600530"/>
            <a:chExt cx="13644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71F861C3-B924-8C11-CA67-CD50D3625508}"/>
                    </a:ext>
                  </a:extLst>
                </p14:cNvPr>
                <p14:cNvContentPartPr/>
                <p14:nvPr/>
              </p14:nvContentPartPr>
              <p14:xfrm>
                <a:off x="4114640" y="5600530"/>
                <a:ext cx="57960" cy="38088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71F861C3-B924-8C11-CA67-CD50D362550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106000" y="5591530"/>
                  <a:ext cx="7560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3028A030-6F9F-630B-3905-2F6A0C567117}"/>
                    </a:ext>
                  </a:extLst>
                </p14:cNvPr>
                <p14:cNvContentPartPr/>
                <p14:nvPr/>
              </p14:nvContentPartPr>
              <p14:xfrm>
                <a:off x="4082240" y="5918050"/>
                <a:ext cx="136440" cy="11880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3028A030-6F9F-630B-3905-2F6A0C56711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73240" y="5909050"/>
                  <a:ext cx="15408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70D8DB0-D6AB-A52A-6D0C-4A285EEDC671}"/>
              </a:ext>
            </a:extLst>
          </p:cNvPr>
          <p:cNvGrpSpPr/>
          <p:nvPr/>
        </p:nvGrpSpPr>
        <p:grpSpPr>
          <a:xfrm>
            <a:off x="2241200" y="5416210"/>
            <a:ext cx="286560" cy="571320"/>
            <a:chOff x="2241200" y="5416210"/>
            <a:chExt cx="286560" cy="57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76884C10-0476-2586-37E8-DA3CECB4E758}"/>
                    </a:ext>
                  </a:extLst>
                </p14:cNvPr>
                <p14:cNvContentPartPr/>
                <p14:nvPr/>
              </p14:nvContentPartPr>
              <p14:xfrm>
                <a:off x="2241200" y="5416210"/>
                <a:ext cx="198000" cy="56232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76884C10-0476-2586-37E8-DA3CECB4E75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32560" y="5407570"/>
                  <a:ext cx="215640" cy="57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0FA9A25B-31A1-1AB9-088A-FFE32F48DB0F}"/>
                    </a:ext>
                  </a:extLst>
                </p14:cNvPr>
                <p14:cNvContentPartPr/>
                <p14:nvPr/>
              </p14:nvContentPartPr>
              <p14:xfrm>
                <a:off x="2374040" y="5848210"/>
                <a:ext cx="153720" cy="13932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0FA9A25B-31A1-1AB9-088A-FFE32F48DB0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365400" y="5839210"/>
                  <a:ext cx="171360" cy="15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B72950-DA19-05C7-E88E-F4498B4171E9}"/>
              </a:ext>
            </a:extLst>
          </p:cNvPr>
          <p:cNvGrpSpPr/>
          <p:nvPr/>
        </p:nvGrpSpPr>
        <p:grpSpPr>
          <a:xfrm>
            <a:off x="1612640" y="5682970"/>
            <a:ext cx="178560" cy="317160"/>
            <a:chOff x="1612640" y="5682970"/>
            <a:chExt cx="178560" cy="31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65DAFCE5-7286-2087-882B-CC0C43A7FCFE}"/>
                    </a:ext>
                  </a:extLst>
                </p14:cNvPr>
                <p14:cNvContentPartPr/>
                <p14:nvPr/>
              </p14:nvContentPartPr>
              <p14:xfrm>
                <a:off x="1674200" y="5682970"/>
                <a:ext cx="9360" cy="30528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65DAFCE5-7286-2087-882B-CC0C43A7FCF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665200" y="5673970"/>
                  <a:ext cx="2700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AF4E1427-7D61-5CDB-4130-E1E392C6C815}"/>
                    </a:ext>
                  </a:extLst>
                </p14:cNvPr>
                <p14:cNvContentPartPr/>
                <p14:nvPr/>
              </p14:nvContentPartPr>
              <p14:xfrm>
                <a:off x="1612640" y="5911570"/>
                <a:ext cx="178560" cy="8856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AF4E1427-7D61-5CDB-4130-E1E392C6C81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604000" y="5902930"/>
                  <a:ext cx="196200" cy="106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5A40DFA-573A-CEE4-B605-B7F966698C10}"/>
              </a:ext>
            </a:extLst>
          </p:cNvPr>
          <p:cNvSpPr txBox="1"/>
          <p:nvPr/>
        </p:nvSpPr>
        <p:spPr>
          <a:xfrm>
            <a:off x="7088662" y="732659"/>
            <a:ext cx="3953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레이어가 많아질 수록 데이터 분류에 더 많은 라인을 사용할 수 있다</a:t>
            </a:r>
          </a:p>
        </p:txBody>
      </p:sp>
    </p:spTree>
    <p:extLst>
      <p:ext uri="{BB962C8B-B14F-4D97-AF65-F5344CB8AC3E}">
        <p14:creationId xmlns:p14="http://schemas.microsoft.com/office/powerpoint/2010/main" val="821783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39FE4-D16C-71A5-7BF4-A5C5B39C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100" y="203200"/>
            <a:ext cx="4489450" cy="6400800"/>
          </a:xfrm>
        </p:spPr>
        <p:txBody>
          <a:bodyPr>
            <a:normAutofit/>
          </a:bodyPr>
          <a:lstStyle/>
          <a:p>
            <a:r>
              <a:rPr lang="ko-KR" altLang="en-US" sz="3200" b="1" dirty="0"/>
              <a:t>인공지능 </a:t>
            </a:r>
            <a:br>
              <a:rPr lang="en-US" altLang="ko-KR" sz="1400" dirty="0"/>
            </a:br>
            <a:br>
              <a:rPr lang="en-US" altLang="ko-KR" sz="1400" dirty="0"/>
            </a:br>
            <a:r>
              <a:rPr lang="en-US" altLang="ko-KR" sz="1600" dirty="0"/>
              <a:t> -&gt; </a:t>
            </a:r>
            <a:r>
              <a:rPr lang="ko-KR" altLang="en-US" sz="1600" dirty="0"/>
              <a:t>사람의 지능을 컴퓨터로 </a:t>
            </a:r>
            <a:r>
              <a:rPr lang="ko-KR" altLang="en-US" sz="1600" dirty="0" err="1"/>
              <a:t>흉내내는것</a:t>
            </a:r>
            <a:r>
              <a:rPr lang="en-US" altLang="ko-KR" sz="1600" dirty="0"/>
              <a:t>(</a:t>
            </a:r>
            <a:r>
              <a:rPr lang="ko-KR" altLang="en-US" sz="1600" dirty="0"/>
              <a:t>학습</a:t>
            </a:r>
            <a:r>
              <a:rPr lang="en-US" altLang="ko-KR" sz="1600" dirty="0"/>
              <a:t>,</a:t>
            </a:r>
            <a:r>
              <a:rPr lang="ko-KR" altLang="en-US" sz="1600" dirty="0"/>
              <a:t>추론</a:t>
            </a:r>
            <a:r>
              <a:rPr lang="en-US" altLang="ko-KR" sz="1600" dirty="0"/>
              <a:t>)</a:t>
            </a:r>
            <a:br>
              <a:rPr lang="en-US" altLang="ko-KR" sz="1400" dirty="0"/>
            </a:br>
            <a:br>
              <a:rPr lang="en-US" altLang="ko-KR" sz="1400" dirty="0"/>
            </a:br>
            <a:br>
              <a:rPr lang="en-US" altLang="ko-KR" sz="1400" dirty="0"/>
            </a:br>
            <a:r>
              <a:rPr lang="ko-KR" altLang="en-US" sz="2800" b="1" dirty="0" err="1"/>
              <a:t>머신러닝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= </a:t>
            </a:r>
            <a:r>
              <a:rPr lang="ko-KR" altLang="en-US" sz="2800" b="1" dirty="0"/>
              <a:t>기계학습 </a:t>
            </a:r>
            <a:br>
              <a:rPr lang="en-US" altLang="ko-KR" sz="2800" b="1" dirty="0"/>
            </a:br>
            <a:br>
              <a:rPr lang="en-US" altLang="ko-KR" sz="1400" dirty="0"/>
            </a:br>
            <a:r>
              <a:rPr lang="en-US" altLang="ko-KR" sz="1400" dirty="0"/>
              <a:t> -&gt;</a:t>
            </a:r>
            <a:r>
              <a:rPr lang="ko-KR" altLang="en-US" sz="1400" dirty="0"/>
              <a:t>기계가 스스로 </a:t>
            </a:r>
            <a:r>
              <a:rPr lang="ko-KR" altLang="en-US" sz="1400" dirty="0" err="1"/>
              <a:t>학습하는것</a:t>
            </a:r>
            <a:r>
              <a:rPr lang="en-US" altLang="ko-KR" sz="1400" dirty="0"/>
              <a:t>, </a:t>
            </a:r>
            <a:r>
              <a:rPr lang="ko-KR" altLang="en-US" sz="1400" dirty="0"/>
              <a:t>인공지능을 실현시키기    위한 방법</a:t>
            </a:r>
            <a:br>
              <a:rPr lang="en-US" altLang="ko-KR" sz="1400" dirty="0"/>
            </a:br>
            <a:br>
              <a:rPr lang="en-US" altLang="ko-KR" sz="1400" dirty="0"/>
            </a:br>
            <a:br>
              <a:rPr lang="en-US" altLang="ko-KR" sz="1400" dirty="0"/>
            </a:br>
            <a:r>
              <a:rPr lang="ko-KR" altLang="en-US" sz="2800" b="1" dirty="0"/>
              <a:t>딥러닝 </a:t>
            </a:r>
            <a:br>
              <a:rPr lang="en-US" altLang="ko-KR" sz="1400" dirty="0"/>
            </a:br>
            <a:br>
              <a:rPr lang="en-US" altLang="ko-KR" sz="1400" dirty="0"/>
            </a:br>
            <a:r>
              <a:rPr lang="en-US" altLang="ko-KR" sz="1400" dirty="0"/>
              <a:t> -&gt; </a:t>
            </a:r>
            <a:r>
              <a:rPr lang="ko-KR" altLang="en-US" sz="1400" dirty="0" err="1"/>
              <a:t>머신러닝을</a:t>
            </a:r>
            <a:r>
              <a:rPr lang="ko-KR" altLang="en-US" sz="1400" dirty="0"/>
              <a:t> 구현하기 위한 기술</a:t>
            </a:r>
            <a:br>
              <a:rPr lang="en-US" altLang="ko-KR" sz="1400" dirty="0"/>
            </a:br>
            <a:r>
              <a:rPr lang="en-US" altLang="ko-KR" sz="1400" dirty="0"/>
              <a:t>      (</a:t>
            </a:r>
            <a:r>
              <a:rPr lang="ko-KR" altLang="en-US" sz="1400" dirty="0"/>
              <a:t>구현에 필요한 데이터의 양이 많다</a:t>
            </a:r>
            <a:r>
              <a:rPr lang="en-US" altLang="ko-KR" sz="1400" dirty="0"/>
              <a:t>.)</a:t>
            </a:r>
            <a:endParaRPr lang="ko-KR" altLang="en-US" sz="1400" dirty="0"/>
          </a:p>
        </p:txBody>
      </p:sp>
      <p:pic>
        <p:nvPicPr>
          <p:cNvPr id="5" name="내용 개체 틀 4" descr="텍스트, 스크린샷, 원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A8572A2-87C4-DBFC-79DD-1BC6A7B248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31100" cy="6813550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44A895E8-4448-A24B-7042-46B90BEFAAA7}"/>
                  </a:ext>
                </a:extLst>
              </p14:cNvPr>
              <p14:cNvContentPartPr/>
              <p14:nvPr/>
            </p14:nvContentPartPr>
            <p14:xfrm>
              <a:off x="2762120" y="3492010"/>
              <a:ext cx="221760" cy="1857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44A895E8-4448-A24B-7042-46B90BEFAA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53120" y="3483370"/>
                <a:ext cx="23940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99EF567D-A012-2509-77D8-75FEA7B94216}"/>
                  </a:ext>
                </a:extLst>
              </p14:cNvPr>
              <p14:cNvContentPartPr/>
              <p14:nvPr/>
            </p14:nvContentPartPr>
            <p14:xfrm>
              <a:off x="4400120" y="3491290"/>
              <a:ext cx="197280" cy="19800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99EF567D-A012-2509-77D8-75FEA7B9421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91480" y="3482650"/>
                <a:ext cx="214920" cy="21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091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 descr="텍스트, 스크린샷, 폰트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38A097D-05E5-2184-EA20-C64F5B76A3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81" y="50800"/>
            <a:ext cx="11815319" cy="673611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B16E1A-3409-3E16-6F55-75C8FD64354B}"/>
              </a:ext>
            </a:extLst>
          </p:cNvPr>
          <p:cNvSpPr txBox="1"/>
          <p:nvPr/>
        </p:nvSpPr>
        <p:spPr>
          <a:xfrm>
            <a:off x="3175000" y="971550"/>
            <a:ext cx="417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지도학습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답이 있는 데이터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회귀</a:t>
            </a:r>
            <a:r>
              <a:rPr lang="en-US" altLang="ko-KR" dirty="0">
                <a:solidFill>
                  <a:srgbClr val="FF0000"/>
                </a:solidFill>
              </a:rPr>
              <a:t>/</a:t>
            </a:r>
            <a:r>
              <a:rPr lang="ko-KR" altLang="en-US" dirty="0">
                <a:solidFill>
                  <a:srgbClr val="FF0000"/>
                </a:solidFill>
              </a:rPr>
              <a:t>분류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60DF5-D4B5-C2AA-7867-A14D3AFC63F0}"/>
              </a:ext>
            </a:extLst>
          </p:cNvPr>
          <p:cNvSpPr txBox="1"/>
          <p:nvPr/>
        </p:nvSpPr>
        <p:spPr>
          <a:xfrm>
            <a:off x="3505200" y="2635250"/>
            <a:ext cx="417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비지도학습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답이 없는 데이터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군집화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35D562-541A-E941-340D-BDD260A90E00}"/>
              </a:ext>
            </a:extLst>
          </p:cNvPr>
          <p:cNvSpPr txBox="1"/>
          <p:nvPr/>
        </p:nvSpPr>
        <p:spPr>
          <a:xfrm>
            <a:off x="3644900" y="4298950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강화학습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환경과 상호작용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자기가 답을 </a:t>
            </a:r>
            <a:r>
              <a:rPr lang="ko-KR" altLang="en-US" dirty="0" err="1">
                <a:solidFill>
                  <a:srgbClr val="FF0000"/>
                </a:solidFill>
              </a:rPr>
              <a:t>찾아감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88132E85-07B7-2892-B17A-00820DE5283F}"/>
                  </a:ext>
                </a:extLst>
              </p14:cNvPr>
              <p14:cNvContentPartPr/>
              <p14:nvPr/>
            </p14:nvContentPartPr>
            <p14:xfrm>
              <a:off x="133040" y="4101490"/>
              <a:ext cx="6578280" cy="12312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88132E85-07B7-2892-B17A-00820DE5283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400" y="4092850"/>
                <a:ext cx="6595920" cy="14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그룹 13">
            <a:extLst>
              <a:ext uri="{FF2B5EF4-FFF2-40B4-BE49-F238E27FC236}">
                <a16:creationId xmlns:a16="http://schemas.microsoft.com/office/drawing/2014/main" id="{C7C72F33-5B54-F272-CDBE-F7EEE095B705}"/>
              </a:ext>
            </a:extLst>
          </p:cNvPr>
          <p:cNvGrpSpPr/>
          <p:nvPr/>
        </p:nvGrpSpPr>
        <p:grpSpPr>
          <a:xfrm>
            <a:off x="347240" y="2802610"/>
            <a:ext cx="217080" cy="1108800"/>
            <a:chOff x="347240" y="2802610"/>
            <a:chExt cx="217080" cy="110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9FD89819-C2FC-D5E3-DD48-26A76D851CC7}"/>
                    </a:ext>
                  </a:extLst>
                </p14:cNvPr>
                <p14:cNvContentPartPr/>
                <p14:nvPr/>
              </p14:nvContentPartPr>
              <p14:xfrm>
                <a:off x="347240" y="2802610"/>
                <a:ext cx="111960" cy="110880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9FD89819-C2FC-D5E3-DD48-26A76D851CC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38600" y="2793970"/>
                  <a:ext cx="129600" cy="11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3170E910-30B9-863E-2583-3D7314D8011A}"/>
                    </a:ext>
                  </a:extLst>
                </p14:cNvPr>
                <p14:cNvContentPartPr/>
                <p14:nvPr/>
              </p14:nvContentPartPr>
              <p14:xfrm>
                <a:off x="456680" y="2812690"/>
                <a:ext cx="107640" cy="11592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3170E910-30B9-863E-2583-3D7314D8011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48040" y="2804050"/>
                  <a:ext cx="125280" cy="13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46F30FA0-D87E-4A09-AEF8-EF11CD5D55ED}"/>
                  </a:ext>
                </a:extLst>
              </p14:cNvPr>
              <p14:cNvContentPartPr/>
              <p14:nvPr/>
            </p14:nvContentPartPr>
            <p14:xfrm>
              <a:off x="397280" y="4292290"/>
              <a:ext cx="47520" cy="62568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46F30FA0-D87E-4A09-AEF8-EF11CD5D55E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8280" y="4283650"/>
                <a:ext cx="65160" cy="64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그룹 21">
            <a:extLst>
              <a:ext uri="{FF2B5EF4-FFF2-40B4-BE49-F238E27FC236}">
                <a16:creationId xmlns:a16="http://schemas.microsoft.com/office/drawing/2014/main" id="{7161A6FA-95CD-2E58-9F4A-D8143BF3D153}"/>
              </a:ext>
            </a:extLst>
          </p:cNvPr>
          <p:cNvGrpSpPr/>
          <p:nvPr/>
        </p:nvGrpSpPr>
        <p:grpSpPr>
          <a:xfrm>
            <a:off x="272720" y="4754170"/>
            <a:ext cx="283680" cy="173520"/>
            <a:chOff x="272720" y="4754170"/>
            <a:chExt cx="283680" cy="17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EE92BC86-9FC4-34D8-4588-77D513E45F98}"/>
                    </a:ext>
                  </a:extLst>
                </p14:cNvPr>
                <p14:cNvContentPartPr/>
                <p14:nvPr/>
              </p14:nvContentPartPr>
              <p14:xfrm>
                <a:off x="272720" y="4787650"/>
                <a:ext cx="107640" cy="13392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EE92BC86-9FC4-34D8-4588-77D513E45F9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64080" y="4779010"/>
                  <a:ext cx="1252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0EEB3235-FCBF-F16F-C10E-352F41B48D50}"/>
                    </a:ext>
                  </a:extLst>
                </p14:cNvPr>
                <p14:cNvContentPartPr/>
                <p14:nvPr/>
              </p14:nvContentPartPr>
              <p14:xfrm>
                <a:off x="386840" y="4754170"/>
                <a:ext cx="169560" cy="17352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0EEB3235-FCBF-F16F-C10E-352F41B48D5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78200" y="4745530"/>
                  <a:ext cx="187200" cy="191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F6DF2B2-B5E1-110C-1150-902EB901A338}"/>
              </a:ext>
            </a:extLst>
          </p:cNvPr>
          <p:cNvSpPr txBox="1"/>
          <p:nvPr/>
        </p:nvSpPr>
        <p:spPr>
          <a:xfrm>
            <a:off x="19050" y="2236143"/>
            <a:ext cx="1222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데이터 </a:t>
            </a:r>
            <a:r>
              <a:rPr lang="en-US" altLang="ko-KR" dirty="0">
                <a:solidFill>
                  <a:srgbClr val="FF0000"/>
                </a:solidFill>
              </a:rPr>
              <a:t>O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2F7BD3-AF5F-D629-4635-CDEA7991DE20}"/>
              </a:ext>
            </a:extLst>
          </p:cNvPr>
          <p:cNvSpPr txBox="1"/>
          <p:nvPr/>
        </p:nvSpPr>
        <p:spPr>
          <a:xfrm>
            <a:off x="-38689" y="5293585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데이터 </a:t>
            </a:r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26" name="그림 25" descr="오토마톤, 로봇, 장난감, 메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E4014E0-25C0-E43C-5DB6-0491A082F1D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530" y="4502180"/>
            <a:ext cx="1665170" cy="220342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79AB24C-3B74-E40E-2361-CE915502C2B2}"/>
              </a:ext>
            </a:extLst>
          </p:cNvPr>
          <p:cNvSpPr txBox="1"/>
          <p:nvPr/>
        </p:nvSpPr>
        <p:spPr>
          <a:xfrm>
            <a:off x="8121650" y="5873750"/>
            <a:ext cx="269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>
                <a:solidFill>
                  <a:schemeClr val="accent2"/>
                </a:solidFill>
              </a:rPr>
              <a:t>EX) </a:t>
            </a:r>
            <a:r>
              <a:rPr lang="ko-KR" altLang="en-US" dirty="0">
                <a:solidFill>
                  <a:schemeClr val="accent2"/>
                </a:solidFill>
              </a:rPr>
              <a:t>로봇의 자동제어</a:t>
            </a:r>
          </a:p>
        </p:txBody>
      </p:sp>
    </p:spTree>
    <p:extLst>
      <p:ext uri="{BB962C8B-B14F-4D97-AF65-F5344CB8AC3E}">
        <p14:creationId xmlns:p14="http://schemas.microsoft.com/office/powerpoint/2010/main" val="2611344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EC49F5-4063-CF8B-44F7-E683E6182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4600" y="190500"/>
            <a:ext cx="3219450" cy="6413499"/>
          </a:xfrm>
        </p:spPr>
        <p:txBody>
          <a:bodyPr>
            <a:normAutofit/>
          </a:bodyPr>
          <a:lstStyle/>
          <a:p>
            <a:r>
              <a:rPr lang="ko-KR" altLang="en-US" sz="2800" b="1" dirty="0" err="1"/>
              <a:t>머신러닝</a:t>
            </a:r>
            <a:br>
              <a:rPr lang="en-US" altLang="ko-KR" sz="1200" dirty="0"/>
            </a:br>
            <a:br>
              <a:rPr lang="en-US" altLang="ko-KR" sz="1200" dirty="0"/>
            </a:br>
            <a:r>
              <a:rPr lang="en-US" altLang="ko-KR" sz="1200" dirty="0"/>
              <a:t>1) </a:t>
            </a:r>
            <a:r>
              <a:rPr lang="ko-KR" altLang="en-US" sz="1200" dirty="0"/>
              <a:t>인풋 데이터 획득</a:t>
            </a:r>
            <a:br>
              <a:rPr lang="en-US" altLang="ko-KR" sz="1200" dirty="0"/>
            </a:br>
            <a:br>
              <a:rPr lang="en-US" altLang="ko-KR" sz="1200" dirty="0"/>
            </a:br>
            <a:r>
              <a:rPr lang="en-US" altLang="ko-KR" sz="1200" dirty="0"/>
              <a:t>2) </a:t>
            </a:r>
            <a:r>
              <a:rPr lang="ko-KR" altLang="en-US" sz="1200" dirty="0"/>
              <a:t>복잡한 데이터 </a:t>
            </a:r>
            <a:r>
              <a:rPr lang="en-US" altLang="ko-KR" sz="1200" dirty="0"/>
              <a:t>-&gt; </a:t>
            </a:r>
            <a:r>
              <a:rPr lang="ko-KR" altLang="en-US" sz="1200" dirty="0"/>
              <a:t>심플한 데이터로 변형  </a:t>
            </a:r>
            <a:br>
              <a:rPr lang="en-US" altLang="ko-KR" sz="1200" dirty="0"/>
            </a:br>
            <a:r>
              <a:rPr lang="en-US" altLang="ko-KR" sz="1200" dirty="0"/>
              <a:t>     (</a:t>
            </a:r>
            <a:r>
              <a:rPr lang="ko-KR" altLang="en-US" sz="1200" dirty="0"/>
              <a:t>사람이 직접 추출해내야</a:t>
            </a:r>
            <a:r>
              <a:rPr lang="en-US" altLang="ko-KR" sz="1200" dirty="0"/>
              <a:t>.. -&gt; </a:t>
            </a:r>
            <a:r>
              <a:rPr lang="ko-KR" altLang="en-US" sz="1200" dirty="0"/>
              <a:t>단점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en-US" altLang="ko-KR" sz="1200" dirty="0"/>
              <a:t>      </a:t>
            </a:r>
            <a:br>
              <a:rPr lang="en-US" altLang="ko-KR" sz="1200" dirty="0"/>
            </a:br>
            <a:r>
              <a:rPr lang="en-US" altLang="ko-KR" sz="1200" dirty="0"/>
              <a:t>3) </a:t>
            </a:r>
            <a:r>
              <a:rPr lang="ko-KR" altLang="en-US" sz="1200" dirty="0"/>
              <a:t>컴퓨터에 데이터 입력</a:t>
            </a:r>
            <a:br>
              <a:rPr lang="en-US" altLang="ko-KR" sz="1200" dirty="0"/>
            </a:br>
            <a:br>
              <a:rPr lang="en-US" altLang="ko-KR" sz="1200" dirty="0"/>
            </a:br>
            <a:r>
              <a:rPr lang="en-US" altLang="ko-KR" sz="1200" dirty="0"/>
              <a:t>4) </a:t>
            </a:r>
            <a:r>
              <a:rPr lang="ko-KR" altLang="en-US" sz="1200" dirty="0"/>
              <a:t>결과값 도출</a:t>
            </a:r>
            <a:br>
              <a:rPr lang="en-US" altLang="ko-KR" sz="1200" dirty="0"/>
            </a:br>
            <a:br>
              <a:rPr lang="en-US" altLang="ko-KR" sz="1200" dirty="0"/>
            </a:br>
            <a:br>
              <a:rPr lang="en-US" altLang="ko-KR" sz="1200" dirty="0"/>
            </a:br>
            <a:r>
              <a:rPr lang="ko-KR" altLang="en-US" sz="2800" b="1" dirty="0"/>
              <a:t>딥러닝</a:t>
            </a:r>
            <a:br>
              <a:rPr lang="en-US" altLang="ko-KR" sz="1200" dirty="0"/>
            </a:br>
            <a:br>
              <a:rPr lang="en-US" altLang="ko-KR" sz="1200" dirty="0"/>
            </a:br>
            <a:r>
              <a:rPr lang="en-US" altLang="ko-KR" sz="1200" dirty="0"/>
              <a:t>1) </a:t>
            </a:r>
            <a:r>
              <a:rPr lang="ko-KR" altLang="en-US" sz="1200" dirty="0"/>
              <a:t>인풋 데이터 획득</a:t>
            </a:r>
            <a:br>
              <a:rPr lang="en-US" altLang="ko-KR" sz="1200" dirty="0"/>
            </a:br>
            <a:br>
              <a:rPr lang="en-US" altLang="ko-KR" sz="1200" dirty="0"/>
            </a:br>
            <a:r>
              <a:rPr lang="en-US" altLang="ko-KR" sz="1200" dirty="0"/>
              <a:t>2) </a:t>
            </a:r>
            <a:r>
              <a:rPr lang="ko-KR" altLang="en-US" sz="1200" dirty="0" err="1"/>
              <a:t>머신러닝의</a:t>
            </a:r>
            <a:r>
              <a:rPr lang="ko-KR" altLang="en-US" sz="1200" dirty="0"/>
              <a:t> </a:t>
            </a:r>
            <a:r>
              <a:rPr lang="en-US" altLang="ko-KR" sz="1200" dirty="0"/>
              <a:t>2,3</a:t>
            </a:r>
            <a:r>
              <a:rPr lang="ko-KR" altLang="en-US" sz="1200" dirty="0"/>
              <a:t>번 과정을 컴퓨터가 처리</a:t>
            </a:r>
            <a:br>
              <a:rPr lang="en-US" altLang="ko-KR" sz="1200" dirty="0"/>
            </a:br>
            <a:br>
              <a:rPr lang="en-US" altLang="ko-KR" sz="1200" dirty="0"/>
            </a:br>
            <a:r>
              <a:rPr lang="en-US" altLang="ko-KR" sz="1200" dirty="0"/>
              <a:t>3) </a:t>
            </a:r>
            <a:r>
              <a:rPr lang="ko-KR" altLang="en-US" sz="1200" dirty="0"/>
              <a:t>결과값 도출</a:t>
            </a:r>
            <a:br>
              <a:rPr lang="en-US" altLang="ko-KR" sz="1200" dirty="0"/>
            </a:br>
            <a:br>
              <a:rPr lang="en-US" altLang="ko-KR" sz="1200" dirty="0"/>
            </a:br>
            <a:br>
              <a:rPr lang="en-US" altLang="ko-KR" sz="1200" dirty="0"/>
            </a:br>
            <a:r>
              <a:rPr lang="ko-KR" altLang="en-US" sz="2800" b="1" dirty="0"/>
              <a:t>차이점</a:t>
            </a:r>
            <a:br>
              <a:rPr lang="en-US" altLang="ko-KR" sz="1200" dirty="0"/>
            </a:br>
            <a:br>
              <a:rPr lang="en-US" altLang="ko-KR" sz="1200" dirty="0"/>
            </a:br>
            <a:r>
              <a:rPr lang="en-US" altLang="ko-KR" sz="1200" dirty="0"/>
              <a:t>-&gt; hidden layer</a:t>
            </a:r>
            <a:r>
              <a:rPr lang="ko-KR" altLang="en-US" sz="1200" dirty="0"/>
              <a:t>의 유무</a:t>
            </a:r>
            <a:br>
              <a:rPr lang="en-US" altLang="ko-KR" sz="1200" dirty="0"/>
            </a:br>
            <a:br>
              <a:rPr lang="en-US" altLang="ko-KR" sz="1200" dirty="0"/>
            </a:br>
            <a:r>
              <a:rPr lang="en-US" altLang="ko-KR" sz="1200" dirty="0"/>
              <a:t>-&gt; </a:t>
            </a:r>
            <a:r>
              <a:rPr lang="ko-KR" altLang="en-US" sz="1200" dirty="0"/>
              <a:t>복잡한 계산의 가능 </a:t>
            </a:r>
            <a:r>
              <a:rPr lang="en-US" altLang="ko-KR" sz="1200" dirty="0"/>
              <a:t>/ </a:t>
            </a:r>
            <a:r>
              <a:rPr lang="ko-KR" altLang="en-US" sz="1200" dirty="0"/>
              <a:t>불가능</a:t>
            </a:r>
            <a:br>
              <a:rPr lang="en-US" altLang="ko-KR" sz="1200" dirty="0"/>
            </a:br>
            <a:br>
              <a:rPr lang="en-US" altLang="ko-KR" sz="1200" dirty="0"/>
            </a:br>
            <a:r>
              <a:rPr lang="en-US" altLang="ko-KR" sz="1200" dirty="0"/>
              <a:t>-&gt; </a:t>
            </a:r>
            <a:r>
              <a:rPr lang="ko-KR" altLang="en-US" sz="1200" dirty="0"/>
              <a:t>연산에 필요한 데이터의 양의 차이</a:t>
            </a:r>
          </a:p>
        </p:txBody>
      </p:sp>
      <p:pic>
        <p:nvPicPr>
          <p:cNvPr id="5" name="내용 개체 틀 4" descr="텍스트, 스크린샷, 폰트, 도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B37AB77-BC0C-336F-0B97-1B3896E597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8534400" cy="6858001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068989A5-F95F-6B1F-54A1-979D22137129}"/>
                  </a:ext>
                </a:extLst>
              </p14:cNvPr>
              <p14:cNvContentPartPr/>
              <p14:nvPr/>
            </p14:nvContentPartPr>
            <p14:xfrm>
              <a:off x="6736880" y="4381210"/>
              <a:ext cx="32760" cy="114912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068989A5-F95F-6B1F-54A1-979D221371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28240" y="4372210"/>
                <a:ext cx="50400" cy="116676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AFFDD7D-C89A-4EF8-DDE7-5A53842A024E}"/>
              </a:ext>
            </a:extLst>
          </p:cNvPr>
          <p:cNvSpPr txBox="1"/>
          <p:nvPr/>
        </p:nvSpPr>
        <p:spPr>
          <a:xfrm>
            <a:off x="5842000" y="5956300"/>
            <a:ext cx="236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데이터의 양에 따라</a:t>
            </a:r>
            <a:r>
              <a:rPr lang="en-US" altLang="ko-KR" dirty="0">
                <a:solidFill>
                  <a:schemeClr val="accent2"/>
                </a:solidFill>
              </a:rPr>
              <a:t>..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91E880D-151D-88E2-68DF-D5C6AA4F0FA9}"/>
              </a:ext>
            </a:extLst>
          </p:cNvPr>
          <p:cNvGrpSpPr/>
          <p:nvPr/>
        </p:nvGrpSpPr>
        <p:grpSpPr>
          <a:xfrm>
            <a:off x="101360" y="3390850"/>
            <a:ext cx="6090480" cy="1333800"/>
            <a:chOff x="101360" y="3390850"/>
            <a:chExt cx="6090480" cy="133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C879E396-FE7B-5D80-3047-33E65AD5DCBC}"/>
                    </a:ext>
                  </a:extLst>
                </p14:cNvPr>
                <p14:cNvContentPartPr/>
                <p14:nvPr/>
              </p14:nvContentPartPr>
              <p14:xfrm>
                <a:off x="101360" y="4635010"/>
                <a:ext cx="6090480" cy="8964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C879E396-FE7B-5D80-3047-33E65AD5DCB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2720" y="4626370"/>
                  <a:ext cx="61081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21682816-2C80-14E8-772F-C8D1BF75A7D4}"/>
                    </a:ext>
                  </a:extLst>
                </p14:cNvPr>
                <p14:cNvContentPartPr/>
                <p14:nvPr/>
              </p14:nvContentPartPr>
              <p14:xfrm>
                <a:off x="5511800" y="3399850"/>
                <a:ext cx="97560" cy="112788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21682816-2C80-14E8-772F-C8D1BF75A7D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502800" y="3390850"/>
                  <a:ext cx="115200" cy="11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9BC0416D-74E1-08C0-41EC-1094EC58DBC5}"/>
                    </a:ext>
                  </a:extLst>
                </p14:cNvPr>
                <p14:cNvContentPartPr/>
                <p14:nvPr/>
              </p14:nvContentPartPr>
              <p14:xfrm>
                <a:off x="5600360" y="3390850"/>
                <a:ext cx="140040" cy="15156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9BC0416D-74E1-08C0-41EC-1094EC58DBC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91720" y="3381850"/>
                  <a:ext cx="157680" cy="16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82AC44B-6774-781B-71FC-15135BE692FF}"/>
              </a:ext>
            </a:extLst>
          </p:cNvPr>
          <p:cNvGrpSpPr/>
          <p:nvPr/>
        </p:nvGrpSpPr>
        <p:grpSpPr>
          <a:xfrm>
            <a:off x="5454200" y="4902130"/>
            <a:ext cx="362520" cy="876240"/>
            <a:chOff x="5454200" y="4902130"/>
            <a:chExt cx="362520" cy="87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2E977298-39DF-8CAC-B6D4-3237D8BB6717}"/>
                    </a:ext>
                  </a:extLst>
                </p14:cNvPr>
                <p14:cNvContentPartPr/>
                <p14:nvPr/>
              </p14:nvContentPartPr>
              <p14:xfrm>
                <a:off x="5581280" y="4902130"/>
                <a:ext cx="38880" cy="77436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2E977298-39DF-8CAC-B6D4-3237D8BB671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572640" y="4893130"/>
                  <a:ext cx="56520" cy="79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FBC60E55-E1F9-21B2-D8B3-3D9E6BB44C12}"/>
                    </a:ext>
                  </a:extLst>
                </p14:cNvPr>
                <p14:cNvContentPartPr/>
                <p14:nvPr/>
              </p14:nvContentPartPr>
              <p14:xfrm>
                <a:off x="5454200" y="5530690"/>
                <a:ext cx="136080" cy="24768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FBC60E55-E1F9-21B2-D8B3-3D9E6BB44C1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445560" y="5521690"/>
                  <a:ext cx="1537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9EB468DA-E797-1AE3-A5C5-D7414A9B0577}"/>
                    </a:ext>
                  </a:extLst>
                </p14:cNvPr>
                <p14:cNvContentPartPr/>
                <p14:nvPr/>
              </p14:nvContentPartPr>
              <p14:xfrm>
                <a:off x="5620520" y="5479930"/>
                <a:ext cx="196200" cy="27360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9EB468DA-E797-1AE3-A5C5-D7414A9B057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611520" y="5470930"/>
                  <a:ext cx="213840" cy="29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D4F8583F-185D-2533-FB45-3A3149D6948C}"/>
                  </a:ext>
                </a:extLst>
              </p14:cNvPr>
              <p14:cNvContentPartPr/>
              <p14:nvPr/>
            </p14:nvContentPartPr>
            <p14:xfrm>
              <a:off x="1206200" y="2698210"/>
              <a:ext cx="6019560" cy="8352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D4F8583F-185D-2533-FB45-3A3149D6948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197200" y="2689570"/>
                <a:ext cx="6037200" cy="10116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E97EFD55-5A7F-7A7A-1D09-918B8AA3ED8F}"/>
              </a:ext>
            </a:extLst>
          </p:cNvPr>
          <p:cNvSpPr txBox="1"/>
          <p:nvPr/>
        </p:nvSpPr>
        <p:spPr>
          <a:xfrm>
            <a:off x="3924000" y="2815418"/>
            <a:ext cx="702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컴퓨터가 어떤 </a:t>
            </a:r>
            <a:r>
              <a:rPr lang="ko-KR" altLang="en-US" sz="1400" dirty="0" err="1">
                <a:solidFill>
                  <a:srgbClr val="FF0000"/>
                </a:solidFill>
              </a:rPr>
              <a:t>피쳐를</a:t>
            </a:r>
            <a:r>
              <a:rPr lang="ko-KR" altLang="en-US" sz="1400" dirty="0">
                <a:solidFill>
                  <a:srgbClr val="FF0000"/>
                </a:solidFill>
              </a:rPr>
              <a:t> 사용했는지 모름 </a:t>
            </a:r>
            <a:r>
              <a:rPr lang="en-US" altLang="ko-KR" sz="1400" dirty="0">
                <a:solidFill>
                  <a:srgbClr val="FF0000"/>
                </a:solidFill>
              </a:rPr>
              <a:t>-&gt; XAI</a:t>
            </a:r>
            <a:r>
              <a:rPr lang="ko-KR" altLang="en-US" sz="1400" dirty="0">
                <a:solidFill>
                  <a:srgbClr val="FF0000"/>
                </a:solidFill>
              </a:rPr>
              <a:t>의 필요성</a:t>
            </a:r>
          </a:p>
        </p:txBody>
      </p:sp>
    </p:spTree>
    <p:extLst>
      <p:ext uri="{BB962C8B-B14F-4D97-AF65-F5344CB8AC3E}">
        <p14:creationId xmlns:p14="http://schemas.microsoft.com/office/powerpoint/2010/main" val="193821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, 스크린샷, 도표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7018215-A9D2-6440-1EF4-2CCD69960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77700" cy="6794500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F9236ACB-1619-451D-B492-8F1CEBCAEC8B}"/>
                  </a:ext>
                </a:extLst>
              </p14:cNvPr>
              <p14:cNvContentPartPr/>
              <p14:nvPr/>
            </p14:nvContentPartPr>
            <p14:xfrm>
              <a:off x="5586320" y="4546450"/>
              <a:ext cx="84600" cy="1098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F9236ACB-1619-451D-B492-8F1CEBCAEC8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77320" y="4537450"/>
                <a:ext cx="10224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A76165FC-207F-B0E8-D792-383661E3BD74}"/>
                  </a:ext>
                </a:extLst>
              </p14:cNvPr>
              <p14:cNvContentPartPr/>
              <p14:nvPr/>
            </p14:nvContentPartPr>
            <p14:xfrm>
              <a:off x="6164120" y="4552930"/>
              <a:ext cx="92160" cy="1123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A76165FC-207F-B0E8-D792-383661E3BD7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55480" y="4543930"/>
                <a:ext cx="109800" cy="12996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A928806F-1431-3B9B-897A-5183A7E20D24}"/>
              </a:ext>
            </a:extLst>
          </p:cNvPr>
          <p:cNvSpPr txBox="1"/>
          <p:nvPr/>
        </p:nvSpPr>
        <p:spPr>
          <a:xfrm>
            <a:off x="4584700" y="4730750"/>
            <a:ext cx="302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Tensor processing unit (</a:t>
            </a:r>
            <a:r>
              <a:rPr lang="ko-KR" altLang="en-US" sz="1400" dirty="0" err="1">
                <a:solidFill>
                  <a:srgbClr val="FF0000"/>
                </a:solidFill>
              </a:rPr>
              <a:t>딥러닝용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51DE9A-0BCB-C922-B312-EAA73B580394}"/>
              </a:ext>
            </a:extLst>
          </p:cNvPr>
          <p:cNvSpPr txBox="1"/>
          <p:nvPr/>
        </p:nvSpPr>
        <p:spPr>
          <a:xfrm>
            <a:off x="787400" y="965200"/>
            <a:ext cx="5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딥러닝의</a:t>
            </a:r>
            <a:r>
              <a:rPr lang="ko-KR" altLang="en-US" dirty="0">
                <a:solidFill>
                  <a:srgbClr val="FF0000"/>
                </a:solidFill>
              </a:rPr>
              <a:t> 발전요소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ko-KR" altLang="en-US" dirty="0">
                <a:solidFill>
                  <a:srgbClr val="FF0000"/>
                </a:solidFill>
              </a:rPr>
              <a:t>가지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B5663E-4B6A-75D1-A934-95DA83AE53FF}"/>
              </a:ext>
            </a:extLst>
          </p:cNvPr>
          <p:cNvSpPr txBox="1"/>
          <p:nvPr/>
        </p:nvSpPr>
        <p:spPr>
          <a:xfrm>
            <a:off x="3636140" y="5113027"/>
            <a:ext cx="67842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텐서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-&gt; </a:t>
            </a:r>
            <a:r>
              <a:rPr lang="ko-KR" altLang="en-US" sz="1200" b="1" dirty="0"/>
              <a:t>스칼라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벡터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행렬을 포함하는 더 일반화된 개념</a:t>
            </a:r>
            <a:r>
              <a:rPr lang="ko-KR" altLang="en-US" sz="1200" dirty="0"/>
              <a:t>으로</a:t>
            </a:r>
            <a:r>
              <a:rPr lang="en-US" altLang="ko-KR" sz="1200" dirty="0"/>
              <a:t>, </a:t>
            </a:r>
            <a:r>
              <a:rPr lang="en-US" altLang="ko-KR" sz="1200" b="1" dirty="0"/>
              <a:t>n</a:t>
            </a:r>
            <a:r>
              <a:rPr lang="ko-KR" altLang="en-US" sz="1200" b="1" dirty="0"/>
              <a:t>차원 배열임</a:t>
            </a:r>
            <a:r>
              <a:rPr lang="en-US" altLang="ko-KR" sz="1200" b="1" dirty="0"/>
              <a:t>.</a:t>
            </a:r>
            <a:endParaRPr lang="en-US" altLang="ko-KR" sz="1200" dirty="0"/>
          </a:p>
          <a:p>
            <a:r>
              <a:rPr lang="en-US" altLang="ko-KR" sz="1200" dirty="0"/>
              <a:t>1)</a:t>
            </a:r>
            <a:r>
              <a:rPr lang="ko-KR" altLang="en-US" sz="1200" dirty="0"/>
              <a:t>딥러닝 연산</a:t>
            </a:r>
            <a:r>
              <a:rPr lang="en-US" altLang="ko-KR" sz="1200" dirty="0"/>
              <a:t>(</a:t>
            </a:r>
            <a:r>
              <a:rPr lang="ko-KR" altLang="en-US" sz="1200" dirty="0"/>
              <a:t>특히 행렬 곱셈</a:t>
            </a:r>
            <a:r>
              <a:rPr lang="en-US" altLang="ko-KR" sz="1200" dirty="0"/>
              <a:t>)</a:t>
            </a:r>
            <a:r>
              <a:rPr lang="ko-KR" altLang="en-US" sz="1200" dirty="0"/>
              <a:t>에 최적화되어 있어</a:t>
            </a:r>
            <a:r>
              <a:rPr lang="en-US" altLang="ko-KR" sz="1200" dirty="0"/>
              <a:t>, </a:t>
            </a:r>
            <a:r>
              <a:rPr lang="ko-KR" altLang="en-US" sz="1200" dirty="0"/>
              <a:t>일반 </a:t>
            </a:r>
            <a:r>
              <a:rPr lang="en-US" altLang="ko-KR" sz="1200" dirty="0"/>
              <a:t>CPU</a:t>
            </a:r>
            <a:r>
              <a:rPr lang="ko-KR" altLang="en-US" sz="1200" dirty="0"/>
              <a:t>나 </a:t>
            </a:r>
            <a:r>
              <a:rPr lang="en-US" altLang="ko-KR" sz="1200" dirty="0"/>
              <a:t>GPU</a:t>
            </a:r>
            <a:r>
              <a:rPr lang="ko-KR" altLang="en-US" sz="1200" dirty="0"/>
              <a:t>보다 훨씬 빠르게 연산 가능</a:t>
            </a:r>
          </a:p>
          <a:p>
            <a:r>
              <a:rPr lang="en-US" altLang="ko-KR" sz="1200" dirty="0"/>
              <a:t>2)</a:t>
            </a:r>
            <a:r>
              <a:rPr lang="ko-KR" altLang="en-US" sz="1200" dirty="0"/>
              <a:t>구글의 </a:t>
            </a:r>
            <a:r>
              <a:rPr lang="ko-KR" altLang="en-US" sz="1200" dirty="0" err="1"/>
              <a:t>머신러닝</a:t>
            </a:r>
            <a:r>
              <a:rPr lang="ko-KR" altLang="en-US" sz="1200" dirty="0"/>
              <a:t> 라이브러리인 </a:t>
            </a:r>
            <a:r>
              <a:rPr lang="en-US" altLang="ko-KR" sz="1200" dirty="0"/>
              <a:t>TensorFlow</a:t>
            </a:r>
            <a:r>
              <a:rPr lang="ko-KR" altLang="en-US" sz="1200" dirty="0"/>
              <a:t>에 맞춰 설계됨</a:t>
            </a:r>
          </a:p>
          <a:p>
            <a:r>
              <a:rPr lang="en-US" altLang="ko-KR" sz="1200" dirty="0"/>
              <a:t>3)</a:t>
            </a:r>
            <a:r>
              <a:rPr lang="ko-KR" altLang="en-US" sz="1200" dirty="0"/>
              <a:t>대규모 신경망 학습이나 추론</a:t>
            </a:r>
            <a:r>
              <a:rPr lang="en-US" altLang="ko-KR" sz="1200" dirty="0"/>
              <a:t>(inference)</a:t>
            </a:r>
            <a:r>
              <a:rPr lang="ko-KR" altLang="en-US" sz="1200" dirty="0"/>
              <a:t>에 자주 사용됨</a:t>
            </a:r>
          </a:p>
          <a:p>
            <a:r>
              <a:rPr lang="en-US" altLang="ko-KR" sz="1200" dirty="0"/>
              <a:t>4)</a:t>
            </a:r>
            <a:r>
              <a:rPr lang="ko-KR" altLang="en-US" sz="1200" dirty="0"/>
              <a:t>클라우드 환경</a:t>
            </a:r>
            <a:r>
              <a:rPr lang="en-US" altLang="ko-KR" sz="1200" dirty="0"/>
              <a:t>(Google Cloud)</a:t>
            </a:r>
            <a:r>
              <a:rPr lang="ko-KR" altLang="en-US" sz="1200" dirty="0"/>
              <a:t>에서도 사용 가능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335C30B4-BCC1-3289-BE97-FF308C92D6E4}"/>
                  </a:ext>
                </a:extLst>
              </p14:cNvPr>
              <p14:cNvContentPartPr/>
              <p14:nvPr/>
            </p14:nvContentPartPr>
            <p14:xfrm>
              <a:off x="5632040" y="4654450"/>
              <a:ext cx="32040" cy="1188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335C30B4-BCC1-3289-BE97-FF308C92D6E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23400" y="4645450"/>
                <a:ext cx="49680" cy="2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3311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BED77-F472-AEAD-8D81-7A966D2D3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텍스트, 도표, 스크린샷, 지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0D5A0D9-F57D-5507-D39A-9D9E73BD35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305"/>
            <a:ext cx="11529024" cy="6432976"/>
          </a:xfr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A1BED02-FC4A-68A7-A5AB-D13DBA6ABA54}"/>
              </a:ext>
            </a:extLst>
          </p:cNvPr>
          <p:cNvGrpSpPr/>
          <p:nvPr/>
        </p:nvGrpSpPr>
        <p:grpSpPr>
          <a:xfrm>
            <a:off x="2190440" y="2825650"/>
            <a:ext cx="1512000" cy="1955520"/>
            <a:chOff x="2190440" y="2825650"/>
            <a:chExt cx="1512000" cy="195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2E8A3CF9-33AF-AB00-72FD-577E52943B63}"/>
                    </a:ext>
                  </a:extLst>
                </p14:cNvPr>
                <p14:cNvContentPartPr/>
                <p14:nvPr/>
              </p14:nvContentPartPr>
              <p14:xfrm>
                <a:off x="2190440" y="3701890"/>
                <a:ext cx="140040" cy="107928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2E8A3CF9-33AF-AB00-72FD-577E52943B6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181440" y="3692890"/>
                  <a:ext cx="157680" cy="10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2DCEB495-22FE-0E13-B81F-D889FC13DF06}"/>
                    </a:ext>
                  </a:extLst>
                </p14:cNvPr>
                <p14:cNvContentPartPr/>
                <p14:nvPr/>
              </p14:nvContentPartPr>
              <p14:xfrm>
                <a:off x="2501480" y="3300130"/>
                <a:ext cx="1200960" cy="28044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2DCEB495-22FE-0E13-B81F-D889FC13DF0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492840" y="3291130"/>
                  <a:ext cx="121860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01CD515F-33BC-7492-E65B-ED354E38F4DD}"/>
                    </a:ext>
                  </a:extLst>
                </p14:cNvPr>
                <p14:cNvContentPartPr/>
                <p14:nvPr/>
              </p14:nvContentPartPr>
              <p14:xfrm>
                <a:off x="2888840" y="2825650"/>
                <a:ext cx="7200" cy="30492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01CD515F-33BC-7492-E65B-ED354E38F4D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880200" y="2816650"/>
                  <a:ext cx="2484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B19B91EE-C760-9A94-2D61-1117098FF230}"/>
                    </a:ext>
                  </a:extLst>
                </p14:cNvPr>
                <p14:cNvContentPartPr/>
                <p14:nvPr/>
              </p14:nvContentPartPr>
              <p14:xfrm>
                <a:off x="2990720" y="2825650"/>
                <a:ext cx="120960" cy="29052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B19B91EE-C760-9A94-2D61-1117098FF23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982080" y="2816650"/>
                  <a:ext cx="138600" cy="30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EF54FE1-D655-4B9E-B5B6-82257B3FC9A3}"/>
              </a:ext>
            </a:extLst>
          </p:cNvPr>
          <p:cNvGrpSpPr/>
          <p:nvPr/>
        </p:nvGrpSpPr>
        <p:grpSpPr>
          <a:xfrm>
            <a:off x="1651520" y="3904930"/>
            <a:ext cx="291960" cy="380880"/>
            <a:chOff x="1651520" y="3904930"/>
            <a:chExt cx="291960" cy="38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81325FFC-B293-FE51-2627-7B43263FA815}"/>
                    </a:ext>
                  </a:extLst>
                </p14:cNvPr>
                <p14:cNvContentPartPr/>
                <p14:nvPr/>
              </p14:nvContentPartPr>
              <p14:xfrm>
                <a:off x="1651520" y="3930490"/>
                <a:ext cx="32040" cy="34308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81325FFC-B293-FE51-2627-7B43263FA81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642520" y="3921490"/>
                  <a:ext cx="4968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67F21CD5-317D-8C5A-3A01-3619DDE98871}"/>
                    </a:ext>
                  </a:extLst>
                </p14:cNvPr>
                <p14:cNvContentPartPr/>
                <p14:nvPr/>
              </p14:nvContentPartPr>
              <p14:xfrm>
                <a:off x="1815320" y="3904930"/>
                <a:ext cx="128160" cy="38088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67F21CD5-317D-8C5A-3A01-3619DDE9887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806320" y="3896290"/>
                  <a:ext cx="145800" cy="3985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FBBE3C6-733D-79BC-452E-4997BBA86824}"/>
              </a:ext>
            </a:extLst>
          </p:cNvPr>
          <p:cNvSpPr txBox="1"/>
          <p:nvPr/>
        </p:nvSpPr>
        <p:spPr>
          <a:xfrm>
            <a:off x="3702440" y="5334000"/>
            <a:ext cx="1282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256</a:t>
            </a:r>
            <a:r>
              <a:rPr lang="ko-KR" altLang="en-US" sz="1600" dirty="0">
                <a:solidFill>
                  <a:srgbClr val="FF0000"/>
                </a:solidFill>
              </a:rPr>
              <a:t>차원의 </a:t>
            </a: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en-US" altLang="ko-KR" sz="1600" dirty="0">
                <a:solidFill>
                  <a:srgbClr val="FF0000"/>
                </a:solidFill>
              </a:rPr>
              <a:t>vector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44B8ED-9A6B-62C7-DFDA-D37FB0E9074F}"/>
              </a:ext>
            </a:extLst>
          </p:cNvPr>
          <p:cNvSpPr txBox="1"/>
          <p:nvPr/>
        </p:nvSpPr>
        <p:spPr>
          <a:xfrm>
            <a:off x="4561920" y="2855164"/>
            <a:ext cx="233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차원이 </a:t>
            </a:r>
            <a:r>
              <a:rPr lang="en-US" altLang="ko-KR" dirty="0">
                <a:solidFill>
                  <a:srgbClr val="FF0000"/>
                </a:solidFill>
              </a:rPr>
              <a:t>10</a:t>
            </a:r>
            <a:r>
              <a:rPr lang="ko-KR" altLang="en-US" dirty="0">
                <a:solidFill>
                  <a:srgbClr val="FF0000"/>
                </a:solidFill>
              </a:rPr>
              <a:t>개인 벡터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BA05C9C-A02F-1133-2391-059DC2A22F47}"/>
              </a:ext>
            </a:extLst>
          </p:cNvPr>
          <p:cNvGrpSpPr/>
          <p:nvPr/>
        </p:nvGrpSpPr>
        <p:grpSpPr>
          <a:xfrm>
            <a:off x="6311720" y="3771730"/>
            <a:ext cx="1264680" cy="336960"/>
            <a:chOff x="6311720" y="3771730"/>
            <a:chExt cx="1264680" cy="33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5106276A-849E-ABD4-67B3-4377E760738E}"/>
                    </a:ext>
                  </a:extLst>
                </p14:cNvPr>
                <p14:cNvContentPartPr/>
                <p14:nvPr/>
              </p14:nvContentPartPr>
              <p14:xfrm>
                <a:off x="6311720" y="3818170"/>
                <a:ext cx="1161360" cy="29052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5106276A-849E-ABD4-67B3-4377E760738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302720" y="3809530"/>
                  <a:ext cx="117900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95B14B44-8EEF-DBB1-FC4A-63F2B3C52C74}"/>
                    </a:ext>
                  </a:extLst>
                </p14:cNvPr>
                <p14:cNvContentPartPr/>
                <p14:nvPr/>
              </p14:nvContentPartPr>
              <p14:xfrm>
                <a:off x="7416560" y="3771730"/>
                <a:ext cx="159840" cy="11016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95B14B44-8EEF-DBB1-FC4A-63F2B3C52C7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407920" y="3762730"/>
                  <a:ext cx="177480" cy="1278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8B80E31-53FC-4706-5D38-186AE8BD73A3}"/>
              </a:ext>
            </a:extLst>
          </p:cNvPr>
          <p:cNvSpPr txBox="1"/>
          <p:nvPr/>
        </p:nvSpPr>
        <p:spPr>
          <a:xfrm>
            <a:off x="7576400" y="3597963"/>
            <a:ext cx="165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가장 높음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3D15CBB3-6BCF-E96C-C64A-3B94149E639F}"/>
              </a:ext>
            </a:extLst>
          </p:cNvPr>
          <p:cNvGrpSpPr/>
          <p:nvPr/>
        </p:nvGrpSpPr>
        <p:grpSpPr>
          <a:xfrm>
            <a:off x="4286000" y="3587410"/>
            <a:ext cx="236880" cy="172800"/>
            <a:chOff x="4286000" y="3587410"/>
            <a:chExt cx="236880" cy="17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B3E28017-D4E4-2424-439C-9A7605DB318B}"/>
                    </a:ext>
                  </a:extLst>
                </p14:cNvPr>
                <p14:cNvContentPartPr/>
                <p14:nvPr/>
              </p14:nvContentPartPr>
              <p14:xfrm>
                <a:off x="4286000" y="3612970"/>
                <a:ext cx="75960" cy="36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B3E28017-D4E4-2424-439C-9A7605DB318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277360" y="3603970"/>
                  <a:ext cx="93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8046EBEE-6327-15C5-5CD2-FAE792D8BFD7}"/>
                    </a:ext>
                  </a:extLst>
                </p14:cNvPr>
                <p14:cNvContentPartPr/>
                <p14:nvPr/>
              </p14:nvContentPartPr>
              <p14:xfrm>
                <a:off x="4292120" y="3685330"/>
                <a:ext cx="59400" cy="432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8046EBEE-6327-15C5-5CD2-FAE792D8BFD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283480" y="3676330"/>
                  <a:ext cx="770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E3ACE348-3DB9-86C5-3EC6-47F67BA70B24}"/>
                    </a:ext>
                  </a:extLst>
                </p14:cNvPr>
                <p14:cNvContentPartPr/>
                <p14:nvPr/>
              </p14:nvContentPartPr>
              <p14:xfrm>
                <a:off x="4418840" y="3587410"/>
                <a:ext cx="104040" cy="17280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E3ACE348-3DB9-86C5-3EC6-47F67BA70B2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409840" y="3578770"/>
                  <a:ext cx="121680" cy="19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D4DC644B-9B4B-99B3-CDCB-A738294C4BF4}"/>
              </a:ext>
            </a:extLst>
          </p:cNvPr>
          <p:cNvGrpSpPr/>
          <p:nvPr/>
        </p:nvGrpSpPr>
        <p:grpSpPr>
          <a:xfrm>
            <a:off x="4298600" y="4088890"/>
            <a:ext cx="242280" cy="140760"/>
            <a:chOff x="4298600" y="4088890"/>
            <a:chExt cx="242280" cy="14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0DFA0914-9DB9-F79D-681A-70CF1B09C211}"/>
                    </a:ext>
                  </a:extLst>
                </p14:cNvPr>
                <p14:cNvContentPartPr/>
                <p14:nvPr/>
              </p14:nvContentPartPr>
              <p14:xfrm>
                <a:off x="4298600" y="4114450"/>
                <a:ext cx="63000" cy="36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0DFA0914-9DB9-F79D-681A-70CF1B09C21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289960" y="4105810"/>
                  <a:ext cx="80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93B02A2A-DA9B-A8E4-4CF9-1EB986C5BEA6}"/>
                    </a:ext>
                  </a:extLst>
                </p14:cNvPr>
                <p14:cNvContentPartPr/>
                <p14:nvPr/>
              </p14:nvContentPartPr>
              <p14:xfrm>
                <a:off x="4311560" y="4183930"/>
                <a:ext cx="72000" cy="720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93B02A2A-DA9B-A8E4-4CF9-1EB986C5BEA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302560" y="4175290"/>
                  <a:ext cx="896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AE1064B1-E01E-9D66-A8A0-185D84228241}"/>
                    </a:ext>
                  </a:extLst>
                </p14:cNvPr>
                <p14:cNvContentPartPr/>
                <p14:nvPr/>
              </p14:nvContentPartPr>
              <p14:xfrm>
                <a:off x="4437920" y="4088890"/>
                <a:ext cx="102960" cy="14076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AE1064B1-E01E-9D66-A8A0-185D8422824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428920" y="4080250"/>
                  <a:ext cx="120600" cy="15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B3A0205C-024B-00B5-5B57-9D408EADB411}"/>
              </a:ext>
            </a:extLst>
          </p:cNvPr>
          <p:cNvGrpSpPr/>
          <p:nvPr/>
        </p:nvGrpSpPr>
        <p:grpSpPr>
          <a:xfrm>
            <a:off x="4170440" y="4571650"/>
            <a:ext cx="287640" cy="158400"/>
            <a:chOff x="4170440" y="4571650"/>
            <a:chExt cx="287640" cy="15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6B1B3D49-F617-9EC5-B781-680E582E5966}"/>
                    </a:ext>
                  </a:extLst>
                </p14:cNvPr>
                <p14:cNvContentPartPr/>
                <p14:nvPr/>
              </p14:nvContentPartPr>
              <p14:xfrm>
                <a:off x="4170440" y="4576690"/>
                <a:ext cx="76320" cy="10368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6B1B3D49-F617-9EC5-B781-680E582E596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161440" y="4567690"/>
                  <a:ext cx="939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B09746F9-4A87-9240-C297-A0535834FB5A}"/>
                    </a:ext>
                  </a:extLst>
                </p14:cNvPr>
                <p14:cNvContentPartPr/>
                <p14:nvPr/>
              </p14:nvContentPartPr>
              <p14:xfrm>
                <a:off x="4260440" y="4628890"/>
                <a:ext cx="88560" cy="36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B09746F9-4A87-9240-C297-A0535834FB5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251800" y="4619890"/>
                  <a:ext cx="106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0F7CEA35-A83C-6A6B-FF2F-168E4B4E5A41}"/>
                    </a:ext>
                  </a:extLst>
                </p14:cNvPr>
                <p14:cNvContentPartPr/>
                <p14:nvPr/>
              </p14:nvContentPartPr>
              <p14:xfrm>
                <a:off x="4336760" y="4578130"/>
                <a:ext cx="39240" cy="4644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0F7CEA35-A83C-6A6B-FF2F-168E4B4E5A4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327760" y="4569130"/>
                  <a:ext cx="5688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D022EA3F-8239-D858-8B41-EC277DF1FB08}"/>
                    </a:ext>
                  </a:extLst>
                </p14:cNvPr>
                <p14:cNvContentPartPr/>
                <p14:nvPr/>
              </p14:nvContentPartPr>
              <p14:xfrm>
                <a:off x="4344680" y="4628890"/>
                <a:ext cx="37080" cy="5940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D022EA3F-8239-D858-8B41-EC277DF1FB0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335680" y="4619890"/>
                  <a:ext cx="5472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C24F2978-5AF4-7D5A-2211-4197049F0495}"/>
                    </a:ext>
                  </a:extLst>
                </p14:cNvPr>
                <p14:cNvContentPartPr/>
                <p14:nvPr/>
              </p14:nvContentPartPr>
              <p14:xfrm>
                <a:off x="4450880" y="4571650"/>
                <a:ext cx="7200" cy="15840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C24F2978-5AF4-7D5A-2211-4197049F049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442240" y="4563010"/>
                  <a:ext cx="24840" cy="176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028A89A2-9C21-DBFC-501A-923C54582CA2}"/>
                  </a:ext>
                </a:extLst>
              </p14:cNvPr>
              <p14:cNvContentPartPr/>
              <p14:nvPr/>
            </p14:nvContentPartPr>
            <p14:xfrm>
              <a:off x="3311120" y="3832930"/>
              <a:ext cx="761400" cy="7869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028A89A2-9C21-DBFC-501A-923C54582CA2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302480" y="3823930"/>
                <a:ext cx="779040" cy="80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B0CBDE93-ECAC-2003-DEC0-62D55B59F9B5}"/>
              </a:ext>
            </a:extLst>
          </p:cNvPr>
          <p:cNvGrpSpPr/>
          <p:nvPr/>
        </p:nvGrpSpPr>
        <p:grpSpPr>
          <a:xfrm>
            <a:off x="4033280" y="4546450"/>
            <a:ext cx="77040" cy="153000"/>
            <a:chOff x="4033280" y="4546450"/>
            <a:chExt cx="77040" cy="15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2A9E7C76-D72D-F3A3-FBAE-9E3A1333EBAD}"/>
                    </a:ext>
                  </a:extLst>
                </p14:cNvPr>
                <p14:cNvContentPartPr/>
                <p14:nvPr/>
              </p14:nvContentPartPr>
              <p14:xfrm>
                <a:off x="4038320" y="4546450"/>
                <a:ext cx="72000" cy="5508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2A9E7C76-D72D-F3A3-FBAE-9E3A1333EBA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029680" y="4537450"/>
                  <a:ext cx="8964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BFB57D9A-2C12-2D74-8E26-89955A6563CD}"/>
                    </a:ext>
                  </a:extLst>
                </p14:cNvPr>
                <p14:cNvContentPartPr/>
                <p14:nvPr/>
              </p14:nvContentPartPr>
              <p14:xfrm>
                <a:off x="4033280" y="4590730"/>
                <a:ext cx="56160" cy="10872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BFB57D9A-2C12-2D74-8E26-89955A6563C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024640" y="4581730"/>
                  <a:ext cx="73800" cy="12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656A3F89-5BAE-C5B0-6678-5A017F1C721A}"/>
                  </a:ext>
                </a:extLst>
              </p14:cNvPr>
              <p14:cNvContentPartPr/>
              <p14:nvPr/>
            </p14:nvContentPartPr>
            <p14:xfrm>
              <a:off x="3320840" y="3828610"/>
              <a:ext cx="360" cy="36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656A3F89-5BAE-C5B0-6678-5A017F1C721A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311840" y="38199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13E4C733-0DCF-F34B-F015-BDF82C0FC081}"/>
                  </a:ext>
                </a:extLst>
              </p14:cNvPr>
              <p14:cNvContentPartPr/>
              <p14:nvPr/>
            </p14:nvContentPartPr>
            <p14:xfrm>
              <a:off x="3307880" y="3822490"/>
              <a:ext cx="360" cy="36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13E4C733-0DCF-F34B-F015-BDF82C0FC08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299240" y="381349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5B553EEF-16F6-A0B3-49DA-0FBF92F1B890}"/>
                  </a:ext>
                </a:extLst>
              </p14:cNvPr>
              <p14:cNvContentPartPr/>
              <p14:nvPr/>
            </p14:nvContentPartPr>
            <p14:xfrm>
              <a:off x="3307880" y="3822490"/>
              <a:ext cx="360" cy="36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5B553EEF-16F6-A0B3-49DA-0FBF92F1B890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299240" y="381349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5332A694-CEE3-7F1D-2269-FB6F7DD275F9}"/>
                  </a:ext>
                </a:extLst>
              </p14:cNvPr>
              <p14:cNvContentPartPr/>
              <p14:nvPr/>
            </p14:nvContentPartPr>
            <p14:xfrm>
              <a:off x="3307880" y="3822490"/>
              <a:ext cx="360" cy="36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5332A694-CEE3-7F1D-2269-FB6F7DD275F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299240" y="381349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6B3A1227-ABDB-CBE0-E5DD-3A5A644D3B15}"/>
                  </a:ext>
                </a:extLst>
              </p14:cNvPr>
              <p14:cNvContentPartPr/>
              <p14:nvPr/>
            </p14:nvContentPartPr>
            <p14:xfrm>
              <a:off x="3307880" y="3822490"/>
              <a:ext cx="360" cy="36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6B3A1227-ABDB-CBE0-E5DD-3A5A644D3B15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299240" y="381349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29B99409-6B30-0CB4-3A60-1367A68BA71E}"/>
                  </a:ext>
                </a:extLst>
              </p14:cNvPr>
              <p14:cNvContentPartPr/>
              <p14:nvPr/>
            </p14:nvContentPartPr>
            <p14:xfrm>
              <a:off x="3307880" y="3835090"/>
              <a:ext cx="360" cy="36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29B99409-6B30-0CB4-3A60-1367A68BA71E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299240" y="382645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E791ACDA-2933-B2E2-172C-2B5209D1FDB8}"/>
                  </a:ext>
                </a:extLst>
              </p14:cNvPr>
              <p14:cNvContentPartPr/>
              <p14:nvPr/>
            </p14:nvContentPartPr>
            <p14:xfrm>
              <a:off x="3295280" y="3835090"/>
              <a:ext cx="360" cy="36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E791ACDA-2933-B2E2-172C-2B5209D1FDB8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286640" y="382645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3549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9412C2-4BBE-CF50-4F52-99E7D69A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텍스트, 스크린샷, 도표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2BC91C1-1A89-818B-72E4-5A1E7F79CF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14"/>
            <a:ext cx="12259339" cy="6796585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8B5C4670-33D4-836A-EBA9-AFFEAD5851B8}"/>
                  </a:ext>
                </a:extLst>
              </p14:cNvPr>
              <p14:cNvContentPartPr/>
              <p14:nvPr/>
            </p14:nvContentPartPr>
            <p14:xfrm>
              <a:off x="6451400" y="4361770"/>
              <a:ext cx="304560" cy="720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8B5C4670-33D4-836A-EBA9-AFFEAD5851B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42400" y="4352770"/>
                <a:ext cx="32220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7F743F6A-CA45-B136-EF9B-A3E3333591E9}"/>
                  </a:ext>
                </a:extLst>
              </p14:cNvPr>
              <p14:cNvContentPartPr/>
              <p14:nvPr/>
            </p14:nvContentPartPr>
            <p14:xfrm>
              <a:off x="7429520" y="4367890"/>
              <a:ext cx="101160" cy="72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7F743F6A-CA45-B136-EF9B-A3E3333591E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20520" y="4359250"/>
                <a:ext cx="118800" cy="2484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F4EF86D-CBC5-CAF3-5112-A797D9869B58}"/>
              </a:ext>
            </a:extLst>
          </p:cNvPr>
          <p:cNvSpPr txBox="1"/>
          <p:nvPr/>
        </p:nvSpPr>
        <p:spPr>
          <a:xfrm>
            <a:off x="5295900" y="4591050"/>
            <a:ext cx="551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256</a:t>
            </a:r>
            <a:r>
              <a:rPr lang="ko-KR" altLang="en-US" dirty="0">
                <a:solidFill>
                  <a:srgbClr val="FF0000"/>
                </a:solidFill>
              </a:rPr>
              <a:t>차원 </a:t>
            </a:r>
            <a:r>
              <a:rPr lang="en-US" altLang="ko-KR" dirty="0">
                <a:solidFill>
                  <a:srgbClr val="FF0000"/>
                </a:solidFill>
              </a:rPr>
              <a:t>-&gt; 10</a:t>
            </a:r>
            <a:r>
              <a:rPr lang="ko-KR" altLang="en-US" dirty="0">
                <a:solidFill>
                  <a:srgbClr val="FF0000"/>
                </a:solidFill>
              </a:rPr>
              <a:t>차원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 err="1">
                <a:solidFill>
                  <a:srgbClr val="FF0000"/>
                </a:solidFill>
              </a:rPr>
              <a:t>차원줄이기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7855AA-1167-0601-F05B-1C60793E3AF4}"/>
              </a:ext>
            </a:extLst>
          </p:cNvPr>
          <p:cNvSpPr txBox="1"/>
          <p:nvPr/>
        </p:nvSpPr>
        <p:spPr>
          <a:xfrm>
            <a:off x="9372600" y="180973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 err="1"/>
              <a:t>일확률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2DF484-EB93-B1C9-370C-36FF8A7A4FC0}"/>
              </a:ext>
            </a:extLst>
          </p:cNvPr>
          <p:cNvSpPr txBox="1"/>
          <p:nvPr/>
        </p:nvSpPr>
        <p:spPr>
          <a:xfrm>
            <a:off x="9372600" y="2407196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 err="1"/>
              <a:t>일확률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778E26-57FA-F6E7-5921-924FA94E0B42}"/>
              </a:ext>
            </a:extLst>
          </p:cNvPr>
          <p:cNvSpPr txBox="1"/>
          <p:nvPr/>
        </p:nvSpPr>
        <p:spPr>
          <a:xfrm>
            <a:off x="9372600" y="3491729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r>
              <a:rPr lang="ko-KR" altLang="en-US" dirty="0" err="1"/>
              <a:t>일확률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5096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F504A-990D-2508-166D-135B6C0E1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5" name="내용 개체 틀 4" descr="텍스트, 스크린샷, 도표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8E3319E-E4EA-9BEE-DC8B-FB25084B7D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23" y="180093"/>
            <a:ext cx="11680708" cy="638686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56ACDC-DA8F-3E53-3FC7-DA1C5843C7E2}"/>
              </a:ext>
            </a:extLst>
          </p:cNvPr>
          <p:cNvSpPr txBox="1"/>
          <p:nvPr/>
        </p:nvSpPr>
        <p:spPr>
          <a:xfrm>
            <a:off x="773783" y="780658"/>
            <a:ext cx="393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딥러닝의</a:t>
            </a:r>
            <a:r>
              <a:rPr lang="ko-KR" altLang="en-US" dirty="0">
                <a:solidFill>
                  <a:srgbClr val="FF0000"/>
                </a:solidFill>
              </a:rPr>
              <a:t> 기본단위</a:t>
            </a:r>
          </a:p>
        </p:txBody>
      </p:sp>
      <p:pic>
        <p:nvPicPr>
          <p:cNvPr id="8" name="그림 7" descr="라인, 도표, 그래프, 텍스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1139283-3D6A-3500-BB55-49435B3C1B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043" y="2697590"/>
            <a:ext cx="2631032" cy="2128624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2273559B-8D1D-812E-87A3-55D356EC4DBC}"/>
              </a:ext>
            </a:extLst>
          </p:cNvPr>
          <p:cNvGrpSpPr/>
          <p:nvPr/>
        </p:nvGrpSpPr>
        <p:grpSpPr>
          <a:xfrm>
            <a:off x="5601987" y="4084479"/>
            <a:ext cx="3273120" cy="903960"/>
            <a:chOff x="5601987" y="4084479"/>
            <a:chExt cx="3273120" cy="90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D9B9EDAE-C185-22D4-5E1A-ED64AA1C9186}"/>
                    </a:ext>
                  </a:extLst>
                </p14:cNvPr>
                <p14:cNvContentPartPr/>
                <p14:nvPr/>
              </p14:nvContentPartPr>
              <p14:xfrm>
                <a:off x="5601987" y="4127679"/>
                <a:ext cx="3195720" cy="86076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D9B9EDAE-C185-22D4-5E1A-ED64AA1C918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593347" y="4119039"/>
                  <a:ext cx="3213360" cy="87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AD17001E-D25E-00D1-8C00-AAF2B2253DF5}"/>
                    </a:ext>
                  </a:extLst>
                </p14:cNvPr>
                <p14:cNvContentPartPr/>
                <p14:nvPr/>
              </p14:nvContentPartPr>
              <p14:xfrm>
                <a:off x="8638587" y="4084479"/>
                <a:ext cx="236520" cy="24480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AD17001E-D25E-00D1-8C00-AAF2B2253DF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629947" y="4075839"/>
                  <a:ext cx="254160" cy="262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B869FAD9-09AC-7D7A-1F97-C8E43336488A}"/>
                  </a:ext>
                </a:extLst>
              </p14:cNvPr>
              <p14:cNvContentPartPr/>
              <p14:nvPr/>
            </p14:nvContentPartPr>
            <p14:xfrm>
              <a:off x="8529507" y="6004719"/>
              <a:ext cx="538560" cy="3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B869FAD9-09AC-7D7A-1F97-C8E43336488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20867" y="5995719"/>
                <a:ext cx="5562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4A549E4D-558B-64E4-D331-8A1C86EB1827}"/>
                  </a:ext>
                </a:extLst>
              </p14:cNvPr>
              <p14:cNvContentPartPr/>
              <p14:nvPr/>
            </p14:nvContentPartPr>
            <p14:xfrm>
              <a:off x="5076747" y="5970159"/>
              <a:ext cx="866160" cy="792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4A549E4D-558B-64E4-D331-8A1C86EB182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67747" y="5961519"/>
                <a:ext cx="88380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CB74DD67-3242-452A-0E11-DBAB877A2ED3}"/>
                  </a:ext>
                </a:extLst>
              </p14:cNvPr>
              <p14:cNvContentPartPr/>
              <p14:nvPr/>
            </p14:nvContentPartPr>
            <p14:xfrm>
              <a:off x="2946987" y="4907079"/>
              <a:ext cx="192240" cy="26748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CB74DD67-3242-452A-0E11-DBAB877A2ED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38347" y="4898079"/>
                <a:ext cx="20988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368AD507-C5A6-B05A-94AD-83BDD4423F7B}"/>
                  </a:ext>
                </a:extLst>
              </p14:cNvPr>
              <p14:cNvContentPartPr/>
              <p14:nvPr/>
            </p14:nvContentPartPr>
            <p14:xfrm>
              <a:off x="3736467" y="4919679"/>
              <a:ext cx="3600" cy="11304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368AD507-C5A6-B05A-94AD-83BDD4423F7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27827" y="4910679"/>
                <a:ext cx="21240" cy="13068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63A0090-0D14-31DE-D372-0857A603F667}"/>
              </a:ext>
            </a:extLst>
          </p:cNvPr>
          <p:cNvSpPr txBox="1"/>
          <p:nvPr/>
        </p:nvSpPr>
        <p:spPr>
          <a:xfrm>
            <a:off x="9396484" y="5070159"/>
            <a:ext cx="1957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바이어스를 더해주면 더 좋은 결과를 주어서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F1EB79C-D2CB-5AEC-4076-DD6172B761D0}"/>
              </a:ext>
            </a:extLst>
          </p:cNvPr>
          <p:cNvGrpSpPr/>
          <p:nvPr/>
        </p:nvGrpSpPr>
        <p:grpSpPr>
          <a:xfrm>
            <a:off x="5898800" y="4796199"/>
            <a:ext cx="3417667" cy="470251"/>
            <a:chOff x="5898800" y="4796199"/>
            <a:chExt cx="3417667" cy="47025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A9EC8816-6F1B-F6A6-34D5-949D5D07652B}"/>
                    </a:ext>
                  </a:extLst>
                </p14:cNvPr>
                <p14:cNvContentPartPr/>
                <p14:nvPr/>
              </p14:nvContentPartPr>
              <p14:xfrm>
                <a:off x="8474787" y="4796199"/>
                <a:ext cx="765360" cy="36108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A9EC8816-6F1B-F6A6-34D5-949D5D07652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466147" y="4787559"/>
                  <a:ext cx="78300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FC0C2EF9-809C-34F9-9F63-4D6FA0680D79}"/>
                    </a:ext>
                  </a:extLst>
                </p14:cNvPr>
                <p14:cNvContentPartPr/>
                <p14:nvPr/>
              </p14:nvContentPartPr>
              <p14:xfrm>
                <a:off x="9149787" y="5070159"/>
                <a:ext cx="166680" cy="13572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FC0C2EF9-809C-34F9-9F63-4D6FA0680D7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141147" y="5061159"/>
                  <a:ext cx="1843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71F230A4-FF19-51BB-C345-32A72417CB6C}"/>
                    </a:ext>
                  </a:extLst>
                </p14:cNvPr>
                <p14:cNvContentPartPr/>
                <p14:nvPr/>
              </p14:nvContentPartPr>
              <p14:xfrm>
                <a:off x="5898800" y="5232250"/>
                <a:ext cx="2565000" cy="3420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71F230A4-FF19-51BB-C345-32A72417CB6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890160" y="5223250"/>
                  <a:ext cx="2582640" cy="51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8E4BA2BB-94AF-B00B-CA45-8DDDB28B0A82}"/>
              </a:ext>
            </a:extLst>
          </p:cNvPr>
          <p:cNvSpPr txBox="1"/>
          <p:nvPr/>
        </p:nvSpPr>
        <p:spPr>
          <a:xfrm>
            <a:off x="6946900" y="5974129"/>
            <a:ext cx="2121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가중합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= Z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D13F90D5-0D8C-55D8-56A8-6B10D0F7FF23}"/>
              </a:ext>
            </a:extLst>
          </p:cNvPr>
          <p:cNvGrpSpPr/>
          <p:nvPr/>
        </p:nvGrpSpPr>
        <p:grpSpPr>
          <a:xfrm>
            <a:off x="7035680" y="1484650"/>
            <a:ext cx="495360" cy="136440"/>
            <a:chOff x="7035680" y="1484650"/>
            <a:chExt cx="495360" cy="13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1BF4D9FD-006D-8317-D5EB-91234C3AA152}"/>
                    </a:ext>
                  </a:extLst>
                </p14:cNvPr>
                <p14:cNvContentPartPr/>
                <p14:nvPr/>
              </p14:nvContentPartPr>
              <p14:xfrm>
                <a:off x="7035680" y="1545130"/>
                <a:ext cx="396000" cy="2988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1BF4D9FD-006D-8317-D5EB-91234C3AA15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026680" y="1536490"/>
                  <a:ext cx="4136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38F0F52D-8A97-5741-FD15-2C520CA11ABA}"/>
                    </a:ext>
                  </a:extLst>
                </p14:cNvPr>
                <p14:cNvContentPartPr/>
                <p14:nvPr/>
              </p14:nvContentPartPr>
              <p14:xfrm>
                <a:off x="7384880" y="1484650"/>
                <a:ext cx="146160" cy="13644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38F0F52D-8A97-5741-FD15-2C520CA11AB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375880" y="1475650"/>
                  <a:ext cx="163800" cy="15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52D412A9-F49D-749E-E5C5-321DA235174D}"/>
              </a:ext>
            </a:extLst>
          </p:cNvPr>
          <p:cNvGrpSpPr/>
          <p:nvPr/>
        </p:nvGrpSpPr>
        <p:grpSpPr>
          <a:xfrm>
            <a:off x="7181840" y="1828450"/>
            <a:ext cx="497880" cy="166680"/>
            <a:chOff x="7181840" y="1828450"/>
            <a:chExt cx="497880" cy="16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348D129A-01D7-2095-FB55-1BD525004EBC}"/>
                    </a:ext>
                  </a:extLst>
                </p14:cNvPr>
                <p14:cNvContentPartPr/>
                <p14:nvPr/>
              </p14:nvContentPartPr>
              <p14:xfrm>
                <a:off x="7181840" y="1884250"/>
                <a:ext cx="493560" cy="11088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348D129A-01D7-2095-FB55-1BD525004EB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172840" y="1875250"/>
                  <a:ext cx="5112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E792C84E-DF2C-A924-B5F8-9450FB5AC935}"/>
                    </a:ext>
                  </a:extLst>
                </p14:cNvPr>
                <p14:cNvContentPartPr/>
                <p14:nvPr/>
              </p14:nvContentPartPr>
              <p14:xfrm>
                <a:off x="7524560" y="1828450"/>
                <a:ext cx="155160" cy="16488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E792C84E-DF2C-A924-B5F8-9450FB5AC93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515920" y="1819450"/>
                  <a:ext cx="172800" cy="18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4B323D72-0E46-3CB5-F5F9-90AAB7710928}"/>
              </a:ext>
            </a:extLst>
          </p:cNvPr>
          <p:cNvGrpSpPr/>
          <p:nvPr/>
        </p:nvGrpSpPr>
        <p:grpSpPr>
          <a:xfrm>
            <a:off x="7860080" y="1199530"/>
            <a:ext cx="1315440" cy="502560"/>
            <a:chOff x="7860080" y="1199530"/>
            <a:chExt cx="1315440" cy="50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13325B8B-98D8-A099-F41D-1EA9A7766B8A}"/>
                    </a:ext>
                  </a:extLst>
                </p14:cNvPr>
                <p14:cNvContentPartPr/>
                <p14:nvPr/>
              </p14:nvContentPartPr>
              <p14:xfrm>
                <a:off x="7860080" y="1199530"/>
                <a:ext cx="580320" cy="50256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13325B8B-98D8-A099-F41D-1EA9A7766B8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851440" y="1190530"/>
                  <a:ext cx="59796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8F39BDE9-2063-987D-19A9-7C6507B859E3}"/>
                    </a:ext>
                  </a:extLst>
                </p14:cNvPr>
                <p14:cNvContentPartPr/>
                <p14:nvPr/>
              </p14:nvContentPartPr>
              <p14:xfrm>
                <a:off x="8388200" y="1294930"/>
                <a:ext cx="754920" cy="3312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8F39BDE9-2063-987D-19A9-7C6507B859E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379200" y="1286290"/>
                  <a:ext cx="7725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6EA62B0C-7136-DE69-3841-916300A06F75}"/>
                    </a:ext>
                  </a:extLst>
                </p14:cNvPr>
                <p14:cNvContentPartPr/>
                <p14:nvPr/>
              </p14:nvContentPartPr>
              <p14:xfrm>
                <a:off x="8991200" y="1231570"/>
                <a:ext cx="184320" cy="19224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6EA62B0C-7136-DE69-3841-916300A06F7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982560" y="1222570"/>
                  <a:ext cx="201960" cy="209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FFF11FF-930A-0983-2C3E-AB692C4DD421}"/>
              </a:ext>
            </a:extLst>
          </p:cNvPr>
          <p:cNvSpPr txBox="1"/>
          <p:nvPr/>
        </p:nvSpPr>
        <p:spPr>
          <a:xfrm>
            <a:off x="6286515" y="1560070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input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CE204D4-D51E-3F2B-4EF1-4B82D9987B8A}"/>
              </a:ext>
            </a:extLst>
          </p:cNvPr>
          <p:cNvSpPr txBox="1"/>
          <p:nvPr/>
        </p:nvSpPr>
        <p:spPr>
          <a:xfrm>
            <a:off x="9018043" y="864511"/>
            <a:ext cx="1232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activate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1F9DFD78-F8AD-187D-F2B6-E35BE76FD5E6}"/>
              </a:ext>
            </a:extLst>
          </p:cNvPr>
          <p:cNvGrpSpPr/>
          <p:nvPr/>
        </p:nvGrpSpPr>
        <p:grpSpPr>
          <a:xfrm>
            <a:off x="6248000" y="1141930"/>
            <a:ext cx="1604520" cy="223920"/>
            <a:chOff x="6248000" y="1141930"/>
            <a:chExt cx="1604520" cy="22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08C47170-6DB8-0DA2-07D2-A1A27068E634}"/>
                    </a:ext>
                  </a:extLst>
                </p14:cNvPr>
                <p14:cNvContentPartPr/>
                <p14:nvPr/>
              </p14:nvContentPartPr>
              <p14:xfrm>
                <a:off x="6248000" y="1141930"/>
                <a:ext cx="1432080" cy="13212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08C47170-6DB8-0DA2-07D2-A1A27068E63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239360" y="1132930"/>
                  <a:ext cx="14497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E72B4F9E-B51C-2FFE-2485-61CCD5656765}"/>
                    </a:ext>
                  </a:extLst>
                </p14:cNvPr>
                <p14:cNvContentPartPr/>
                <p14:nvPr/>
              </p14:nvContentPartPr>
              <p14:xfrm>
                <a:off x="7594400" y="1199890"/>
                <a:ext cx="258120" cy="16596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E72B4F9E-B51C-2FFE-2485-61CCD565676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585760" y="1191250"/>
                  <a:ext cx="275760" cy="183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154CF9D2-69C3-0B6B-6D67-D98F8FFFF662}"/>
              </a:ext>
            </a:extLst>
          </p:cNvPr>
          <p:cNvSpPr txBox="1"/>
          <p:nvPr/>
        </p:nvSpPr>
        <p:spPr>
          <a:xfrm>
            <a:off x="4406901" y="947860"/>
            <a:ext cx="1915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92D050"/>
                </a:solidFill>
              </a:rPr>
              <a:t>임계치를 넘어야 활성화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370E1C54-3219-2E8B-3F7E-0A099AB3DC42}"/>
              </a:ext>
            </a:extLst>
          </p:cNvPr>
          <p:cNvGrpSpPr/>
          <p:nvPr/>
        </p:nvGrpSpPr>
        <p:grpSpPr>
          <a:xfrm>
            <a:off x="5009960" y="2711170"/>
            <a:ext cx="2862720" cy="245880"/>
            <a:chOff x="5009960" y="2711170"/>
            <a:chExt cx="286272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0B129D16-D022-78B5-2E07-D5DBAD003745}"/>
                    </a:ext>
                  </a:extLst>
                </p14:cNvPr>
                <p14:cNvContentPartPr/>
                <p14:nvPr/>
              </p14:nvContentPartPr>
              <p14:xfrm>
                <a:off x="5009960" y="2781010"/>
                <a:ext cx="2800080" cy="2628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0B129D16-D022-78B5-2E07-D5DBAD00374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000960" y="2772010"/>
                  <a:ext cx="28177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248924DD-D018-0B48-C40A-6DD4BAA9C614}"/>
                    </a:ext>
                  </a:extLst>
                </p14:cNvPr>
                <p14:cNvContentPartPr/>
                <p14:nvPr/>
              </p14:nvContentPartPr>
              <p14:xfrm>
                <a:off x="7689440" y="2711170"/>
                <a:ext cx="183240" cy="24588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248924DD-D018-0B48-C40A-6DD4BAA9C61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680800" y="2702530"/>
                  <a:ext cx="200880" cy="2635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BF75AEA1-4F61-6E0A-60A9-53BA4C52EEEF}"/>
              </a:ext>
            </a:extLst>
          </p:cNvPr>
          <p:cNvSpPr txBox="1"/>
          <p:nvPr/>
        </p:nvSpPr>
        <p:spPr>
          <a:xfrm>
            <a:off x="4978225" y="2375198"/>
            <a:ext cx="307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임계치 못 넘어도 보냄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E34F8DF3-3272-E7EB-C310-522E143CB6A0}"/>
                  </a:ext>
                </a:extLst>
              </p14:cNvPr>
              <p14:cNvContentPartPr/>
              <p14:nvPr/>
            </p14:nvContentPartPr>
            <p14:xfrm>
              <a:off x="6883040" y="5961610"/>
              <a:ext cx="1390320" cy="478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E34F8DF3-3272-E7EB-C310-522E143CB6A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874400" y="5952610"/>
                <a:ext cx="1407960" cy="6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그룹 6">
            <a:extLst>
              <a:ext uri="{FF2B5EF4-FFF2-40B4-BE49-F238E27FC236}">
                <a16:creationId xmlns:a16="http://schemas.microsoft.com/office/drawing/2014/main" id="{C771C907-9E4E-4169-286A-23BD291D8B40}"/>
              </a:ext>
            </a:extLst>
          </p:cNvPr>
          <p:cNvGrpSpPr/>
          <p:nvPr/>
        </p:nvGrpSpPr>
        <p:grpSpPr>
          <a:xfrm>
            <a:off x="3997640" y="5651290"/>
            <a:ext cx="1069920" cy="252000"/>
            <a:chOff x="3997640" y="5651290"/>
            <a:chExt cx="1069920" cy="25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7F9BE31C-25CD-1E9C-A40C-94F88F771E16}"/>
                    </a:ext>
                  </a:extLst>
                </p14:cNvPr>
                <p14:cNvContentPartPr/>
                <p14:nvPr/>
              </p14:nvContentPartPr>
              <p14:xfrm>
                <a:off x="4093760" y="5651290"/>
                <a:ext cx="973800" cy="182160"/>
              </p14:xfrm>
            </p:contentPart>
          </mc:Choice>
          <mc:Fallback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7F9BE31C-25CD-1E9C-A40C-94F88F771E1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084760" y="5642290"/>
                  <a:ext cx="9914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13241986-C69A-6446-EE61-9C7C40BCE5B5}"/>
                    </a:ext>
                  </a:extLst>
                </p14:cNvPr>
                <p14:cNvContentPartPr/>
                <p14:nvPr/>
              </p14:nvContentPartPr>
              <p14:xfrm>
                <a:off x="3997640" y="5740210"/>
                <a:ext cx="284040" cy="16308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13241986-C69A-6446-EE61-9C7C40BCE5B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989000" y="5731210"/>
                  <a:ext cx="301680" cy="180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4DB897E-1690-F75F-EDF0-FB4C08FD2F2A}"/>
              </a:ext>
            </a:extLst>
          </p:cNvPr>
          <p:cNvSpPr txBox="1"/>
          <p:nvPr/>
        </p:nvSpPr>
        <p:spPr>
          <a:xfrm>
            <a:off x="140633" y="5902435"/>
            <a:ext cx="5612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Activation function 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ko-KR" altLang="en-US" sz="1400" dirty="0">
                <a:solidFill>
                  <a:srgbClr val="FF0000"/>
                </a:solidFill>
              </a:rPr>
              <a:t>한 개의 레이어로 </a:t>
            </a:r>
            <a:r>
              <a:rPr lang="ko-KR" altLang="en-US" sz="1400" dirty="0" err="1">
                <a:solidFill>
                  <a:srgbClr val="FF0000"/>
                </a:solidFill>
              </a:rPr>
              <a:t>되는거</a:t>
            </a:r>
            <a:r>
              <a:rPr lang="ko-KR" altLang="en-US" sz="1400" dirty="0">
                <a:solidFill>
                  <a:srgbClr val="FF0000"/>
                </a:solidFill>
              </a:rPr>
              <a:t> 방지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-&gt;Sigmoid, ReLU, step function(</a:t>
            </a:r>
            <a:r>
              <a:rPr lang="ko-KR" altLang="en-US" dirty="0">
                <a:solidFill>
                  <a:srgbClr val="FF0000"/>
                </a:solidFill>
              </a:rPr>
              <a:t>미분불가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594AD4-9D9F-A583-F3B6-601006849A4A}"/>
              </a:ext>
            </a:extLst>
          </p:cNvPr>
          <p:cNvSpPr txBox="1"/>
          <p:nvPr/>
        </p:nvSpPr>
        <p:spPr>
          <a:xfrm>
            <a:off x="162678" y="5145576"/>
            <a:ext cx="22227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미분가능해야하는</a:t>
            </a:r>
            <a:r>
              <a:rPr lang="ko-KR" altLang="en-US" sz="1400" dirty="0"/>
              <a:t> 이유</a:t>
            </a:r>
            <a:endParaRPr lang="en-US" altLang="ko-KR" sz="1400" dirty="0"/>
          </a:p>
          <a:p>
            <a:r>
              <a:rPr lang="en-US" altLang="ko-KR" sz="1400" dirty="0"/>
              <a:t>1)Backpropagation</a:t>
            </a:r>
          </a:p>
          <a:p>
            <a:r>
              <a:rPr lang="en-US" altLang="ko-KR" sz="1400" dirty="0"/>
              <a:t>2)</a:t>
            </a:r>
            <a:r>
              <a:rPr lang="ko-KR" altLang="en-US" sz="1400" dirty="0" err="1"/>
              <a:t>경사하강법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9FC55A-159E-43CB-5246-57A836147492}"/>
              </a:ext>
            </a:extLst>
          </p:cNvPr>
          <p:cNvSpPr txBox="1"/>
          <p:nvPr/>
        </p:nvSpPr>
        <p:spPr>
          <a:xfrm>
            <a:off x="10568760" y="3373527"/>
            <a:ext cx="1431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1)</a:t>
            </a:r>
            <a:r>
              <a:rPr lang="ko-KR" altLang="en-US" sz="1200" dirty="0">
                <a:solidFill>
                  <a:srgbClr val="FF0000"/>
                </a:solidFill>
              </a:rPr>
              <a:t>연속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2)</a:t>
            </a:r>
            <a:r>
              <a:rPr lang="ko-KR" altLang="en-US" sz="1200" dirty="0">
                <a:solidFill>
                  <a:srgbClr val="FF0000"/>
                </a:solidFill>
              </a:rPr>
              <a:t>미분가능</a:t>
            </a:r>
          </a:p>
        </p:txBody>
      </p:sp>
    </p:spTree>
    <p:extLst>
      <p:ext uri="{BB962C8B-B14F-4D97-AF65-F5344CB8AC3E}">
        <p14:creationId xmlns:p14="http://schemas.microsoft.com/office/powerpoint/2010/main" val="1265674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88E8E7-48FF-897A-F92C-A45215B6F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텍스트, 도표, 스케치, 해골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A23D685-256F-CCC2-0831-B8825247C1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86" y="210365"/>
            <a:ext cx="11277664" cy="632208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7AA304-3BF0-FF9E-CE93-DAFCA80AE4FD}"/>
              </a:ext>
            </a:extLst>
          </p:cNvPr>
          <p:cNvSpPr txBox="1"/>
          <p:nvPr/>
        </p:nvSpPr>
        <p:spPr>
          <a:xfrm>
            <a:off x="1803385" y="387865"/>
            <a:ext cx="378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사람이 직접 코드를 다 </a:t>
            </a:r>
            <a:r>
              <a:rPr lang="ko-KR" altLang="en-US" dirty="0" err="1">
                <a:solidFill>
                  <a:srgbClr val="FF0000"/>
                </a:solidFill>
              </a:rPr>
              <a:t>짜주는거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A8896C-266E-E2BA-83B5-EFF6D3E194CB}"/>
              </a:ext>
            </a:extLst>
          </p:cNvPr>
          <p:cNvSpPr txBox="1"/>
          <p:nvPr/>
        </p:nvSpPr>
        <p:spPr>
          <a:xfrm>
            <a:off x="6553170" y="226625"/>
            <a:ext cx="311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기본 알고리즘만 만들어주고 컴퓨터가 알아서 학습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62775B-07C2-2D57-D941-BEE31509A53E}"/>
              </a:ext>
            </a:extLst>
          </p:cNvPr>
          <p:cNvSpPr txBox="1"/>
          <p:nvPr/>
        </p:nvSpPr>
        <p:spPr>
          <a:xfrm>
            <a:off x="2012950" y="6117193"/>
            <a:ext cx="5676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둘 다 </a:t>
            </a:r>
            <a:r>
              <a:rPr lang="en-US" altLang="ko-KR" sz="1400" dirty="0">
                <a:solidFill>
                  <a:srgbClr val="FF0000"/>
                </a:solidFill>
              </a:rPr>
              <a:t>1</a:t>
            </a:r>
            <a:r>
              <a:rPr lang="ko-KR" altLang="en-US" sz="1400" dirty="0" err="1">
                <a:solidFill>
                  <a:srgbClr val="FF0000"/>
                </a:solidFill>
              </a:rPr>
              <a:t>이여야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/ </a:t>
            </a:r>
            <a:r>
              <a:rPr lang="ko-KR" altLang="en-US" sz="1400" dirty="0">
                <a:solidFill>
                  <a:srgbClr val="FF0000"/>
                </a:solidFill>
              </a:rPr>
              <a:t>하나만 </a:t>
            </a:r>
            <a:r>
              <a:rPr lang="en-US" altLang="ko-KR" sz="1400" dirty="0">
                <a:solidFill>
                  <a:srgbClr val="FF0000"/>
                </a:solidFill>
              </a:rPr>
              <a:t>1</a:t>
            </a:r>
            <a:r>
              <a:rPr lang="ko-KR" altLang="en-US" sz="1400" dirty="0" err="1">
                <a:solidFill>
                  <a:srgbClr val="FF0000"/>
                </a:solidFill>
              </a:rPr>
              <a:t>이여도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/ </a:t>
            </a:r>
            <a:r>
              <a:rPr lang="ko-KR" altLang="en-US" sz="1400" dirty="0">
                <a:solidFill>
                  <a:srgbClr val="FF0000"/>
                </a:solidFill>
              </a:rPr>
              <a:t>반대로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957B441-DFCB-5CB6-EDAB-557298D2C2FD}"/>
              </a:ext>
            </a:extLst>
          </p:cNvPr>
          <p:cNvGrpSpPr/>
          <p:nvPr/>
        </p:nvGrpSpPr>
        <p:grpSpPr>
          <a:xfrm>
            <a:off x="1123760" y="2749330"/>
            <a:ext cx="1028160" cy="108360"/>
            <a:chOff x="1123760" y="2749330"/>
            <a:chExt cx="1028160" cy="10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1B9FCD2F-291C-4688-AE63-92C547DBCAC2}"/>
                    </a:ext>
                  </a:extLst>
                </p14:cNvPr>
                <p14:cNvContentPartPr/>
                <p14:nvPr/>
              </p14:nvContentPartPr>
              <p14:xfrm>
                <a:off x="1123760" y="2779210"/>
                <a:ext cx="1028160" cy="7848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1B9FCD2F-291C-4688-AE63-92C547DBCAC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15120" y="2770210"/>
                  <a:ext cx="10458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9F7229F1-E822-D39D-A633-96F858EA1FCC}"/>
                    </a:ext>
                  </a:extLst>
                </p14:cNvPr>
                <p14:cNvContentPartPr/>
                <p14:nvPr/>
              </p14:nvContentPartPr>
              <p14:xfrm>
                <a:off x="2069840" y="2749330"/>
                <a:ext cx="60480" cy="9072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9F7229F1-E822-D39D-A633-96F858EA1FC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61200" y="2740330"/>
                  <a:ext cx="7812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6AC6068-C9C4-4C25-8F76-8ACAFF9E4410}"/>
              </a:ext>
            </a:extLst>
          </p:cNvPr>
          <p:cNvGrpSpPr/>
          <p:nvPr/>
        </p:nvGrpSpPr>
        <p:grpSpPr>
          <a:xfrm>
            <a:off x="1865000" y="3364930"/>
            <a:ext cx="756720" cy="630720"/>
            <a:chOff x="1865000" y="3364930"/>
            <a:chExt cx="756720" cy="63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2AE3F8E8-80F6-981F-3228-566AF17D562D}"/>
                    </a:ext>
                  </a:extLst>
                </p14:cNvPr>
                <p14:cNvContentPartPr/>
                <p14:nvPr/>
              </p14:nvContentPartPr>
              <p14:xfrm>
                <a:off x="2082440" y="3364930"/>
                <a:ext cx="539280" cy="1332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2AE3F8E8-80F6-981F-3228-566AF17D562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73800" y="3356290"/>
                  <a:ext cx="5569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7759397F-ADC1-9D14-6E52-0B7AC40435D2}"/>
                    </a:ext>
                  </a:extLst>
                </p14:cNvPr>
                <p14:cNvContentPartPr/>
                <p14:nvPr/>
              </p14:nvContentPartPr>
              <p14:xfrm>
                <a:off x="1913960" y="3390850"/>
                <a:ext cx="397440" cy="55548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7759397F-ADC1-9D14-6E52-0B7AC40435D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905320" y="3381850"/>
                  <a:ext cx="415080" cy="57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8BCF7A61-182A-FB9A-2C68-8071F4123982}"/>
                    </a:ext>
                  </a:extLst>
                </p14:cNvPr>
                <p14:cNvContentPartPr/>
                <p14:nvPr/>
              </p14:nvContentPartPr>
              <p14:xfrm>
                <a:off x="1865000" y="3828610"/>
                <a:ext cx="99000" cy="16704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8BCF7A61-182A-FB9A-2C68-8071F412398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856000" y="3819970"/>
                  <a:ext cx="116640" cy="18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AAB4962-9F37-6CCF-E059-82B7C093F65D}"/>
              </a:ext>
            </a:extLst>
          </p:cNvPr>
          <p:cNvGrpSpPr/>
          <p:nvPr/>
        </p:nvGrpSpPr>
        <p:grpSpPr>
          <a:xfrm>
            <a:off x="2838080" y="3339370"/>
            <a:ext cx="394920" cy="257400"/>
            <a:chOff x="2838080" y="3339370"/>
            <a:chExt cx="394920" cy="25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6DD63F7A-C8AB-BB10-571A-5A2A65938527}"/>
                    </a:ext>
                  </a:extLst>
                </p14:cNvPr>
                <p14:cNvContentPartPr/>
                <p14:nvPr/>
              </p14:nvContentPartPr>
              <p14:xfrm>
                <a:off x="2838080" y="3339370"/>
                <a:ext cx="209160" cy="792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6DD63F7A-C8AB-BB10-571A-5A2A6593852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829440" y="3330730"/>
                  <a:ext cx="2268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AEC9E6A6-A7FE-EF52-5901-15DE860E9A26}"/>
                    </a:ext>
                  </a:extLst>
                </p14:cNvPr>
                <p14:cNvContentPartPr/>
                <p14:nvPr/>
              </p14:nvContentPartPr>
              <p14:xfrm>
                <a:off x="2927000" y="3371410"/>
                <a:ext cx="231840" cy="1364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AEC9E6A6-A7FE-EF52-5901-15DE860E9A2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918360" y="3362770"/>
                  <a:ext cx="2494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2BCE0488-DF2C-1D81-99BE-D7F68F4EB492}"/>
                    </a:ext>
                  </a:extLst>
                </p14:cNvPr>
                <p14:cNvContentPartPr/>
                <p14:nvPr/>
              </p14:nvContentPartPr>
              <p14:xfrm>
                <a:off x="3107720" y="3435130"/>
                <a:ext cx="125280" cy="16164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2BCE0488-DF2C-1D81-99BE-D7F68F4EB49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098720" y="3426130"/>
                  <a:ext cx="142920" cy="179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FD1B79E-1BBE-4A88-5124-EC8768F41560}"/>
              </a:ext>
            </a:extLst>
          </p:cNvPr>
          <p:cNvSpPr txBox="1"/>
          <p:nvPr/>
        </p:nvSpPr>
        <p:spPr>
          <a:xfrm>
            <a:off x="3233000" y="338725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바이어스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616E41-15F9-70D0-72D2-03E31F432F86}"/>
              </a:ext>
            </a:extLst>
          </p:cNvPr>
          <p:cNvSpPr txBox="1"/>
          <p:nvPr/>
        </p:nvSpPr>
        <p:spPr>
          <a:xfrm>
            <a:off x="619690" y="4014758"/>
            <a:ext cx="169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인풋 데이터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D3D616-7364-E629-5F57-0F55E2108538}"/>
              </a:ext>
            </a:extLst>
          </p:cNvPr>
          <p:cNvSpPr txBox="1"/>
          <p:nvPr/>
        </p:nvSpPr>
        <p:spPr>
          <a:xfrm>
            <a:off x="273018" y="2650732"/>
            <a:ext cx="965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가중치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A1323D37-EB5D-7CE7-2B2D-5E32D99C4ADA}"/>
                  </a:ext>
                </a:extLst>
              </p14:cNvPr>
              <p14:cNvContentPartPr/>
              <p14:nvPr/>
            </p14:nvContentPartPr>
            <p14:xfrm>
              <a:off x="837920" y="1295290"/>
              <a:ext cx="338400" cy="73584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A1323D37-EB5D-7CE7-2B2D-5E32D99C4AD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29280" y="1286290"/>
                <a:ext cx="356040" cy="75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F161350F-7FBC-8BDA-C183-A3B299245DB2}"/>
                  </a:ext>
                </a:extLst>
              </p14:cNvPr>
              <p14:cNvContentPartPr/>
              <p14:nvPr/>
            </p14:nvContentPartPr>
            <p14:xfrm>
              <a:off x="1073000" y="1921690"/>
              <a:ext cx="194760" cy="11520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F161350F-7FBC-8BDA-C183-A3B299245DB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64000" y="1913050"/>
                <a:ext cx="212400" cy="13284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4EA9C95D-F7E7-56C9-DABE-C56A1998221C}"/>
              </a:ext>
            </a:extLst>
          </p:cNvPr>
          <p:cNvSpPr txBox="1"/>
          <p:nvPr/>
        </p:nvSpPr>
        <p:spPr>
          <a:xfrm>
            <a:off x="-21290" y="972573"/>
            <a:ext cx="3469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Step function,</a:t>
            </a:r>
            <a:r>
              <a:rPr lang="ko-KR" altLang="en-US" sz="1400" dirty="0"/>
              <a:t>단위계단함수</a:t>
            </a:r>
            <a:r>
              <a:rPr lang="en-US" altLang="ko-KR" sz="1400" dirty="0"/>
              <a:t>,u(t)</a:t>
            </a:r>
            <a:endParaRPr lang="ko-KR" alt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A91C5E-5AEA-5697-76C5-18F46BD04F14}"/>
              </a:ext>
            </a:extLst>
          </p:cNvPr>
          <p:cNvSpPr txBox="1"/>
          <p:nvPr/>
        </p:nvSpPr>
        <p:spPr>
          <a:xfrm>
            <a:off x="1898561" y="1396478"/>
            <a:ext cx="192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u(X*1+Y*1-1*2)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77815F8-B7F7-605C-3832-F1FB914AE5B8}"/>
              </a:ext>
            </a:extLst>
          </p:cNvPr>
          <p:cNvGrpSpPr/>
          <p:nvPr/>
        </p:nvGrpSpPr>
        <p:grpSpPr>
          <a:xfrm>
            <a:off x="8235920" y="2819170"/>
            <a:ext cx="1335600" cy="581040"/>
            <a:chOff x="8235920" y="2819170"/>
            <a:chExt cx="1335600" cy="58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1109A3D6-7E82-052E-24B5-441DF166C2CA}"/>
                    </a:ext>
                  </a:extLst>
                </p14:cNvPr>
                <p14:cNvContentPartPr/>
                <p14:nvPr/>
              </p14:nvContentPartPr>
              <p14:xfrm>
                <a:off x="8235920" y="2862370"/>
                <a:ext cx="1072440" cy="838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1109A3D6-7E82-052E-24B5-441DF166C2C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226920" y="2853370"/>
                  <a:ext cx="10900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F2BA5CDA-0818-540B-3950-9EA334F11E47}"/>
                    </a:ext>
                  </a:extLst>
                </p14:cNvPr>
                <p14:cNvContentPartPr/>
                <p14:nvPr/>
              </p14:nvContentPartPr>
              <p14:xfrm>
                <a:off x="8927840" y="3174490"/>
                <a:ext cx="444600" cy="17856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2BA5CDA-0818-540B-3950-9EA334F11E4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919200" y="3165490"/>
                  <a:ext cx="4622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9CD23517-8305-2EAE-8E59-06F42D5572F1}"/>
                    </a:ext>
                  </a:extLst>
                </p14:cNvPr>
                <p14:cNvContentPartPr/>
                <p14:nvPr/>
              </p14:nvContentPartPr>
              <p14:xfrm>
                <a:off x="9182000" y="2819170"/>
                <a:ext cx="389520" cy="58104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9CD23517-8305-2EAE-8E59-06F42D5572F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173000" y="2810530"/>
                  <a:ext cx="407160" cy="598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938EF01-2E1B-3B82-7D4F-A44DBD44A281}"/>
              </a:ext>
            </a:extLst>
          </p:cNvPr>
          <p:cNvSpPr txBox="1"/>
          <p:nvPr/>
        </p:nvSpPr>
        <p:spPr>
          <a:xfrm>
            <a:off x="9664670" y="2749330"/>
            <a:ext cx="195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가중치 </a:t>
            </a:r>
            <a:r>
              <a:rPr lang="en-US" altLang="ko-KR" dirty="0">
                <a:solidFill>
                  <a:srgbClr val="FF0000"/>
                </a:solidFill>
              </a:rPr>
              <a:t>/ </a:t>
            </a:r>
            <a:r>
              <a:rPr lang="ko-KR" altLang="en-US" dirty="0">
                <a:solidFill>
                  <a:srgbClr val="FF0000"/>
                </a:solidFill>
              </a:rPr>
              <a:t>데이터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완전 많다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20DEACF-87BB-BDF6-A85C-EAF03438E399}"/>
              </a:ext>
            </a:extLst>
          </p:cNvPr>
          <p:cNvGrpSpPr/>
          <p:nvPr/>
        </p:nvGrpSpPr>
        <p:grpSpPr>
          <a:xfrm>
            <a:off x="6616280" y="907930"/>
            <a:ext cx="1174680" cy="3657960"/>
            <a:chOff x="6616280" y="907930"/>
            <a:chExt cx="1174680" cy="365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6598F9A2-D4D9-7B35-FEC3-FC985E4AADC2}"/>
                    </a:ext>
                  </a:extLst>
                </p14:cNvPr>
                <p14:cNvContentPartPr/>
                <p14:nvPr/>
              </p14:nvContentPartPr>
              <p14:xfrm>
                <a:off x="6972320" y="4558690"/>
                <a:ext cx="818640" cy="720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6598F9A2-D4D9-7B35-FEC3-FC985E4AADC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963320" y="4550050"/>
                  <a:ext cx="8362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21C4EBAC-9FB8-6683-69D0-1B4DB148673E}"/>
                    </a:ext>
                  </a:extLst>
                </p14:cNvPr>
                <p14:cNvContentPartPr/>
                <p14:nvPr/>
              </p14:nvContentPartPr>
              <p14:xfrm>
                <a:off x="6616280" y="912250"/>
                <a:ext cx="400680" cy="336132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21C4EBAC-9FB8-6683-69D0-1B4DB148673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607280" y="903610"/>
                  <a:ext cx="418320" cy="337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04440451-DFF7-E2AC-725E-D7B2702D8439}"/>
                    </a:ext>
                  </a:extLst>
                </p14:cNvPr>
                <p14:cNvContentPartPr/>
                <p14:nvPr/>
              </p14:nvContentPartPr>
              <p14:xfrm>
                <a:off x="6830840" y="907930"/>
                <a:ext cx="116280" cy="12492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04440451-DFF7-E2AC-725E-D7B2702D843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821840" y="898930"/>
                  <a:ext cx="1339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CD7C104B-8012-F7AA-5AE0-45C150E5D781}"/>
                    </a:ext>
                  </a:extLst>
                </p14:cNvPr>
                <p14:cNvContentPartPr/>
                <p14:nvPr/>
              </p14:nvContentPartPr>
              <p14:xfrm>
                <a:off x="6940280" y="939610"/>
                <a:ext cx="81000" cy="15408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CD7C104B-8012-F7AA-5AE0-45C150E5D78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931280" y="930610"/>
                  <a:ext cx="98640" cy="171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FEBA4792-FF52-B3DD-3B37-C93B3883F799}"/>
              </a:ext>
            </a:extLst>
          </p:cNvPr>
          <p:cNvSpPr txBox="1"/>
          <p:nvPr/>
        </p:nvSpPr>
        <p:spPr>
          <a:xfrm>
            <a:off x="5592080" y="408591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학습하면서 바뀌는</a:t>
            </a:r>
          </a:p>
        </p:txBody>
      </p:sp>
    </p:spTree>
    <p:extLst>
      <p:ext uri="{BB962C8B-B14F-4D97-AF65-F5344CB8AC3E}">
        <p14:creationId xmlns:p14="http://schemas.microsoft.com/office/powerpoint/2010/main" val="2631740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460</Words>
  <Application>Microsoft Office PowerPoint</Application>
  <PresentationFormat>와이드스크린</PresentationFormat>
  <Paragraphs>62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Deep Learing 1,2</vt:lpstr>
      <vt:lpstr>인공지능    -&gt; 사람의 지능을 컴퓨터로 흉내내는것(학습,추론)   머신러닝 = 기계학습    -&gt;기계가 스스로 학습하는것, 인공지능을 실현시키기    위한 방법   딥러닝    -&gt; 머신러닝을 구현하기 위한 기술       (구현에 필요한 데이터의 양이 많다.)</vt:lpstr>
      <vt:lpstr>PowerPoint 프레젠테이션</vt:lpstr>
      <vt:lpstr>머신러닝  1) 인풋 데이터 획득  2) 복잡한 데이터 -&gt; 심플한 데이터로 변형        (사람이 직접 추출해내야.. -&gt; 단점)        3) 컴퓨터에 데이터 입력  4) 결과값 도출   딥러닝  1) 인풋 데이터 획득  2) 머신러닝의 2,3번 과정을 컴퓨터가 처리  3) 결과값 도출   차이점  -&gt; hidden layer의 유무  -&gt; 복잡한 계산의 가능 / 불가능  -&gt; 연산에 필요한 데이터의 양의 차이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전승윤</dc:creator>
  <cp:lastModifiedBy>전승윤</cp:lastModifiedBy>
  <cp:revision>60</cp:revision>
  <dcterms:created xsi:type="dcterms:W3CDTF">2025-07-12T20:43:35Z</dcterms:created>
  <dcterms:modified xsi:type="dcterms:W3CDTF">2025-07-13T13:39:56Z</dcterms:modified>
</cp:coreProperties>
</file>