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3:57:4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76 24575,'0'954'0,"-18"-778"0,19 2801 0,-1-1615 0,0-1357 0,0 0 0,1-1 0,0 1 0,0-1 0,0 1 0,0-1 0,1 1 0,-1-1 0,1 0 0,1 0 0,-1 0 0,0 0 0,1 0 0,0 0 0,0-1 0,0 1 0,0-1 0,1 0 0,-1 0 0,1 0 0,0 0 0,0-1 0,0 1 0,0-1 0,0 0 0,8 2 0,11 4 0,1-1 0,0-1 0,48 5 0,-39-6 0,107 12 0,-99-8 0,1 2 0,76 30 0,6 2 0,-72-24 0,-37-13 0,0-1 0,1 0 0,17 3 0,108 9 0,-72-9 0,-28-3 0,44-1 0,-72-5 0,0 0 0,0-1 0,0 0 0,0-1 0,-1-1 0,1 0 0,-1-1 0,0 0 0,0-1 0,15-9 0,2-1 0,61-24 0,22-12 0,174-93 0,-167 74 0,-61 29 0,-18 12 0,78-43 0,-63 38 0,-40 25 0,1 0 0,28-13 0,-22 12 0,-1 0 0,32-24 0,27-14 0,13 3 0,103-67 0,-165 90 0,31-29 0,4-5 0,-27 29 0,1 1 0,44-22 0,13-9 0,-66 36 0,39-34 0,-41 31 0,42-28 0,-60 46 0,0-2 0,-1 0 0,14-16 0,8-6 0,49-53 0,144-202 0,-211 267 0,0 0 0,-1-1 0,-1 0 0,-1-1 0,-1 0 0,-1-1 0,9-29 0,1 2 0,33-63 0,1 0 0,32-118 0,-59 169 0,-20 49 0,0-1 0,-1 0 0,7-26 0,14-56 0,-15 57 0,7-39 0,19-115 0,-25 152 0,-6 22 0,0-1 0,3-29 0,-1 1 0,1-30 0,1 0 0,-2 30 0,9-28 0,-12 60 0,-1 0 0,-1 0 0,0-1 0,1-24 0,-2-91 0,-6-145 0,-14 171 0,-17-90 0,0 73 0,24 77 0,-29-81 0,29 96 0,1 1 0,3 8 0,0 1 0,-2 0 0,-20-35 0,-58-76 0,56 89 0,-1 2 0,-39-37 0,-128-103 0,167 152 0,-2 1 0,-2 2 0,0 2 0,-1 1 0,-1 2 0,-52-20 0,-66-18 0,-56-14 0,171 56 0,-8-2 0,-57-14 0,-73-22 0,9-1 0,35 9 0,3 18 0,84 20 0,-47-15 0,52 12 0,0 2 0,-67-5 0,-65-1 0,167 14 0,-59-9 0,-105-1 0,172 11 0,-84 1 0,-132-15 0,150 7 0,-1 4 0,-70 6 0,19 0 0,-340-3 0,452 0-58,-1 1-1,1 0 1,0 0-1,0 0 0,0 1 1,0 0-1,0 0 1,0 1-1,-7 4 1,4-3-722,-3 2-6046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8F91-FC63-3B9C-D59A-0B065CC5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22B550-2942-F8D3-FA7C-D639BAD7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81CA9-C8B3-9F68-C2DA-330BFB82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B2888B-D8C9-C2D2-7A2F-B73448F0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665B3-C435-0A28-0CA8-6C5EECFE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ABA27-1F33-A7AF-BD92-7C9D280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3DAE0-7E43-BC40-2EC7-B08C8A553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94459-5BFB-9FDD-B117-CEBB6F15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5890D-7482-CDDE-4EED-C5EDB56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A777F-413B-B378-25A6-78DD1CDE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0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8F02A-B041-FE2F-7847-B8BF9A724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EF786-4287-A15B-6F6B-78E56AC48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9A56-78DD-DE0A-DFEF-57AA5B93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0C59A-0537-DD2F-7469-356697B2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4DEF5-14F9-7F3C-B058-52A80D2E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0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73FB-6FBD-B1DC-C34D-D194C2F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BA64C-23FA-52FA-E2EB-980A26E4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F9448-9147-8121-D920-35DBA66E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D9A63-0B9A-76BF-5F54-2127A44F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E9F5D-4FC9-F0FF-12C8-F1CCFA5A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33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EABB-13FA-EC76-D68B-6E755E53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1B5D2-322A-5A43-4866-009A67A2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67DB8-F488-BF5F-3C63-D39D974F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5451F-1429-1B7B-22F9-A800D5EA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573DB-2214-5E36-5F56-3C4E766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3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4FFA3-8129-BFC3-08AC-AFAF589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9FB6F-5937-DD37-0049-8ED4D2C30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D2C67-8AB5-A14A-4D54-10B32670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718CB5-A6B7-FF9F-4F2B-8BC1614F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3D128C-6382-0B3C-826C-4B204551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6A893-650E-C59C-26E0-6A8FFF21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B0CE-D764-0C9B-E678-F50D73E1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20CEB-A7D5-875D-0B9A-78912F72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35937-04FA-2376-47F5-DE8A4586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A96FF-8C2F-EF70-9F73-C37E9A79C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015CA-E42E-9842-30D9-6B9C16A32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D4D0A-7B5B-5BA6-3BE6-BD5C88F7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9F242A-23E4-7338-E864-B70621B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81855-561B-8FCD-A347-7F4A88D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3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6C3CF-7E11-A900-9C9F-939A9348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407D7D-5DD1-E864-048E-C0025779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4E7BBD-ED26-D8AE-FDBB-40EDEE68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A2CEC-C76B-7057-D528-4BB90DC1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9F0CD-A343-5CA5-038C-1F9EBE3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572DD-A4C6-0A61-D9F2-AB909E85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E8465-AED7-46E8-964E-E6EF940E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5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D65B-A108-937E-9046-E03F4E4A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E8468-9632-1F8B-2B8A-F0359FF5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401FB-C617-CBFE-20A9-7D0ACBEC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99F9B-97AD-6882-4E52-5A9D7836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DF0FC-8FBF-9877-88D3-AF5C8C93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12E7C-36A3-E18A-43E1-390FF512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6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50B8B-55A3-335D-427D-C637F12C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46A21-F20B-7680-3862-8CBDFD3B0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89886-2AB9-B11A-CD97-7C5A1280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7773B-4959-60F3-C0C3-20A6CC59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4B8A2-C43C-FE50-ABCB-591C319F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83130-6DAD-C8D7-B894-B764E97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102F1-1B94-A69F-730D-955B688A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09E47-93BE-5C38-C975-05A4094A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7A63B-4B74-ABCE-2179-41854A19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C0358-A63E-4DA0-96FF-B679DE56D215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602D3-9961-3EE4-2FE0-CA85DAEE3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BA204-063D-2F28-BCAB-1B5E7AFA0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D5ADD-82BE-415B-B106-57B2DFAA7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6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EE76F-4F92-80FF-62AA-433677D78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B86C-2C28-A14D-4FFD-E0DE072E6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21011290 </a:t>
            </a:r>
            <a:r>
              <a:rPr lang="ko-KR" altLang="en-US" dirty="0"/>
              <a:t>전승윤</a:t>
            </a:r>
          </a:p>
        </p:txBody>
      </p:sp>
    </p:spTree>
    <p:extLst>
      <p:ext uri="{BB962C8B-B14F-4D97-AF65-F5344CB8AC3E}">
        <p14:creationId xmlns:p14="http://schemas.microsoft.com/office/powerpoint/2010/main" val="24397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C4C37-95EC-64EF-48C8-7B24D84F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도표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70622B-08F9-CD21-EF8E-340084640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3" y="193674"/>
            <a:ext cx="10508889" cy="5961465"/>
          </a:xfrm>
        </p:spPr>
      </p:pic>
    </p:spTree>
    <p:extLst>
      <p:ext uri="{BB962C8B-B14F-4D97-AF65-F5344CB8AC3E}">
        <p14:creationId xmlns:p14="http://schemas.microsoft.com/office/powerpoint/2010/main" val="23629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E5B5C-1046-71BA-7425-2CFC4D6E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FBC690-DE9F-B1FE-9333-B96A47987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5" y="153775"/>
            <a:ext cx="11287080" cy="6171962"/>
          </a:xfrm>
        </p:spPr>
      </p:pic>
    </p:spTree>
    <p:extLst>
      <p:ext uri="{BB962C8B-B14F-4D97-AF65-F5344CB8AC3E}">
        <p14:creationId xmlns:p14="http://schemas.microsoft.com/office/powerpoint/2010/main" val="413983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CF90-827F-E55A-D6F8-E19114BE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E804B79-CFB3-2327-F5B0-4AAC51A13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2" y="365125"/>
            <a:ext cx="8917614" cy="5921422"/>
          </a:xfrm>
        </p:spPr>
      </p:pic>
    </p:spTree>
    <p:extLst>
      <p:ext uri="{BB962C8B-B14F-4D97-AF65-F5344CB8AC3E}">
        <p14:creationId xmlns:p14="http://schemas.microsoft.com/office/powerpoint/2010/main" val="17436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A3941-15C5-D800-2931-33A4A638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친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01C8A9-5505-BA99-8926-F72F93D8A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6" y="181069"/>
            <a:ext cx="10782962" cy="594677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6749D289-34B3-92EC-442F-D0BDA18E1AF5}"/>
                  </a:ext>
                </a:extLst>
              </p14:cNvPr>
              <p14:cNvContentPartPr/>
              <p14:nvPr/>
            </p14:nvContentPartPr>
            <p14:xfrm>
              <a:off x="6990680" y="1229770"/>
              <a:ext cx="1570320" cy="21171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6749D289-34B3-92EC-442F-D0BDA18E1A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2040" y="1220770"/>
                <a:ext cx="1587960" cy="21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4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5AD4-54DD-959F-9ABF-60DD0F93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, 도표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C03FF1-6086-7E2F-16F4-FEDDDD6C6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0" y="257174"/>
            <a:ext cx="10835865" cy="6080125"/>
          </a:xfrm>
        </p:spPr>
      </p:pic>
    </p:spTree>
    <p:extLst>
      <p:ext uri="{BB962C8B-B14F-4D97-AF65-F5344CB8AC3E}">
        <p14:creationId xmlns:p14="http://schemas.microsoft.com/office/powerpoint/2010/main" val="77307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FD8C-C1BA-BA50-D750-7B928B1B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91655C-3BD7-A865-5AFE-19D41D54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1" y="297075"/>
            <a:ext cx="11005574" cy="6294793"/>
          </a:xfrm>
        </p:spPr>
      </p:pic>
    </p:spTree>
    <p:extLst>
      <p:ext uri="{BB962C8B-B14F-4D97-AF65-F5344CB8AC3E}">
        <p14:creationId xmlns:p14="http://schemas.microsoft.com/office/powerpoint/2010/main" val="103930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Deep learning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1</cp:revision>
  <dcterms:created xsi:type="dcterms:W3CDTF">2025-07-13T13:49:52Z</dcterms:created>
  <dcterms:modified xsi:type="dcterms:W3CDTF">2025-07-13T14:04:11Z</dcterms:modified>
</cp:coreProperties>
</file>