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9" r:id="rId4"/>
    <p:sldId id="258" r:id="rId5"/>
    <p:sldId id="257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62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14:07:15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1 24575,'0'41'0,"-1"-13"0,1-1 0,1 0 0,10 52 0,-6-52 0,-2 1 0,-1-1 0,-1 1 0,-4 45 0,1-34 0,4 49 0,6-28 0,-4-34 0,1 47 0,-3-35 0,1 0 0,10 43 0,-6-43 0,-2 1 0,1 45 0,-7 1168 0,-17-1076 0,19 583 0,-20-619 0,21-36 0,-4 75 0,-5-110 0,2-29 0,0 45 0,7 1270 0,-4-699 0,1-638 0,-1 0 0,-1 0 0,-9 32 0,7-32 0,1 0 0,1 1 0,-3 33 0,5-22 0,-1 1 0,-8 36 0,7-42 0,1-1 0,1 27 0,2-30 0,-2 1 0,0-1 0,-6 30 0,2-26 0,2 1 0,1-1 0,2 41 0,0-38 0,0 0 0,-8 49 0,-4 7 0,3 1 0,5 140 0,4-160 0,17 40-1365,-16-90-5461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16:02:17.40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24575,'336'0'-1365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7T16:38:27.081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7T16:38:28.327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7T16:38:32.752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7T16:39:02.154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 1,'0'759,"-19"-618,2 53,15-78,5 103,5-158,-4-36,1 48,-5 15,0-73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7T16:39:10.499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1 639,'3'0,"1"-1,-1 1,0-1,0 0,0 0,0 0,1 0,-1 0,-1-1,1 1,0-1,0 0,-1 0,1 0,-1 0,4-4,36-50,-3 5,63-27,-34 27,-7 5,-27 23,48-47,24-19,-70 54,-21 22,-1 0,-1-2,0 1,-1-2,11-16,-18 21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16:41:53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4 24575,'-1'4'0,"0"0"0,0-1 0,0 1 0,-1 0 0,1-1 0,-1 1 0,0 0 0,-3 5 0,-11 25 0,14-27 0,1 0 0,1 0 0,-1 0 0,1 0 0,1 1 0,-1-1 0,1 0 0,0 0 0,1 0 0,0 0 0,0-1 0,0 1 0,6 11 0,-6-15 0,-1-1 0,1 1 0,0-1 0,0 0 0,0 0 0,0 1 0,0-1 0,0-1 0,0 1 0,1 0 0,-1-1 0,1 1 0,0-1 0,-1 1 0,1-1 0,0 0 0,0 0 0,-1-1 0,1 1 0,0-1 0,0 1 0,0-1 0,0 0 0,0 0 0,0 0 0,0 0 0,0-1 0,0 1 0,0-1 0,-1 0 0,1 1 0,0-1 0,0-1 0,-1 1 0,5-3 0,-3 2 0,-1-1 0,0 1 0,0-1 0,0 0 0,-1 0 0,1 0 0,-1 0 0,1-1 0,-1 1 0,0 0 0,0-1 0,-1 0 0,1 1 0,-1-1 0,0 0 0,0 0 0,0 0 0,1-6 0,0-3 0,-1 0 0,0-1 0,0 1 0,-3-18 0,2 29-40,0 0 0,0-1 0,0 1 0,-1 0-1,1-1 1,-1 1 0,0 0 0,1-1 0,-1 1 0,0 0 0,-1 0-1,1 0 1,0 0 0,0 0 0,-1 0 0,0 0 0,1 1-1,-1-1 1,0 0 0,1 1 0,-1-1 0,0 1 0,0 0 0,0 0-1,-1-1 1,1 1 0,0 1 0,0-1 0,-1 0 0,1 1-1,0-1 1,-1 1 0,-2-1 0,-9 0-6786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16:42:00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7 24575,'-8'2'0,"1"0"0,-1 1 0,0 0 0,1 0 0,-1 0 0,1 1 0,0 0 0,0 0 0,1 1 0,-1 0 0,1 0 0,0 1 0,1-1 0,-1 1 0,-8 13 0,12-15 0,0 1 0,1-1 0,0 1 0,-1-1 0,2 1 0,-1 0 0,0 0 0,1-1 0,0 1 0,0 0 0,1 0 0,-1-1 0,1 1 0,0 0 0,0-1 0,1 1 0,-1 0 0,1-1 0,0 0 0,0 1 0,0-1 0,1 0 0,0 0 0,0 0 0,0-1 0,0 1 0,0-1 0,1 0 0,-1 1 0,1-2 0,0 1 0,0 0 0,0-1 0,0 1 0,0-1 0,1-1 0,-1 1 0,1 0 0,-1-1 0,1 0 0,0 0 0,-1 0 0,1-1 0,0 0 0,0 0 0,0 0 0,-1 0 0,1-1 0,0 0 0,-1 0 0,1 0 0,0 0 0,6-3 0,-9 2 0,1 0 0,0 1 0,-1-1 0,1 0 0,-1 0 0,1 0 0,-1-1 0,0 1 0,0-1 0,0 1 0,0-1 0,-1 1 0,1-1 0,-1 0 0,1 0 0,-1 0 0,1-5 0,9-61 0,-5 26 0,-6 41-45,2-1-28,-1-1-1,0 1 1,-1-1 0,1 0-1,0 1 1,-1-1 0,0 1-1,0-1 1,0 0 0,0 1-1,-1-1 1,0 0 0,1 1-1,-1-1 1,0 1 0,-1-1-1,-1-4 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16:42:05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0 24575,'-2'1'0,"-1"0"0,1 0 0,0-1 0,-1 1 0,1 0 0,0 1 0,0-1 0,0 0 0,0 1 0,0-1 0,0 1 0,0 0 0,0-1 0,1 1 0,-1 0 0,1 0 0,-1 0 0,0 3 0,-24 40 0,25-44 0,-3 8 0,0 0 0,1 0 0,0 1 0,0-1 0,1 0 0,0 1 0,-1 18 0,3-26 0,-1 0 0,1 1 0,1-1 0,-1 1 0,0-1 0,0 1 0,1-1 0,0 0 0,-1 1 0,1-1 0,0 0 0,0 1 0,0-1 0,0 0 0,1 0 0,-1 0 0,1 0 0,-1 0 0,1 0 0,-1-1 0,1 1 0,0 0 0,0-1 0,0 1 0,0-1 0,0 0 0,0 0 0,1 0 0,-1 0 0,0 0 0,1 0 0,-1 0 0,0-1 0,1 1 0,3-1 0,-1 1 0,0 0 0,-1-1 0,1 0 0,0 0 0,-1 0 0,1 0 0,0-1 0,-1 0 0,1 0 0,-1 0 0,1 0 0,-1-1 0,1 0 0,-1 0 0,7-4 0,-9 3 0,1 1 0,0-1 0,-1 0 0,1 0 0,-1-1 0,0 1 0,0 0 0,0-1 0,-1 0 0,1 1 0,-1-1 0,0 0 0,0 1 0,0-1 0,-1 0 0,1 0 0,-1 0 0,0 0 0,0-4 0,0 0-118,1-1-90,-1 1 1,-1-1-1,1 1 0,-1-1 0,-2-8 0,-2 6-6618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16:42:07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55 24575,'-3'1'0,"-1"0"0,0 0 0,0 1 0,1-1 0,-1 1 0,1 0 0,0 0 0,-1 1 0,1-1 0,0 0 0,0 1 0,1 0 0,-1 0 0,-4 5 0,-32 48 0,34-47 0,0 0 0,1 0 0,0 1 0,1-1 0,0 1 0,-2 10 0,5-18 0,0-1 0,0 1 0,0 0 0,0 0 0,0 0 0,1-1 0,-1 1 0,0 0 0,1 0 0,-1-1 0,1 1 0,0 0 0,-1-1 0,1 1 0,0-1 0,0 1 0,0-1 0,0 1 0,0-1 0,0 0 0,1 1 0,-1-1 0,0 0 0,1 0 0,-1 0 0,1 0 0,-1 0 0,1 0 0,0-1 0,-1 1 0,1 0 0,0-1 0,-1 1 0,1-1 0,0 0 0,0 1 0,-1-1 0,1 0 0,0 0 0,0 0 0,2-1 0,5 2 0,-1 0 0,1-1 0,0-1 0,-1 1 0,1-1 0,0-1 0,-1 0 0,0 0 0,15-6 0,-18 5 0,0 0 0,0 0 0,0 0 0,0-1 0,-1 0 0,0 0 0,0 0 0,0 0 0,0-1 0,0 0 0,-1 0 0,0 0 0,0 0 0,-1 0 0,4-7 0,-3 1 0,1 0 0,-1 0 0,-1 0 0,0 0 0,0 0 0,-1 0 0,0-1 0,-1 1 0,-1 0 0,0-1 0,0 1 0,-4-13 0,4 22-85,1 1 0,-1 0-1,0-1 1,0 1 0,0 0-1,1 0 1,-1 0 0,0 0-1,-1 0 1,1 0 0,0 0-1,0 0 1,0 0 0,-1 0-1,-1 0 1,-8-4-6741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16:42:14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0 24575,'-1'1'0,"-1"0"0,1 0 0,-1 0 0,1 0 0,-1 0 0,1 0 0,0 0 0,-1 1 0,1-1 0,0 0 0,0 1 0,0-1 0,0 1 0,0-1 0,0 1 0,0 1 0,-17 33 0,16-32 0,-1 5 0,0-1 0,0 0 0,1 0 0,0 1 0,1 0 0,0-1 0,0 1 0,1 0 0,0-1 0,0 1 0,1 0 0,0-1 0,1 1 0,4 14 0,-4-19 0,-1 0 0,0-1 0,1 1 0,0-1 0,0 0 0,0 0 0,0 0 0,0 0 0,0 0 0,1 0 0,0 0 0,0-1 0,-1 1 0,1-1 0,1 0 0,-1 0 0,0 0 0,0 0 0,1 0 0,-1-1 0,1 0 0,-1 0 0,1 0 0,0 0 0,0 0 0,-1-1 0,1 1 0,0-1 0,0 0 0,-1 0 0,1-1 0,0 1 0,0-1 0,-1 0 0,7-2 0,-3 1 0,0 0 0,0-1 0,0 0 0,-1 0 0,0-1 0,1 0 0,-1 0 0,-1-1 0,1 1 0,0-1 0,-1 0 0,0-1 0,5-6 0,-8 8 0,1 1 0,-1-1 0,1 0 0,-1 0 0,0 0 0,-1 0 0,1-1 0,-1 1 0,0 0 0,0-1 0,0 1 0,0-1 0,-1 1 0,0-1 0,0 1 0,0-1 0,0 1 0,-1-1 0,0 1 0,0 0 0,0-1 0,-3-6 0,2 8-72,-1-1 1,1 1-1,-1 0 0,1 0 0,-1 1 0,0-1 0,0 1 0,-1-1 1,1 1-1,0 0 0,-1 0 0,1 0 0,-1 1 0,0-1 0,1 1 1,-1 0-1,0 0 0,-5-1 0,-5 0-6754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16:04:04.3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1 177 24575,'3'-1'0,"1"0"0,-1-1 0,0 0 0,1 1 0,-1-1 0,0-1 0,0 1 0,0 0 0,-1-1 0,1 1 0,3-5 0,13-10 0,95-48 0,-102 59 0,1 0 0,1 1 0,-1 1 0,0 0 0,1 1 0,24-2 0,14-5 0,-33 7 0,1 0 0,-1 2 0,20 0 0,-19 1 0,-1-1 0,1 0 0,19-5 0,-22 3 0,0 1 0,0 0 0,0 2 0,0 0 0,0 1 0,0 0 0,0 1 0,-1 1 0,1 1 0,-1 1 0,1 0 0,-1 1 0,15 8 0,4 9 0,-28-17 0,2 0 0,-1-1 0,1 0 0,12 5 0,-7-2 0,0 0 0,0 1 0,-1 0 0,0 1 0,0 1 0,-1 0 0,-1 0 0,21 27 0,-15-18 0,41 37 0,-50-52 7,0 1-1,1-1 1,0 0-1,0-1 1,0 0-1,1-1 0,-1 1 1,1-2-1,0 1 1,15 0-1,12 0-256,57-2-1,-51-2-684,-28 1-5891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16:42:16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16 24575,'-2'2'0,"-1"0"0,1 1 0,0 0 0,0-1 0,0 1 0,0 0 0,0 0 0,1 0 0,-1 0 0,1 0 0,0 0 0,0 0 0,-1 7 0,-2 1 0,1-5 0,-1 3 0,0 1 0,0-1 0,1 1 0,-3 19 0,6-28 0,-1 1 0,1 0 0,0 0 0,0-1 0,0 1 0,0 0 0,1-1 0,-1 1 0,0 0 0,1-1 0,-1 1 0,1-1 0,-1 1 0,1 0 0,0-1 0,0 1 0,-1-1 0,1 0 0,0 1 0,0-1 0,1 0 0,-1 1 0,0-1 0,0 0 0,1 0 0,-1 0 0,0 0 0,1 0 0,-1-1 0,1 1 0,-1 0 0,1-1 0,0 1 0,-1-1 0,1 1 0,2-1 0,18 5 0,-13-2 0,0-1 0,0-1 0,0 0 0,0 0 0,0 0 0,11-2 0,-18 1 0,1 0 0,-1-1 0,0 0 0,0 1 0,0-1 0,0 0 0,1 0 0,-1 0 0,-1 0 0,1-1 0,0 1 0,0-1 0,0 1 0,-1-1 0,1 1 0,-1-1 0,1 0 0,-1 0 0,0 0 0,1 0 0,-1 0 0,0 0 0,0 0 0,0 0 0,-1 0 0,1 0 0,-1-1 0,1 1 0,0-4 0,1-8 0,0 0 0,-1 0 0,0 0 0,-1 0 0,-1 0 0,0 0 0,-6-26 0,7 39 0,0 1 0,-1-1 0,1 0 0,0 0 0,-1 0 0,1 0 0,0 1 0,-1-1 0,1 0 0,-1 0 0,1 1 0,-1-1 0,0 0 0,1 1 0,-1-1 0,0 0 0,1 1 0,-1-1 0,0 1 0,0-1 0,1 1 0,-1 0 0,0-1 0,0 1 0,0 0 0,0-1 0,0 1 0,-1 0 0,1 0 0,-1 1 0,1-1 0,-1 1 0,1 0 0,-1-1 0,1 1 0,0 0 0,-1 0 0,1 0 0,0 0 0,0 0 0,-1 0 0,1 0 0,-1 2 0,-28 47 0,25-37-1365,0-2-5461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16:42:17.5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 24575,'1'159'0,"-1"-158"0,0 1 0,0 0 0,0-1 0,0 1 0,1 0 0,-1-1 0,1 1 0,-1 0 0,1-1 0,0 1 0,-1-1 0,1 1 0,0-1 0,0 1 0,0-1 0,0 0 0,0 1 0,1-1 0,-1 0 0,0 0 0,1 0 0,-1 0 0,0 0 0,1 0 0,-1 0 0,1-1 0,-1 1 0,1 0 0,0-1 0,-1 1 0,1-1 0,0 0 0,-1 1 0,1-1 0,0 0 0,-1 0 0,1 0 0,0 0 0,-1-1 0,1 1 0,0 0 0,-1-1 0,1 1 0,0-1 0,-1 1 0,3-2 0,2 0 0,0 0 0,0-1 0,-1 0 0,1 0 0,-1 0 0,0 0 0,0-1 0,0 0 0,0 0 0,0 0 0,6-9 0,-5 2 0,-1 1 0,-1-1 0,0-1 0,0 1 0,-1 0 0,0-1 0,-1 0 0,0 1 0,-1-1 0,-1 0 0,0 0 0,0 0 0,-4-21 0,4 32 0,0 0 0,0-1 0,0 1 0,0-1 0,0 1 0,0-1 0,0 1 0,-1 0 0,1-1 0,-1 1 0,1 0 0,-1-1 0,1 1 0,-1 0 0,0-1 0,1 1 0,-1 0 0,0 0 0,0 0 0,0 0 0,0 0 0,0 0 0,0 0 0,0 0 0,-1 0 0,1 1 0,0-1 0,0 0 0,-1 1 0,1-1 0,0 1 0,-1-1 0,1 1 0,0 0 0,-1-1 0,1 1 0,-1 0 0,1 0 0,-1 0 0,1 0 0,0 0 0,-1 1 0,1-1 0,-1 0 0,1 0 0,0 1 0,-1-1 0,1 1 0,0 0 0,-2 0 0,-5 3 0,1 0 0,0 0 0,0 0 0,0 1 0,1 0 0,-1 1 0,-6 6 0,-4 7-1365,11-10-5461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16:42:20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0 24575,'-2'1'0,"1"0"0,-1 0 0,1-1 0,-1 1 0,1 0 0,0 0 0,-1 0 0,1 0 0,0 0 0,0 1 0,0-1 0,0 0 0,0 1 0,0-1 0,0 0 0,0 1 0,1-1 0,-1 1 0,0-1 0,1 1 0,-1 0 0,1 1 0,-11 38 0,10-30 0,-1 1 0,1 0 0,1 1 0,0-1 0,1 0 0,3 16 0,-3-24 0,0-1 0,0 0 0,0 0 0,1 0 0,-1 0 0,1 0 0,0-1 0,0 1 0,0 0 0,0-1 0,0 1 0,0-1 0,1 0 0,-1 0 0,1 0 0,0 0 0,0 0 0,0 0 0,-1-1 0,2 1 0,-1-1 0,0 0 0,0 0 0,0 0 0,0 0 0,1-1 0,4 1 0,-4 0 0,1-1 0,-1 1 0,0-1 0,0 0 0,1 0 0,-1 0 0,0 0 0,0-1 0,0 0 0,1 1 0,-1-2 0,0 1 0,4-2 0,-4 0 0,1-1 0,-1 0 0,0 0 0,0 0 0,0 0 0,-1-1 0,0 1 0,0-1 0,4-6 0,-5 8 0,0-1 0,0 1 0,0-1 0,0 0 0,-1 0 0,0 1 0,0-1 0,0 0 0,0 0 0,0 0 0,-1 0 0,1-1 0,-1 1 0,0 0 0,-1 0 0,1 0 0,-1 0 0,-1-6 0,1 7 0,-1 0 0,1 1 0,-1-1 0,1 1 0,-1-1 0,0 1 0,0-1 0,0 1 0,0 0 0,0 0 0,-1 0 0,1 1 0,-1-1 0,1 0 0,-1 1 0,0-1 0,1 1 0,-1 0 0,0 0 0,0 0 0,0 1 0,0-1 0,0 1 0,0-1 0,-4 1 0,-10-1-1365,2 1-5461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16:42:24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0 24575,'-2'4'0,"1"0"0,-1 0 0,0 0 0,0 0 0,0-1 0,0 1 0,-1-1 0,1 1 0,-5 3 0,-9 16 0,13-16 0,0 0 0,0 0 0,1 0 0,1 1 0,-1-1 0,1 1 0,0-1 0,1 1 0,0-1 0,0 1 0,1-1 0,-1 1 0,4 8 0,-4-13 0,1 0 0,-1 0 0,1-1 0,0 1 0,0-1 0,0 1 0,0-1 0,1 1 0,-1-1 0,1 1 0,0-1 0,-1 0 0,1 0 0,0 0 0,0 0 0,0 0 0,0 0 0,1-1 0,-1 1 0,0-1 0,1 0 0,-1 1 0,1-1 0,0 0 0,-1 0 0,1-1 0,0 1 0,-1-1 0,1 1 0,0-1 0,0 0 0,0 0 0,-1 0 0,1 0 0,0 0 0,0-1 0,-1 1 0,4-2 0,-3 2 0,0-1 0,0 0 0,0 0 0,0-1 0,0 1 0,0 0 0,0-1 0,-1 0 0,1 0 0,-1 1 0,1-2 0,-1 1 0,1 0 0,-1 0 0,0-1 0,0 1 0,0-1 0,-1 0 0,1 1 0,-1-1 0,1 0 0,-1 0 0,0 0 0,0 0 0,0 0 0,0 0 0,-1-1 0,1 1 0,-1 0 0,0 0 0,0-4 0,0 1 0,-1 0 0,0 0 0,0 0 0,0 0 0,0 0 0,-1 1 0,0-1 0,0 0 0,-1 1 0,0-1 0,0 1 0,0 0 0,0 0 0,-1 0 0,-7-7 0,-7-5-1365,11 9-5461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16:42:26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0 24575,'-1'4'0,"-1"-1"0,1 0 0,-1 1 0,0-1 0,0 0 0,0 0 0,0 0 0,0 0 0,-1 0 0,1-1 0,-5 5 0,-10 11 0,9-5 0,1 0 0,0 1 0,0-1 0,-5 19 0,11-28 0,-1 0 0,1 0 0,0-1 0,1 1 0,-1 0 0,1 0 0,-1 0 0,1 0 0,0 0 0,1-1 0,-1 1 0,1 0 0,-1 0 0,1 0 0,0-1 0,1 1 0,-1 0 0,0-1 0,1 1 0,0-1 0,4 7 0,-2-8 0,-1 1 0,0-1 0,0 0 0,1 0 0,0 0 0,-1-1 0,1 1 0,0-1 0,0 0 0,-1 0 0,1 0 0,0 0 0,0-1 0,0 0 0,0 0 0,0 0 0,0 0 0,0 0 0,0-1 0,6-1 0,-6 1 0,1 0 0,-1 0 0,1-1 0,-1 1 0,1-1 0,-1 0 0,0 0 0,1 0 0,-1-1 0,0 1 0,-1-1 0,1 0 0,0 0 0,-1-1 0,0 1 0,6-8 0,-4 1 0,0 0 0,-1-1 0,0 0 0,0 0 0,-1 0 0,-1 0 0,2-17 0,-4 25 0,1 1 0,-1-1 0,0 1 0,0-1 0,0 1 0,-1 0 0,1-1 0,0 1 0,-1-1 0,1 1 0,-1 0 0,0-1 0,0 1 0,0 0 0,0 0 0,-1 0 0,1 0 0,0 0 0,-1 0 0,1 0 0,-1 0 0,0 0 0,0 1 0,1-1 0,-1 1 0,0-1 0,-1 1 0,1 0 0,0 0 0,0 0 0,0 0 0,-1 0 0,1 0 0,0 1 0,-1-1 0,1 1 0,-1-1 0,1 1 0,-1 0 0,-3 0 0,1 1-124,1-1 0,-1 1 0,0-1 0,1 1 0,-1 1 0,1-1-1,-1 1 1,1-1 0,0 1 0,-5 3 0,0 1-6702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16:42:28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5 24575,'-2'4'0,"1"0"0,-1 0 0,0 0 0,0 0 0,0-1 0,0 1 0,-1-1 0,1 1 0,-5 3 0,-9 16 0,11-10 0,2 0 0,-1 0 0,2 0 0,0 1 0,0-1 0,2 1 0,-1 0 0,2-1 0,2 19 0,-1 18 0,-1-44 0,0 0 0,0 0 0,0 0 0,1 0 0,-1 0 0,2 0 0,-1 0 0,0 0 0,1-1 0,4 6 0,-6-8 0,0-1 0,0 0 0,1 0 0,-1 0 0,1 0 0,-1-1 0,1 1 0,0 0 0,0-1 0,0 1 0,0-1 0,0 1 0,0-1 0,0 0 0,0 0 0,0 0 0,1 0 0,-1 0 0,0-1 0,1 1 0,-1-1 0,1 1 0,-1-1 0,0 0 0,1 0 0,-1 0 0,1 0 0,3-1 0,-3-1 0,0 0 0,-1 0 0,1 0 0,0 0 0,-1 0 0,1-1 0,-1 1 0,0-1 0,0 0 0,0 0 0,0 1 0,-1-1 0,1 0 0,-1-1 0,1 1 0,-1 0 0,0 0 0,0-4 0,14-63 0,-7 24 0,-5 34 0,0-1 0,-1 1 0,0 0 0,-1-1 0,-1 1 0,0-1 0,0 1 0,-2-1 0,1 1 0,-2-1 0,1 1 0,-8-18 0,5 18-1365,1 1-5461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16:42:29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0 24575,'-1'1'0,"-1"0"0,1 0 0,0 0 0,0 0 0,-1 0 0,1 0 0,0 0 0,0 0 0,0 1 0,0-1 0,1 0 0,-1 1 0,0-1 0,1 0 0,-1 1 0,0-1 0,1 1 0,0-1 0,-1 4 0,-9 33 0,9-35 0,-7 34 0,-5 52 0,14-81 0,0 0 0,0 0 0,0 0 0,1 0 0,0 0 0,1 0 0,5 11 0,-7-17 0,0 1 0,0-1 0,1 1 0,-1-1 0,1 0 0,0 0 0,-1 0 0,1 0 0,0 0 0,0 0 0,4 2 0,-5-3 0,0-1 0,0 1 0,1-1 0,-1 0 0,0 0 0,0 1 0,0-1 0,0 0 0,0 0 0,1 0 0,-1 0 0,0 0 0,0 0 0,0-1 0,0 1 0,1 0 0,-1 0 0,0-1 0,0 1 0,0-1 0,0 1 0,0-1 0,0 0 0,0 1 0,0-1 0,0 0 0,1-1 0,6-9 0,1 0 0,-2-1 0,0 0 0,0 0 0,-1-1 0,7-22 0,-7 18 40,0 0 0,5-29 0,-10 43-108,-1 0 1,1-1-1,-1 1 1,0-1-1,0 1 1,0 0-1,0-1 1,0 1-1,-1-1 1,1 1-1,-1 0 1,0-1-1,0 1 1,0 0-1,-1 0 1,1 0-1,-1 0 1,0 0-1,0 0 1,0 0-1,-2-3 1,-7-2-6759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16:42:35.6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24575,'3'0'0,"1"4"0,3 0 0,3-1 0,3 1 0,2-2 0,2-1 0,0 0 0,2-1 0,-1 0 0,0 0 0,-3 0-8191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16:42:39.2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24575,'1'1'0,"0"-1"0,0 1 0,0-1 0,0 1 0,0 0 0,0-1 0,0 1 0,-1 0 0,1 0 0,0-1 0,-1 1 0,1 0 0,0 0 0,-1 0 0,1 0 0,-1 0 0,1 0 0,-1 0 0,0 0 0,1 0 0,-1 0 0,0 0 0,0 0 0,0 0 0,1 0 0,-1 0 0,-1 2 0,4 35 0,-3-33 0,9 100 0,0 22 0,-9-74-1365,0-38-5461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16:42:39.9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24575,'3'0'0,"3"0"0,5 0 0,3 0 0,2 0 0,1 0 0,1 0 0,-2 3 0,-5 1-8191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16:04:06.0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24575,'11'1'0,"1"0"0,0 1 0,-1 1 0,0-1 0,1 2 0,-1 0 0,0 0 0,0 1 0,-1 0 0,0 1 0,0 0 0,0 0 0,-1 1 0,1 1 0,-2-1 0,1 1 0,11 16 0,-18-21 0,-1 0 0,0 1 0,-1-1 0,1 1 0,0 0 0,-1-1 0,0 1 0,0 0 0,0-1 0,0 1 0,-1-1 0,0 1 0,1 0 0,-1-1 0,0 1 0,-1-1 0,1 0 0,0 1 0,-1-1 0,-2 4 0,-5 9 0,0 0 0,-19 24 0,16-24 0,1 0 0,-15 32 0,10-16 0,-33 49-1365,43-69-5461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16:42:40.9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128 1 24575,'-5'0'0,"1"0"0,-1 0 0,1 1 0,-1-1 0,1 1 0,-1 0 0,1 1 0,0-1 0,0 1 0,-1 0 0,1 0 0,0 0 0,1 0 0,-1 1 0,0 0 0,1-1 0,-4 5 0,2-2 0,1 1 0,0 0 0,0 0 0,0 0 0,1 0 0,0 1 0,0-1 0,0 1 0,-2 13 0,0 4 0,2-1 0,1 1 0,1 0 0,1 0 0,4 33 0,-4-55 0,0-1 0,0 1 0,1 0 0,-1-1 0,1 1 0,-1 0 0,1-1 0,0 1 0,-1-1 0,1 1 0,0-1 0,0 0 0,0 1 0,0-1 0,0 0 0,0 1 0,1-1 0,-1 0 0,0 0 0,1 0 0,-1 0 0,1 0 0,2 1 0,0-1 0,0 0 0,0 0 0,0 0 0,0 0 0,0-1 0,0 1 0,0-1 0,1 0 0,6-1 0,-4 0 0,0 0 0,1 0 0,-1-1 0,0 0 0,0 0 0,-1-1 0,1 0 0,0 0 0,-1-1 0,0 1 0,9-8 0,-2-12-1365,-11 10-5461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16:42:41.68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24575,'16'52'0,"-12"-9"0,-2 0 0,-7 66 0,-1-81-1365,2-16-5461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16:42:44.40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24575,'3'0'0,"4"0"0,4 0 0,3 0 0,2 0 0,1 0 0,1 0 0,1 0 0,-1 0 0,-3 0-8191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16:42:45.1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 0 24575,'-16'53'0,"13"-4"13,4 51-1,0-36-1402,-1-49-5436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16:42:45.7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30 24575,'3'0'0,"4"0"0,4 0 0,3 0 0,2 0 0,-2-3 0,0-1 0,1 0 0,0 1 0,2 1 0,-4-3 0,1 1 0,-4 0-8191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16:42:47.1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126 0 24575,'-6'1'0,"0"0"0,0 0 0,1 1 0,-1 0 0,0 0 0,1 0 0,0 0 0,-1 1 0,1 0 0,0 0 0,0 0 0,1 1 0,-1 0 0,1 0 0,0 0 0,0 0 0,0 1 0,0-1 0,1 1 0,0 0 0,0 0 0,0 0 0,-3 8 0,4-9 0,0 0 0,1 0 0,-1 0 0,1 0 0,-1 0 0,1 0 0,1 0 0,-1 0 0,1 1 0,-1-1 0,1 0 0,0 0 0,1 1 0,-1-1 0,1 0 0,0 0 0,0 0 0,0 0 0,0 0 0,1 0 0,0 0 0,0 0 0,0 0 0,0-1 0,0 1 0,1-1 0,-1 0 0,1 1 0,0-1 0,0 0 0,0-1 0,8 6 0,56 42-1365,-55-43-5461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16:42:49.5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35 119 24575,'-1'-1'0,"0"1"0,0-1 0,0 1 0,0-1 0,0 1 0,0-1 0,1 0 0,-1 1 0,0-1 0,0 0 0,1 0 0,-1 0 0,0 1 0,1-1 0,-1 0 0,1 0 0,-1 0 0,1 0 0,0 0 0,-1 0 0,1 0 0,0 0 0,0 0 0,-1 0 0,1-1 0,0 1 0,0-1 0,-2-37 0,2 35 0,-1 2 0,1 0 0,0 0 0,0 0 0,0 0 0,0 0 0,0 0 0,1 0 0,-1 0 0,1 0 0,-1 0 0,1 0 0,-1 0 0,1 0 0,0 1 0,0-1 0,0 0 0,0 0 0,1 1 0,-1-1 0,0 1 0,0-1 0,1 1 0,-1 0 0,1-1 0,0 1 0,-1 0 0,1 0 0,2-1 0,-2 2 0,0 0 0,0 0 0,0 0 0,0 0 0,0 0 0,0 0 0,0 0 0,-1 1 0,1-1 0,0 1 0,0 0 0,0-1 0,0 1 0,-1 0 0,1 0 0,0 0 0,-1 0 0,1 0 0,-1 1 0,1-1 0,-1 0 0,0 1 0,1-1 0,-1 1 0,0-1 0,0 1 0,0 0 0,0 0 0,1 2 0,1 2 0,-1-1 0,1 1 0,-1 0 0,0 0 0,-1 0 0,0 1 0,1-1 0,-2 0 0,1 0 0,-1 1 0,0-1 0,0 0 0,-1 0 0,0 1 0,0-1 0,0 0 0,-1 0 0,0 0 0,0 0 0,-6 10 0,-1 1 0,0-2 0,-2 1 0,0-1 0,0-1 0,-25 23 0,36-37 0,0 0 0,0 1 0,-1-1 0,1 0 0,0 0 0,0 0 0,0 0 0,-1 1 0,1-1 0,0 0 0,0 0 0,0 0 0,0 1 0,0-1 0,-1 0 0,1 0 0,0 0 0,0 1 0,0-1 0,0 0 0,0 0 0,0 1 0,0-1 0,0 0 0,0 0 0,0 1 0,0-1 0,0 0 0,0 0 0,0 1 0,0-1 0,0 0 0,0 0 0,0 1 0,0-1 0,1 0 0,-1 0 0,0 0 0,0 1 0,0-1 0,0 0 0,14 5 0,26-4 0,-29-1 0,7 3-1365,-2 0-5461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16:42:56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70 24575,'-2'87'0,"4"92"0,0-171 0,-1 0 0,2-1 0,-1 1 0,1 0 0,0-1 0,0 1 0,1-1 0,0 0 0,0 0 0,1-1 0,-1 1 0,2-1 0,-1 0 0,8 6 0,20 28 0,38 30 0,-3-7 0,-62-54 0,1-1 0,0 1 0,1-1 0,0 0 0,0-1 0,13 9 0,-15-12 0,0-1 0,0 0 0,0-1 0,1 1 0,-1-1 0,0-1 0,1 1 0,-1-1 0,1 0 0,0-1 0,12 0 0,423-2 0,-302-17 0,-99 20 0,-27 0 0,1-1 0,-1 0 0,1-1 0,15-3 0,-25 3 0,0-1 0,-1 1 0,1-1 0,-1 0 0,1 0 0,-1-1 0,0 1 0,0-1 0,0 0 0,0 0 0,-1 0 0,1 0 0,-1-1 0,0 1 0,0-1 0,4-6 0,-3 5 0,0-1 0,0 1 0,1 0 0,0 1 0,0-1 0,0 1 0,1 0 0,-1 0 0,1 0 0,0 1 0,9-4 0,31-20 0,-39 21 0,0-1 0,0 1 0,-1-1 0,0-1 0,0 1 0,-1-1 0,0 0 0,8-16 0,24-75 0,-26 67 0,-6 21 0,0 1 0,0 0 0,1 1 0,12-17 0,-11 17 0,0 0 0,-1-1 0,-1 0 0,9-19 0,33-120 0,-37 107-1365,-8 29-5461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16:43:02.9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250 0 24575,'-2'26'0,"-1"0"0,-1 0 0,-8 26 0,-2 13 0,10-47 0,-1 0 0,-11 26 0,-7 24 0,-11 31 0,24-74 0,1-1 0,1 1 0,-4 28 0,3 4 0,-3 112 0,13-103 0,-15 115 0,6-87 0,7-65 0,-2 0 0,-10 48 0,9-54 0,0 1 0,1-1 0,1 36 0,0 6 0,-7-2 0,0 32 0,7 54 0,5 126 0,5-215 0,-3-34 0,0 46 0,-5-64 0,1 0 0,0 0 0,1 0 0,-1-1 0,1 1 0,1 0 0,0-1 0,0 0 0,0 0 0,1 0 0,0 0 0,0 0 0,1-1 0,0 0 0,7 9 0,-11-15-30,0 1 0,0 0-1,-1 0 1,1 0 0,0-1-1,0 1 1,0 0 0,0-1-1,0 1 1,0-1 0,0 1-1,0-1 1,0 1 0,0-1-1,0 0 1,1 0-1,-1 1 1,0-1 0,0 0-1,0 0 1,0 0 0,0 0-1,1 0 1,-1-1 0,0 1-1,0 0 1,0 0 0,0-1-1,0 1 1,0-1 0,0 1-1,0-1 1,0 1 0,0-1-1,0 0 1,0 1 0,0-1-1,0 0 1,-1 0 0,1 0-1,0 1 1,0-1 0,-1 0-1,2-2 1,3-7-6796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16:43:05.9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1007 0 24575,'-38'3'0,"0"2"0,0 2 0,1 1 0,-62 22 0,73-22 0,11-1 0,1 0 0,0 1 0,0 0 0,1 1 0,0 1 0,0 0 0,-12 13 0,-10 7 0,11-10 0,2 1 0,0 1 0,-30 39 0,-138 191 0,174-228 0,1 2 0,1 0 0,-17 48 0,21-49 0,0 0 0,-2-1 0,0 0 0,-30 41 0,38-60 0,-50 68 0,50-67 0,0 1 0,1 0 0,0 0 0,0 1 0,0-1 0,1 0 0,0 1 0,1 0 0,-1 11 0,-6 68 0,-1 20 0,9-97 0,0 0 0,1 0 0,0 0 0,0 0 0,1-1 0,1 1 0,0-1 0,0 1 0,0-1 0,1 0 0,1 0 0,0-1 0,0 1 0,0-1 0,14 15 0,-15-18 0,0 1 0,1-1 0,0 0 0,0 0 0,0 0 0,1-1 0,-1 0 0,1 0 0,0 0 0,0-1 0,1 0 0,-1 0 0,1 0 0,-1-1 0,1 0 0,0 0 0,0-1 0,0 0 0,0 0 0,0 0 0,0-1 0,13-2 0,-7 3 0,0 0 0,-1 1 0,1 0 0,0 1 0,14 6 0,-14-5 0,1 0 0,0-1 0,-1-1 0,19 2 0,-26-4 0,1 1 0,-1 0 0,0 0 0,1 1 0,-1 0 0,0 0 0,0 0 0,11 6 0,-17-8 0,-1 0 0,1-1 0,0 1 0,0 0 0,-1-1 0,1 1 0,0-1 0,0 1 0,0-1 0,0 1 0,0-1 0,0 1 0,-1-1 0,1 1 0,0-1 0,0 1 0,0-1 0,1 1 0,-1 0 0,0-1 0,0 1 0,0-1 0,0 1 0,0-1 0,0 1 0,1-1 0,-1 1 0,0 0 0,0-1 0,1 1 0,-1-1 0,0 1 0,1 0 0,-1-1 0,0 1 0,1 0 0,-1-1 0,0 1 0,1 0 0,-1 0 0,1-1 0,-1 1 0,1 0 0,-1 0 0,0 0 0,1 0 0,-1 0 0,1-1 0,-1 1 0,1 0 0,-1 0 0,1 0 0,-1 0 0,1 0 0,-1 1 0,1-1 0,-1 0 0,1 0 0,-1 0 0,1 0 0,-1 0 0,0 1 0,1-1 0,-1 0 0,1 0 0,-1 1 0,0-1 0,1 1 0,-16-36 0,10 29 0,0-1 0,-1 1 0,1 0 0,-1 1 0,-1-1 0,1 1 0,-1 0 0,0 1 0,-11-6 0,43 55 0,-8-24-1365,-10-11-5461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7T16:06:45.639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0 3,'138'-2,"145"4,-212 7,-40-5,47 1,-5-6,100 2,-112 7,-35-4,46 2,104-7,-160 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16:43:11.2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1 24575,'1'10'0,"0"1"0,1-1 0,0 0 0,0 1 0,1-1 0,1 0 0,7 16 0,40 65 0,-44-79 0,57 99 0,-61-106 0,-6-6 0,-20-10 0,17 11 0,-1 0 0,0 1 0,1 0 0,-1 1 0,1-1 0,-1 1 0,1 0 0,0 1 0,0 0 0,0 0 0,0 0 0,-9 7 0,6-4 0,0-1 0,-1 0 0,1 0 0,-13 3 0,-4 0-1365,16-3-5461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16:43:23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76 334 24575,'-2'39'0,"-2"-1"0,-2 0 0,-1 0 0,-19 57 0,8 2 0,14-67 0,-2 28 0,4-1 0,4 71 0,1-22 0,-2-70 0,1-1 0,8 39 0,-4 8 0,-6-63 0,1 0 0,0 0 0,6 22 0,-2-13 0,-1 1 0,1 34 0,1 21 0,-2-41 0,-3 0 0,-2 0 0,-1 1 0,-2-2 0,-15 65 0,12-71 0,-4 58 0,3 0 0,6 111 0,3-127 0,9 1 0,-2-35 0,-7-36 0,0-1 0,0 0 0,0 1 0,1-1 0,1 0 0,-1 0 0,1 0 0,0 0 0,1-1 0,-1 1 0,7 7 0,-7-11 0,1 1 0,0-1 0,-1 0 0,1-1 0,0 1 0,0-1 0,0 1 0,1-1 0,-1 0 0,1-1 0,-1 1 0,1-1 0,-1 0 0,1 0 0,0 0 0,0-1 0,-1 0 0,8 0 0,42-1 0,-31 0 0,0 0 0,0 2 0,0 0 0,34 8 0,-47-7 0,0-1 0,0-1 0,1 1 0,-1-1 0,0-1 0,0 0 0,0-1 0,16-3 0,0-1 0,-21 5 0,-1 0 0,0 0 0,0-1 0,1 0 0,-1 0 0,-1 0 0,1 0 0,0-1 0,0 1 0,-1-1 0,0 0 0,1 0 0,-1-1 0,0 1 0,0 0 0,-1-1 0,1 0 0,2-6 0,4-8 0,-1 0 0,-1 0 0,5-20 0,0 2 0,-5 15 0,-2 0 0,0-1 0,-1 1 0,2-42 0,-7-92 0,-2 58 0,3-802 0,-18 741 0,19-249 0,17 249 0,-16 36 0,-6-126 0,4 245 0,0-1 0,0 2 0,-1-1 0,1 0 0,-1 0 0,0 0 0,0 0 0,0 0 0,-1 0 0,1 1 0,0-1 0,-1 1 0,0-1 0,0 1 0,0-1 0,0 1 0,0 0 0,0 0 0,0 0 0,-1 0 0,1 0 0,-1 1 0,1-1 0,-1 1 0,0 0 0,-3-2 0,-6 0 0,0 0 0,0 1 0,0 1 0,0 0 0,-17 0 0,-36-4 0,59 3 0,1 1 0,-1 0 0,0 0 0,1 1 0,-1-1 0,0 1 0,0 1 0,0-1 0,1 1 0,-1 0 0,-7 2 0,2 2 0,1 0 0,-1 0 0,1 1 0,-13 10 0,22-15 0,-18 12 0,0 2 0,1 0 0,-20 21 0,32-29 0,-1 1 0,1 0 0,1 0 0,-1 0 0,1 1 0,1-1 0,0 1 0,0 0 0,1 1 0,-4 12 0,3-6-195,-2-1 0,0 1 0,0-2 0,-2 1 0,0-1 0,-10 15 0,12-20-6631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16:43:39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48 24575,'9'1'0,"0"1"0,-1 0 0,1 0 0,0 1 0,-1 0 0,1 0 0,-1 1 0,0 0 0,0 1 0,13 9 0,-12-7 0,0-1 0,1-1 0,0 0 0,0 0 0,0-1 0,0 0 0,13 3 0,25-2 0,0-3 0,73-4 0,-23-1 0,-74 2 0,-1-1 0,0-1 0,0 0 0,0-2 0,26-10 0,-35 12 0,0 1 0,1 0 0,27 0 0,-31 2 0,1 0 0,0-1 0,0-1 0,0 0 0,-1 0 0,20-7 0,-8 1 0,-1 1 0,1 1 0,0 1 0,46-4 0,-68 9-44,1-1 0,0 1 0,-1 0 0,1-1 0,0 1 0,-1-1 0,1 1 0,-1-1 0,1 0 0,-1 1 0,1-1 0,-1 0 0,0 0 0,1 0 0,-1 0 0,0 0 0,0-1 0,0 1-1,0 0 1,0-1 0,0 1 0,0 0 0,0-1 0,0 1 0,-1-1 0,1 1 0,0-1 0,-1 0 0,0 1 0,1-3 0,1-9-6782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16:43:43.0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1 872 24575,'1'-2'0,"0"1"0,0-1 0,0 1 0,0-1 0,0 1 0,0-1 0,0 1 0,0 0 0,1 0 0,-1-1 0,1 1 0,-1 0 0,1 0 0,-1 0 0,1 1 0,1-2 0,33-15 0,-31 15 0,31-17 0,54-37 0,22-12 0,-105 63 0,-1-1 0,1 1 0,-1-1 0,0 0 0,0-1 0,-1 1 0,0-1 0,0 0 0,0-1 0,-1 1 0,4-10 0,23-34 0,9-14 0,-36 55 0,1 0 0,1 0 0,-1 0 0,2 1 0,-1 0 0,1 0 0,1 1 0,0 0 0,12-10 0,-17 16 0,0-1 0,0 1 0,0-1 0,0 1 0,-1-1 0,1 0 0,-1 0 0,1 0 0,-1 0 0,0 0 0,0-1 0,-1 1 0,1-1 0,-1 1 0,2-5 0,6-58 0,-9 57 0,0 0 0,1-1 0,0 1 0,1 0 0,0 0 0,1 0 0,4-11 0,0 5 0,0-1 0,-2 0 0,6-21 0,-9 30 0,0-1 0,-1 1 0,0-1 0,0 0 0,-1 1 0,0-1 0,0 0 0,-1 0 0,-2-10 0,3 18 0,0 0 0,0-1 0,0 1 0,0-1 0,0 1 0,0-1 0,-1 1 0,1-1 0,0 1 0,0 0 0,0-1 0,-1 1 0,1-1 0,0 1 0,0 0 0,-1-1 0,1 1 0,0 0 0,-1-1 0,1 1 0,0 0 0,-1 0 0,1-1 0,-1 1 0,1 0 0,0 0 0,-1-1 0,1 1 0,-1 0 0,1 0 0,-1 0 0,1 0 0,-1 0 0,1 0 0,-1 0 0,-13 12 0,-10 29 0,22-37 0,-3 3 0,0 0 0,0-1 0,0 0 0,-1 0 0,-1 0 0,1 0 0,-1-1 0,1 0 0,-1 0 0,-1-1 0,-9 5 0,-26 17 0,165-94 0,-96 40 0,-24 25 0,-1 1 0,1 0 0,0-1 0,0 1 0,0 0 0,0 0 0,0 0 0,0 0 0,0 0 0,4-1 0,-5 3 0,1-1 0,-1 1 0,0 0 0,1 0 0,-1 0 0,1 0 0,-1 1 0,1-1 0,-1 0 0,0 1 0,1-1 0,-1 1 0,0-1 0,1 1 0,-1-1 0,0 1 0,0 0 0,0 0 0,1 0 0,-1 0 0,0-1 0,0 2 0,0-1 0,0 0 0,0 0 0,1 2 0,7 7-136,0 1-1,-1 0 1,0 0-1,-1 1 1,0 0-1,-1 0 1,0 0-1,-1 1 0,6 19 1,-9-19-6690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7T16:44:19.474"/>
    </inkml:context>
    <inkml:brush xml:id="br0">
      <inkml:brushProperty name="width" value="0.1" units="cm"/>
      <inkml:brushProperty name="height" value="0.2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5205 22,'-248'-16,"-65"11,168 8,95-2,-76 12,48-3,-127 1,101-2,-3 1,-51 7,-1007-18,1024-17,-371 19,507-1,1 1,-1 0,0-1,1 2,-1-1,1 0,-1 1,1 0,0 0,-1 0,1 1,0-1,1 1,-1 0,0 0,1 0,0 1,-1-1,1 1,-4 7,-5 9,0 0,2 1,-10 26,-12 22,22-49,0 0,-8 27,11-26,-2 0,-12 23,18-38,0 1,0 0,1 0,0 0,0 0,1 0,0 1,-1 12,5 67,-1-35,0 36,-4 107,-6-127,3-28,1 46,-15 125,20 283,9-420,-1-25,7 46,-9-64,-2 0,2 59,-9 1,4 136,6-167,-4-34,1 46,-5 1040,-1-1102,0 1,-1-1,0 0,0 0,-8 18,6-18,0 1,1-1,1 1,0-1,-2 17,4-15,-1-1,0 1,-1 0,0-1,-1 1,0-1,-1 0,0 0,-1 0,0 0,-1-1,0 0,-12 14,5-10,-2 0,0-1,-1-1,0-1,-1 0,0-1,0-1,-29 11,-86 38,72-37,48-18,-1 1,1 1,-20 9,13-5,1 0,-1-1,-1-1,1-1,-32 6,-101 7,133-18,-75 16,72-11,0-2,-1 0,-28 0,8-4,0 2,-52 9,82-9,0 1,0 0,0 0,1 1,-1 1,1 0,0 1,1 0,-1 1,1 0,0 0,1 2,0-1,0 1,1 1,0-1,-15 23,2 1,16-25,0-1,1 2,0-1,-5 14,-11 28,14-37,1 0,1 1,0 0,1 0,0 0,1 0,-2 28,3-5,-2 0,-9 39,-3 21,10-49,1-9,0 51,4-68,0-15,1 1,0-1,1 1,2 14,-3-20,1-1,-1 1,1 0,0 0,0 0,0-1,0 1,0 0,0-1,0 1,0-1,1 0,-1 1,1-1,-1 0,1 0,0 0,-1 0,1 0,0 0,-1 0,1 0,3 0,47 11,84 8,-111-17,97 15,-17-3,-66-7,-1-3,46 1,74 12,-118-18,-1 2,46 9,-54-8,1-1,59-3,-52-1,45 4,-27 6,-37-4,-1-1,26 0,626-4,-596 11,-27-1,-20-6,33 4,62 0,71 11,-17 0,-103-20,81 4,-95 6,-34-4,46 1,44-8,156 6,-215 6,-37-6,-1 0,26 0,644-4,-531 20,619-20,-752-2,0-1,-1-1,1-1,-1-1,35-16,-46 16,0-1,-1 0,0-1,0 0,0-1,-2-1,1 0,11-16,18-15,-22 22,-1 1,-1-2,-1 0,-1-1,0 0,-2-1,13-34,6-1,-24 48,-1-1,-1 1,1-1,-2 0,1 0,4-23,30-103,-21 13,-11 60,-2 22,0-47,-6-352,-17 265,18-916,-1 1062,-2 1,-13-52,0-9,3 12,-23-78,28 121,2 0,-2-50,1 14,-2-52,8 76,-12-82,-4-97,8 166,3 25,-2-68,9 62,13-80,-10 88,-2 0,-1 0,-4-34,1 25,4-46,6 28,-4 34,2-46,-5-59,-3-110,-3 211,0-1,-2 1,-2 1,-12-33,19 58,-1 0,1 1,0-1,-1 0,0 1,0-1,0 1,-1 0,1 0,-1 0,1 0,-5-1,-56-30,23 14,32 15,0-1,0 1,1-2,0 1,0-1,0-1,-10-12,-11-8,24 25,0-2,0 1,0-1,1 1,-7-10,-4-9,0 0,-2 1,-1 1,-36-32,46 46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16:44:38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0 283 24575,'1'-11'0,"0"0"0,0 0 0,1 0 0,0 1 0,0-1 0,2 0 0,-1 1 0,1 0 0,1 0 0,0 0 0,0 0 0,1 1 0,0 0 0,0 0 0,1 1 0,1-1 0,16-13 0,-10 12 0,0 1 0,1 0 0,1 2 0,-1 0 0,1 0 0,0 1 0,1 1 0,-1 1 0,1 0 0,0 1 0,0 1 0,0 1 0,1 0 0,19 3 0,245-19 0,-256 17 0,7 0 0,48 6 0,-69-4 0,1 0 0,-1 2 0,1-1 0,-1 2 0,0 0 0,-1 0 0,12 7 0,14 12 0,-1 1 0,-1 1 0,-2 2 0,46 50 0,-43-43 0,-26-26 0,0 0 0,-1 0 0,0 1 0,-1 0 0,0 0 0,-1 1 0,10 18 0,10 26-1365,-22-43-5461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16:44:42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0 280 24575,'0'-1'0,"1"0"0,-1 1 0,1-1 0,0 0 0,-1 0 0,1 0 0,0 0 0,-1 0 0,1 1 0,0-1 0,0 0 0,0 1 0,0-1 0,-1 1 0,1-1 0,0 1 0,0-1 0,0 1 0,0-1 0,0 1 0,0 0 0,0 0 0,1-1 0,-1 1 0,0 0 0,0 0 0,1 0 0,36-2 0,-33 2 0,62 2 0,-48-1 0,0 0 0,0-1 0,0-1 0,32-5 0,-46 4 0,-1 0 0,0 0 0,0-1 0,0 1 0,0-1 0,-1 0 0,1 0 0,-1 0 0,1-1 0,-1 1 0,0-1 0,-1 0 0,1 0 0,-1 0 0,1 0 0,-1 0 0,0 0 0,-1-1 0,1 1 0,1-7 0,4-14 0,-1 0 0,3-33 0,-8 53 0,2-48-1365,-2 37-5461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7T16:45:13.403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1,'531'0,"-509"1,1 2,0 0,25 8,-24-6,0 0,41 3,-31-7,59 11,-44-7,-1-1,87-6,-36-1,501 3,-585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7T16:45:16.744"/>
    </inkml:context>
    <inkml:brush xml:id="br0">
      <inkml:brushProperty name="width" value="0.1" units="cm"/>
      <inkml:brushProperty name="height" value="0.2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20,'53'-16,"-2"13,59 3,-40 1,-55-1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7T16:45:19.780"/>
    </inkml:context>
    <inkml:brush xml:id="br0">
      <inkml:brushProperty name="width" value="0.1" units="cm"/>
      <inkml:brushProperty name="height" value="0.2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23,'57'-1,"81"-11,-70 6,-1 2,69 7,-19 0,59-3,-161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7T16:08:23.225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53 1058,'35'1,"0"2,40 7,23 7,0-5,109-1,463-11,-651-2,1 0,-1-2,0 0,0-1,0-1,20-9,-12 5,45-11,-44 14,1-2,-1-1,52-27,-46 21,14-1,-43 16,0 0,0-1,1 1,-1-1,0 0,0 0,-1-1,1 1,0-1,-1 0,0 0,1-1,-1 0,-1 1,1-1,0 0,-1-1,0 1,0 0,4-10,2-6,1-3,0-1,-2-1,-1 1,8-48,-9 23,-1 9,0-48,-4 77,-1-1,0 1,-1-1,0 1,-1 0,0 0,-1 0,0 0,-1 0,0 0,-1 1,0 0,0 0,-12-14,4 4,-1 1,-2 1,1 1,-2 0,-25-19,33 28,0 1,0 1,0 0,0 0,-1 1,0 0,-1 0,1 1,-1 1,1 0,-1 0,0 1,0 0,-16 0,-23 0,0-2,-80-18,68 10,-183-46,196 46,0 2,-1 1,0 3,-98 1,120 7,0 0,0 2,0 0,1 2,0 2,0 0,-37 17,20-10,35-13,0 1,-1 0,1 1,1 0,-1 0,0 1,1 0,-13 10,-25 25,31-29,1 1,0 1,0 0,-19 27,21-23,-1-2,-29 28,33-36,1 1,0-1,0 2,0-1,1 1,1 0,0 1,0 0,0-1,1 2,1-1,-6 20,-7 28,13-46,0 0,1 1,-4 23,7-31,0 1,0 0,1-1,0 1,0-1,0 1,0-1,1 1,0-1,0 0,1 0,3 7,26 33,-26-37,0-1,0 1,-1 0,0 1,0-1,-1 1,0 0,-1 0,5 18,2 15,-6-31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7T16:45:20.836"/>
    </inkml:context>
    <inkml:brush xml:id="br0">
      <inkml:brushProperty name="width" value="0.1" units="cm"/>
      <inkml:brushProperty name="height" value="0.2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37,'3'0,"4"0,4 0,3-3,2-1,1 0,-2-2,0 0,0 1,0 1,1 2,0 0,1 2,-2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7T16:45:22.131"/>
    </inkml:context>
    <inkml:brush xml:id="br0">
      <inkml:brushProperty name="width" value="0.1" units="cm"/>
      <inkml:brushProperty name="height" value="0.2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0,'495'0,"-411"10,-27-1,3-2,-16-2,46 0,227-6,-302 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7T16:45:58.40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2,'74'-1,"82"3,-99 6,-38-4,1-1,24 0,115-4,-143 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7T16:46:01.19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834 2,'-7'0,"-39"-1,0 2,0 1,0 3,-71 17,64-9,0-2,-98 7,114-19,29 0,0 1,1 0,-1 0,0 0,0 1,0 0,1 1,-11 3,18-5,0 0,0 0,1 0,-1 0,0 0,0 0,0 0,0 0,0 0,0 0,0 0,0 0,0 0,0 0,0 0,1 0,-1 0,0 0,0 0,0 0,0 1,0-1,0 0,0 0,0 0,0 0,0 0,0 0,0 0,0 0,0 0,0 0,0 0,0 1,0-1,0 0,0 0,0 0,0 0,0 0,0 0,0 0,0 0,0 0,0 1,0-1,0 0,0 0,0 0,0 0,0 0,0 0,0 0,0 0,0 0,0 0,0 0,0 0,-1 0,1 1,0-1,0 0,0 0,0 0,0 0,0 0,0 0,0 0,13 3,14 0,351-2,-186-2,-175 5,-34 4,-32 5,-122 12,159-24,-131 15,94-11,-1-2,-83-5,34 0,46 2,50 0,5 0,29 0,522 0,-538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16:08:29.3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0 978 24575,'43'-15'0,"-17"5"0,144-47 0,50-14 0,-145 54 0,86-8 0,-118 18 0,-1-1 0,0-2 0,-1-2 0,0-1 0,-1-3 0,40-20 0,-33 12 0,-34 16 0,1 1 0,0 1 0,0 0 0,0 0 0,1 1 0,0 1 0,0 1 0,17-2 0,40-4 0,15 0 0,-62 7 0,1-1 0,-1-1 0,0-1 0,25-8 0,10-3 0,40-16 0,-38 10 0,-31 13 0,1 3 0,50-5 0,-57 9 0,0-1 0,0-2 0,0 0 0,-1-1 0,34-14 0,-44 15 0,1 1 0,-1 1 0,0 0 0,1 0 0,18 0 0,13-2 0,78-13 0,-16-6 0,-70 13 0,76-9 0,-76 15 0,58-16 0,-36 7 0,221-55 0,-103 29 0,-73 18 0,-67 16 0,0 2 0,1 2 0,73 5 0,-21-1 0,505-2 0,-354 19 0,985-20 0,-1088-17 0,-67 18 0,6 0 0,108-13 0,-124 7 0,-48 6 0,-1-1 0,0 0 0,-1-1 0,1-1 0,0 0 0,-1 0 0,1-1 0,-1-1 0,19-10 0,-18 9 0,0 0 0,1 0 0,0 2 0,20-5 0,-19 5 0,-1 0 0,1-1 0,-1 0 0,17-9 0,-23 10 11,1 1 0,-1-1 0,1 2 0,-1-1 0,1 1 0,0 1 0,0 0 0,0 0 0,0 0 0,0 1 0,17 3 0,-14-2-261,1-1 1,-1 0-1,0-1 1,0 0-1,16-4 1,-16 2-6577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16:08:46.4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24575,'69'-1'0,"75"3"0,-22 16 0,-117-17 0,0-1 0,0 1 0,0 0 0,0 0 0,0 1 0,-1-1 0,1 1 0,-1 0 0,1 0 0,-1 1 0,1 0 0,-1-1 0,6 7 0,-8-7 0,-1 0 0,1 0 0,-1 0 0,1 0 0,-1 0 0,0 1 0,0-1 0,0 0 0,0 1 0,-1-1 0,1 1 0,-1-1 0,1 1 0,-1-1 0,0 1 0,0-1 0,0 1 0,0-1 0,0 1 0,-1-1 0,1 1 0,-1-1 0,0 1 0,1-1 0,-1 1 0,0-1 0,-3 4 0,-19 38 0,-3-1 0,-1-2 0,-1-1 0,-38 40 0,42-59 74,-6 9-1513,24-21-5387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16:11:01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24575,'16'52'0,"-12"3"19,-5 63-1,0-42-1420,1-61-5424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16:11:02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24575,'0'371'-1365,"0"-356"-5461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16:11:04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51 24575,'3'0'0,"0"1"0,1 0 0,-1 0 0,0 0 0,0 0 0,0 1 0,0-1 0,0 1 0,0 0 0,-1 0 0,1 0 0,0 0 0,-1 0 0,1 0 0,-1 1 0,0-1 0,0 1 0,0 0 0,0 0 0,-1 0 0,3 4 0,5 11 0,0 0 0,7 26 0,-13-35 0,7 8 0,0-16 0,12-26 0,-20 22 0,28-40-455,2 2 0,51-51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14:07:16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1209 72 24575,'-50'0'0,"1"2"0,-51 9 0,55-6 0,0-2 0,-73-5 0,30 0 0,-35-16 0,-18 0 0,-19 0 0,61 1 0,74 11 0,1 2 0,-1 0 0,-30 0 0,5 8-1365,39 0-5461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16:11:07.7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24575,'1'7'0,"0"1"0,1-2 0,-1 1 0,2 0 0,-1 0 0,1-1 0,0 1 0,0-1 0,1 0 0,0 0 0,5 7 0,-3-4 0,0 0 0,0 1 0,-1 0 0,4 11 0,-9-19 0,1 0 0,-1 0 0,1 0 0,-1 0 0,1 0 0,0 0 0,0 0 0,0 0 0,0-1 0,0 1 0,0 0 0,0-1 0,1 1 0,-1 0 0,1-1 0,-1 0 0,1 1 0,-1-1 0,1 0 0,0 0 0,0 0 0,0 0 0,0 0 0,0 0 0,4 1 0,-3-3 0,0 1 0,0-1 0,0 1 0,0-1 0,-1 0 0,1 0 0,0-1 0,0 1 0,0-1 0,-1 1 0,1-1 0,-1 0 0,1 0 0,-1 0 0,0 0 0,0 0 0,2-3 0,-1 2 0,26-27 0,-2-1 0,29-41 0,-50 61-1365,-2 0-5461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16:11:11.3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24575,'0'3'0,"0"4"0,0 4 0,0 3 0,0 2 0,0 1 0,0 1 0,0 1 0,0-1 0,0 0 0,0 1 0,0-2 0,0 1 0,0 0 0,0 0 0,0-1 0,0 1 0,0-4-8191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16:11:15.0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24575,'5'3'0,"0"-1"0,0 1 0,0 0 0,-1 0 0,0 0 0,1 0 0,-1 1 0,0 0 0,-1 0 0,1 0 0,3 5 0,4 3 0,12 12 0,37 48 0,-60-71 0,0 0 0,1-1 0,-1 1 0,1-1 0,-1 1 0,1-1 0,-1 1 0,1-1 0,0 1 0,-1-1 0,1 1 0,0-1 0,-1 1 0,1-1 0,0 0 0,-1 0 0,1 1 0,0-1 0,0 0 0,-1 0 0,1 0 0,0 0 0,0 0 0,-1 0 0,1 0 0,0 0 0,1 0 0,19-14 0,17-41 0,-28 40 0,-1 4-151,0 1-1,1 1 0,1 0 0,0 0 1,0 1-1,0 0 0,1 1 1,14-6-1,-16 8-6674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16:11:20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24575,'9'104'0,"0"4"0,-10-20-1365,1-72-5461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16:11:22.6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88 24575,'4'2'0,"-1"0"0,0 0 0,1 0 0,-1 0 0,0 0 0,0 1 0,-1-1 0,1 1 0,0 0 0,-1 0 0,0 0 0,0 0 0,0 0 0,0 1 0,2 4 0,9 11 0,1-1 0,-2-1 0,0 2 0,9 21 0,-6-13 0,-14-25 0,-1-1 0,1 1 0,0-1 0,0 0 0,0 1 0,-1-1 0,1 0 0,0 0 0,1 0 0,-1 1 0,0-1 0,0 0 0,0-1 0,1 1 0,-1 0 0,0 0 0,1 0 0,-1-1 0,1 1 0,-1-1 0,1 1 0,-1-1 0,1 1 0,-1-1 0,1 0 0,-1 0 0,1 0 0,-1 0 0,1 0 0,-1 0 0,1 0 0,0-1 0,-1 1 0,1 0 0,-1-1 0,1 1 0,-1-1 0,0 0 0,1 1 0,-1-1 0,0 0 0,1 0 0,-1 0 0,0 0 0,0 0 0,2-2 0,3-3 0,1-1 0,-1 0 0,0 0 0,0 0 0,-1-1 0,6-11 0,4-9 0,2 0 0,0 2 0,2 0 0,1 0 0,36-34 0,-38 40-1365,-10 9-5461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16:12:20.2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24575,'27'2'0,"0"0"0,48 12 0,-49-8 0,0-1 0,1-2 0,30 1 0,-40-4-1365,-1 0-5461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16:12:27.2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18 24575,'48'1'0,"-18"0"0,-1-1 0,1-1 0,53-10 0,-62 7-74,0 2 1,1 0-1,37 2 0,-32 1-996,-11-1-5756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16:12:36.33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19 24575,'107'-10'0,"-82"6"0,0 1 0,0 1 0,41 3 0,-24 10-1365,-30-8-5461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16:23:26.6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4675 24575,'11'-1'0,"-1"-1"0,0 0 0,0 0 0,0-1 0,15-7 0,8-2 0,6-2 0,71-34 0,-26 3 0,98-70 0,-173 109 0,-2-1 0,1 0 0,-1 0 0,0-1 0,0 0 0,-1 0 0,0 0 0,-1-1 0,5-10 0,4-10 0,14-48 0,-5 13 0,0 3 0,38-83 0,-56 131 0,-1 0 0,0-1 0,-1 1 0,-1-1 0,2-27 0,2-3 0,-1-11 0,-2 0 0,-5-79 0,-1 28 0,5 21 0,-4-94 0,-1 161 0,-1 0 0,-1 0 0,-6-17 0,-5-16 0,4 0 0,-6-60 0,15 31 0,4 58 0,-2 1 0,0-1 0,-7-32 0,3 18 0,1 0 0,1 0 0,2 0 0,5-42 0,-2-10 0,-1 44 0,2 1 0,1 0 0,2 0 0,19-64 0,39-75 0,-49 142 0,2 0 0,1 1 0,36-56 0,22-45 0,15-45 0,-73 153 0,2 1 0,1 1 0,41-44 0,-52 63 0,55-58 0,99-81 0,-73 62 0,73-50 0,-123 102 0,2 3 0,2 1 0,0 3 0,2 1 0,83-35 0,12-7 0,35-9 0,-1 13 0,-53 15 0,-51 27 0,1 4 0,82-12 0,-120 25 0,0-1 0,41-16 0,-56 17 0,6 0 0,0 1 0,28-2 0,-35 6 0,1-1 0,0-1 0,-1-1 0,0 0 0,25-11 0,-12 1 0,51-14 0,19-7 0,-61 25-1365,-27 10-5461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16:23:31.8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634 0 24575,'-618'0'-1365,"603"0"-5461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14:07:24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404 1 24575,'-12'1'0,"0"1"0,1 1 0,-1 0 0,1 1 0,-1 0 0,1 0 0,0 1 0,1 1 0,-19 12 0,13-8 0,-1-1 0,-32 13 0,28-15 0,0 0 0,1 2 0,-24 14 0,37-19 0,0 1 0,0-1 0,0 1 0,1 0 0,0 1 0,0 0 0,1 0 0,-1 0 0,1 1 0,1-1 0,-1 1 0,-3 9 0,6-13 0,1 0 0,1 0 0,-1 0 0,0 0 0,1 1 0,0-1 0,0 0 0,0 0 0,0 1 0,0-1 0,1 0 0,-1 0 0,1 1 0,0-1 0,0 0 0,0 0 0,0 0 0,1 0 0,-1 0 0,1 0 0,0-1 0,3 6 0,6 5 0,1-1 0,0 0 0,19 15 0,4 5 0,-5-4 26,58 42-1,-31-27-1441,-49-37-5410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16:23:33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0 24575,'-1'19'0,"-2"-1"0,0 1 0,-1-1 0,-1 0 0,-1 0 0,-10 23 0,6-15 0,-12 46 0,10-25 0,-33 82 0,41-118 0,-1 6 11,1-1 0,0 2-1,-1 23 1,-1 0-1419,4-28-5418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14:22:39.5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252 906 24575,'1'-1'0,"-1"0"0,1 0 0,-1 1 0,1-1 0,-1 0 0,1 0 0,0 0 0,0 0 0,-1 0 0,1 1 0,0-1 0,0 0 0,0 1 0,0-1 0,0 1 0,-1-1 0,1 1 0,0-1 0,0 1 0,1 0 0,-1-1 0,0 1 0,0 0 0,0 0 0,0 0 0,0 0 0,2 0 0,35-3 0,-33 3 0,27-1 0,151-11 0,-118 6 0,0 3 0,69 5 0,-21 1 0,1891-3 0,-1864-19 0,796 20 0,-778-19 0,72 0 0,-224 18 0,0 0 0,1-1 0,-1 0 0,0 0 0,0 0 0,0-1 0,0 0 0,0 0 0,0 0 0,-1-1 0,1 0 0,-1 0 0,1 0 0,-1-1 0,0 0 0,-1 0 0,8-7 0,-6 4 0,0-1 0,-1 1 0,0-1 0,-1 0 0,1 0 0,-2 0 0,1-1 0,-1 1 0,0-1 0,-1 0 0,2-12 0,4-30 0,1-94 0,-9 134 0,1-1 0,-1 1 0,-1-1 0,0 1 0,-1 0 0,0-1 0,-1 1 0,0 0 0,-1 0 0,0 1 0,0-1 0,-1 1 0,-1 0 0,-10-16 0,2 10 0,0 0 0,-1 0 0,-1 1 0,0 1 0,-26-17 0,31 24 0,-1 1 0,0 0 0,0 1 0,0 0 0,-1 1 0,1 0 0,-1 1 0,0 1 0,0 0 0,-15-1 0,-3 0 0,-58-13 0,-3-1 0,44 11 0,10 1 0,-53 0 0,62 4 0,0-1 0,-41-8 0,21 4 0,0 3 0,-84 5 0,33 1 0,-38-1 0,-147-5 0,219-5 0,34 3 0,-47 0 0,6 7 0,-100-4 0,112-6 0,36 4 0,-48-1 0,-456 5 0,388 18 0,-354-18 0,355-18 0,84 18 0,29 2 0,0-2 0,0-2 0,0 0 0,-28-7 0,22 4 0,0 1 0,0 2 0,0 1 0,-46 4 0,-3-1 0,-3-3 0,-94 3 0,165 1 0,1 1 0,-1 1 0,1 0 0,0 0 0,0 2 0,1-1 0,0 2 0,0 0 0,-14 11 0,-43 53 0,64-66 0,0 0 0,0 1 0,1-1 0,0 1 0,0 0 0,1 0 0,-6 15 0,6-12 0,-1-1 0,0 1 0,-1-1 0,-8 11 0,10-14 0,0-1 0,0 1 0,0 0 0,0 0 0,1 0 0,0 0 0,0 0 0,1 1 0,0-1 0,0 0 0,0 9 0,3 79 0,1-43 0,-5 3 0,1-29 0,1 1 0,5 44 0,-4-62 0,1 0 0,0-1 0,0 1 0,1-1 0,0 0 0,0 0 0,1 0 0,0 0 0,0 0 0,0-1 0,1 0 0,0 0 0,7 7 0,15 13 0,-23-20 0,1 0 0,0-1 0,0 0 0,1 0 0,-1 0 0,1-1 0,0 0 0,0 0 0,1 0 0,-1-1 0,1 0 0,0 0 0,-1-1 0,1 1 0,1-2 0,-1 1 0,0-1 0,11 1 0,106-5-1365,-109 3-5461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14:22:46.9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1025 24575,'7'-2'0,"0"0"0,-1-1 0,0 1 0,1-1 0,-1 0 0,0-1 0,6-4 0,1 0 0,16-9 0,-11 6 0,1 1 0,33-14 0,-36 17 0,0-1 0,0-1 0,0 0 0,-1-1 0,-1 0 0,0-2 0,16-15 0,-10 9 0,0 1 0,28-17 0,-17 13 0,25-13 0,18-4 0,-56 28 0,0 1 0,0 0 0,1 1 0,0 1 0,22-5 0,-25 7 0,-1 0 0,-1-1 0,1 0 0,-1-1 0,0-1 0,0 0 0,16-14 0,44-24 0,67-6 0,-109 39 0,0 2 0,43-9 0,22-6 0,-65 17 0,-1 2 0,1 1 0,55-2 0,-77 7 0,52-7 0,35-1 0,-58 7 0,-1-1 0,43-10 0,-43 7 0,0 0 0,47 1 0,-72 4 0,1-1 0,-1 0 0,1 0 0,-1-2 0,14-4 0,36-9 0,-44 15 0,0-1 0,-1-1 0,0-1 0,0-1 0,29-12 0,-7-1 0,1 3 0,1 0 0,56-11 0,-62 19 0,1 2 0,63-2 0,-50 5 0,-5-3 0,0-2 0,59-18 0,19-3 0,-73 19 0,-7 1 0,1 1 0,84-2 0,101-7 0,372 17 0,-512 11 0,-37-3 0,-39-8 0,0 2 0,1 0 0,-1 0 0,0 2 0,0-1 0,0 2 0,-1 0 0,0 0 0,1 1 0,-2 0 0,1 1 0,-1 1 0,0 0 0,0 0 0,11 13 0,-4-5 0,0-1 0,2-1 0,0 0 0,0-1 0,1-2 0,1 0 0,24 9 0,-21-9 0,-17-8 0,0 1 0,0 0 0,-1 0 0,1 0 0,-1 1 0,0 0 0,0 1 0,-1-1 0,0 1 0,0 1 0,0-1 0,-1 1 0,0 0 0,6 9 0,14 28 0,2-1 0,2-1 0,51 57 0,-66-79-1365,-9-9-5461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14:22:48.4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0 319 24575,'54'-1'0,"-23"0"0,-1 1 0,1 1 0,-1 2 0,32 6 0,-55-7 0,4 0 0,-1 0 0,1 1 0,-1 0 0,0 1 0,0 0 0,0 0 0,0 1 0,-1 0 0,0 1 0,14 11 0,-9-2 0,-4-7 0,-10-26 0,-6-49 0,3 0 0,9-102 0,-5 162 3,0 0 1,1 0-1,0-1 0,1 1 0,5-12 0,2-4-1387,-6 12-5442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14:22:51.40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24575,'0'0'-8191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14:23:04.8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0 782 24575,'14'-2'0,"1"-1"0,-1 0 0,0 0 0,0-1 0,-1-1 0,1-1 0,-1 0 0,0 0 0,19-14 0,-12 8 0,0 1 0,35-13 0,15-1 0,-40 13 0,2 2 0,36-9 0,-24 9 0,-1-3 0,72-30 0,209-85 0,-296 118 0,1 1 0,0 1 0,0 2 0,48-4 0,-45 6 0,-1 0 0,1-2 0,56-19 0,160-82 0,-226 99 0,0 0 0,25-4 0,-2 0 0,137-25 0,-121 28 0,71-22 0,16-14 0,-115 38 0,1 1 0,0 1 0,60 1 0,-7 0 0,-16-4 0,-31 3 0,43 1 0,-32 3 0,92-12 0,-81 7 0,0 3 0,73 5 0,-24 1 0,-25-4 0,93 3 0,-113 6 0,-35-4 0,48 2 0,238 9 0,45-11 0,-194-7 0,449 3 0,-476 19 0,-108-17 0,1 2 0,39 9 0,34 4 0,-75-15 0,-1 1 0,0 2 0,0 1 0,55 18 0,-67-16 0,0 0 0,0-1 0,1-1 0,0 0 0,0-2 0,0-1 0,0 0 0,35 0 0,11-5 0,97 3 0,-102 7 0,-35-4 0,46 2 0,-55-7 0,0 2 0,-1 0 0,1 0 0,0 2 0,-1 0 0,1 1 0,19 7 0,-22-6 0,0-2 0,0 0 0,0-1 0,0 0 0,16-1 0,35 6 0,-32-1 0,-10-3 0,-1 1 0,-1 0 0,1 2 0,-1 1 0,1 1 0,37 20 0,59 52 0,-74-54 0,-31-18 0,0 0 0,0-1 0,1 0 0,23 7 0,-15-7 0,0 1 0,-1 1 0,0 1 0,-1 1 0,22 15 0,-35-20-6,-1 0 0,1 1 0,-1 0 0,0 0 0,-1 1-1,0-1 1,0 1 0,0 0 0,-1 1 0,-1-1 0,5 12 0,8 18-1286,-10-27-5534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14:23:06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0 333 24575,'98'2'0,"105"-4"0,-200 1 0,0 0 0,0 0 0,0 1 0,0-2 0,0 1 0,-1 0 0,1-1 0,0 1 0,0-1 0,-1 0 0,1 0 0,-1 0 0,0 0 0,1 0 0,-1 0 0,0-1 0,0 1 0,-1-1 0,1 1 0,0-1 0,-1 0 0,0 0 0,2-3 0,3-11 0,0-1 0,7-36 0,-1 4 0,-8 37-82,-1-1 1,-1 0-1,0 0 0,-1 1 0,0-1 0,-2-18 1,0 17-712,1 0-6033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14:23:55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1328 664 24490,'-1'26'0,"0"0"0,-2 0 0,0 0 0,-2 0 0,0-1 0,-2 0 0,0 0 0,-2 0 0,-1-1 0,0 0 0,-1-1 0,-2 0 0,0 0 0,-1-1 0,-1-1 0,-1 0 0,0-1 0,-1 0 0,-1-1 0,-1-1 0,-1-1 0,0-1 0,-1 0 0,0-1 0,-1-1 0,-1-1 0,0 0 0,0-2 0,-1-1 0,0 0 0,-1-1 0,0-2 0,0 0 0,0-2 0,-1 0 0,0-2 0,0 0 0,0-2 0,0 0 0,0-2 0,0 0 0,0-2 0,0 0 0,0-2 0,1 0 0,0-2 0,0 0 0,0-2 0,1-1 0,0 0 0,1-1 0,0-2 0,0 0 0,1-1 0,1-1 0,0-1 0,1 0 0,0-1 0,1-1 0,1-1 0,1-1 0,1 0 0,0-1 0,1 0 0,1-1 0,1-1 0,0 0 0,2 0 0,1-1 0,0 0 0,1-1 0,2 0 0,0 0 0,2 0 0,0-1 0,2 0 0,0 0 0,2 0 0,0 0 0,2 0 0,0 0 0,2 0 0,0 0 0,2 0 0,0 1 0,2 0 0,0 0 0,2 0 0,1 1 0,0 0 0,1 1 0,2 0 0,0 0 0,1 1 0,1 1 0,1 0 0,0 1 0,1 0 0,1 1 0,1 1 0,1 1 0,0 1 0,1 0 0,0 1 0,1 1 0,1 1 0,0 0 0,0 2 0,1 1 0,0 0 0,1 1 0,0 2 0,0 0 0,0 2 0,1 0 0,0 2 0,0 0 0,0 2 0,0 0 0,0 2 0,0 0 0,0 2 0,0 0 0,0 2 0,-1 0 0,0 2 0,0 0 0,0 2 0,-1 1 0,0 0 0,-1 1 0,0 2 0,0 0 0,-1 1 0,-1 1 0,0 1 0,-1 0 0,0 1 0,-1 1 0,-1 1 0,-1 1 0,-1 0 0,0 1 0,-1 0 0,-1 1 0,-1 1 0,0 0 0,-2 0 0,-1 1 0,0 0 0,-1 1 0,-2 0 0,0 0 0,-2 0 0,0 1 0,-2 0 0,0 0 0,-2 0 0,0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14:23:58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0 287 24575,'6'-1'0,"-1"0"0,0 0 0,0-1 0,0 0 0,0 0 0,7-4 0,8-3 0,149-62 0,-139 62 0,51-9 0,20-6 0,-28 3 0,95-15 0,-129 28 0,-3 1 0,1 2 0,67-1 0,-64 6 0,1-2 0,58-10 0,-71 9 0,-1 1 0,44 2 0,-47 1 0,0-1 0,1-1 0,44-8 0,87-12 0,-106 15 0,0 3 0,81 5 0,-31 1 0,26-6 0,136 6 0,-210 6 0,19 0 0,-51-7 0,0 1 0,-1 1 0,1 1 0,-1 0 0,0 1 0,0 1 0,-1 1 0,31 18 0,-16-10 0,-20-8 0,-1 1 0,1 0 0,-2 1 0,1 1 0,13 16 0,-5-7 0,-9-9-1365,-3-1-5461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14:23:59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 24575,'1'-1'0,"-1"0"0,1 0 0,-1 0 0,1 0 0,-1 1 0,1-1 0,0 0 0,0 0 0,-1 0 0,1 1 0,0-1 0,0 0 0,0 1 0,0-1 0,0 1 0,0-1 0,-1 1 0,1-1 0,0 1 0,1 0 0,-1-1 0,0 1 0,0 0 0,0 0 0,0 0 0,0 0 0,1 0 0,37-3 0,-35 3 0,17 0 0,-6-1 0,1 0 0,-1 2 0,31 4 0,-42-4 0,1 0 0,0 1 0,-1-1 0,1 1 0,-1 0 0,1 1 0,-1-1 0,0 1 0,0 0 0,0 0 0,0 0 0,-1 0 0,1 1 0,-1 0 0,0-1 0,5 8 0,-4-5-101,3 5-152,0 0 0,1 0 0,1-1 1,9 11-1,-7-13-6573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7T15:54:15.612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19,'123'-19,"266"20,-248 18,-51-21,67 3,-96 7,-36-4,48 2,-40-6,1 2,44 9,-52-9,-1 0,34-2,-32 0,-12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14:24:00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24575,'0'423'-1365,"0"-408"-5461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14:24:11.0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54 24012,'3721'-54'0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14:24:11.19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24575,'0'0'-8191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14:24:14.7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24575,'1'8'0,"0"0"0,0 0 0,0 0 0,1-1 0,1 1 0,-1 0 0,1-1 0,1 0 0,7 13 0,46 60 0,-48-67 0,59 68 0,-44-55 0,-2 0 0,-1 2 0,-1 0 0,-1 1 0,19 41 0,-21-35 0,2 0 0,39 54 0,4 5 0,22 30 0,9 17 0,-76-111 0,18 33 0,43 109 0,-53-115 0,7 26 0,9 21 0,-5 37 0,-14-84 0,-16-46 0,-1 1 0,0 0 0,6 24 0,34 175 0,9-46 0,-49-144 0,-1 0 0,1 25 0,1 4 0,0-12 0,1 0 0,1-1 0,2 0 0,22 51 0,-22-61 0,-2 1 0,0 1 0,6 49 0,-10-54 0,9 39 0,2-1 0,3-1 0,29 65 0,-35-98 0,-2 0 0,-2 1 0,0 0 0,6 52 0,-10-60 0,1-1 0,1 1 0,1-1 0,1 0 0,20 37 0,4 12 0,30 44 0,-29-67 0,-2-7 0,-22-25 0,2 0 0,-1 0 0,2-2 0,0 1 0,1-1 0,0-1 0,0 0 0,16 8 0,20 18 0,-34-23 0,-1 1 0,0 0 0,-1 1 0,-1 0 0,11 20 0,-8-13 0,34 40 0,-41-53 5,-1 1-1,0 1 0,-1-1 1,0 1-1,0 1 0,-2-1 1,1 1-1,-2-1 0,4 21 1,12 31-1414,-15-53-5417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14:24:17.8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1 151 24575,'30'0'0,"0"2"0,0 0 0,-1 2 0,47 12 0,-73-15 0,-1 0 0,1 0 0,-1-1 0,1 1 0,0-1 0,-1 0 0,1 0 0,0 0 0,-1 0 0,1 0 0,-1-1 0,1 1 0,0-1 0,-1 1 0,1-1 0,-1 0 0,1 0 0,-1 0 0,0-1 0,1 1 0,-1 0 0,0-1 0,0 0 0,0 1 0,0-1 0,0 0 0,1-2 0,4-6 0,-2 1 0,1-1 0,-1 0 0,-1 0 0,5-15 0,13-26 0,-9 29-1365,-6 14-5461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16:22:39.19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24575,'566'0'0,"-426"19"0,55-2 0,1533-18 0,-1551 20 0,1674-20-1365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7T14:14:26.431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54,'108'2,"119"-4,-158-6,-29 3,45 0,-56 5,-1-2,43-9,-33 3,-14 3,-1 1,28-1,-36 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7T14:14:27.629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1,'726'0,"-686"2,76 14,-77-9,0-2,42 1,-65-6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14:14:53.465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0,'2998'0'0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14:14:56.9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1 453 24575,'0'-6'0,"1"0"0,0 1 0,0-1 0,1 1 0,0-1 0,0 1 0,0-1 0,0 1 0,1 0 0,4-7 0,40-49 0,-31 41 0,113-128 0,-84 93 8,-30 36-351,0 1-1,2 0 1,24-21 0,-32 32-6483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7T16:01:44.044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19 0,'-18'177,"18"688,19-725,-18-102,11 70,-7-58,-2-1,-5 84,0-34,2 254,0-338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14:15:43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24575,'4'0'0,"0"1"0,-1-1 0,1 1 0,0 0 0,0 0 0,-1 1 0,1-1 0,-1 1 0,1 0 0,-1 0 0,0 0 0,0 0 0,0 0 0,0 1 0,0-1 0,0 1 0,-1 0 0,1 0 0,1 3 0,7 10 0,0 0 0,12 29 0,-12-23 0,6 9 0,-2 0 0,-2 1 0,-1 1 0,-1 0 0,10 57 0,-18-78 0,0 0 0,1 0 0,10 22 0,0 0 0,-8-10 0,-1 0 0,-1 1 0,-1-1 0,-1 1 0,-2 0 0,-3 41 0,1 6 0,0-63 0,1 1 0,-1-1 0,-1 0 0,1 0 0,-1-1 0,-1 1 0,0-1 0,0 1 0,-1-1 0,-7 10 0,-12 23 0,21-35 9,-1-1-1,0-1 1,0 1-1,0 0 1,0-1 0,-1 0-1,0 0 1,0 0-1,0-1 1,0 0-1,0 0 1,-1 0-1,-7 3 1,1-2-257,1 1 1,-1-2-1,0 1 1,0-2-1,-21 3 1,19-5-6579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14:15:51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24575,'9'1'0,"-1"1"0,1-1 0,-1 1 0,0 1 0,0-1 0,0 2 0,0-1 0,0 1 0,11 7 0,-1 1 0,1 0 0,24 24 0,-16-12 0,-15-15 0,-1 1 0,-1-1 0,0 1 0,0 1 0,-1 0 0,0 1 0,-1-1 0,0 1 0,-1 1 0,0 0 0,4 14 0,14 79 0,-21-81 0,1-1 0,1 0 0,1-1 0,11 23 0,-6-17 0,-1-1 0,-2 1 0,-1 1 0,-1-1 0,-1 1 0,2 37 0,-4 186 0,-5-149 0,-17 37 0,0 18 0,17-133 0,-1 0 0,-1 0 0,-1 0 0,-1 0 0,-1-1 0,-2 0 0,-1 0 0,0 0 0,-2-1 0,-1-1 0,-23 35 0,17-30 0,-2-1 0,0-2 0,-33 32 0,-62 73-1365,107-122-5461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16:26:45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1862 161 24575,'0'-1'0,"0"-1"0,-1 1 0,1-1 0,0 1 0,-1 0 0,0-1 0,1 1 0,-1 0 0,0-1 0,1 1 0,-1 0 0,0 0 0,0 0 0,0 0 0,0 0 0,0 0 0,-1 0 0,1 0 0,0 0 0,0 0 0,0 1 0,-1-1 0,1 0 0,0 1 0,-1-1 0,-1 1 0,-47-12 0,29 8 0,-43-10 0,-73-8 0,7 2 0,60 2 0,43 11 0,-50-8 0,14 7 0,17 2 0,-55 0 0,21 5 0,-69 3 0,130 1 0,0 1 0,0 1 0,-26 10 0,-18 5 0,43-14 0,-1 1 0,1 0 0,1 2 0,0 0 0,0 1 0,1 1 0,-25 20 0,-8 11 0,-47 52 0,84-80 0,2 0 0,1 0 0,0 1 0,2 0 0,-13 24 0,-8 13 0,25-43 0,0 1 0,0 0 0,1 1 0,0-1 0,1 1 0,0 0 0,1 0 0,0 0 0,-1 14 0,2 17 0,3 48 0,1-17 0,-4-37 0,0-17 0,1-1 0,1 1 0,0 0 0,5 21 0,-82-106 0,69 61 22,-1 0 0,1 1-1,-1 0 1,0 0 0,-16-6-1,-21-10-1516,36 14-5331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16:26:47.8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0 135 24575,'3'-4'0,"-1"1"0,1 0 0,-1 0 0,1 0 0,0 0 0,0 1 0,1-1 0,-1 1 0,0-1 0,5-1 0,2-3 0,38-23 0,-36 23 0,-1 1 0,0-2 0,0 1 0,14-15 0,-17 14-1365,1 1-5461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16:30:12.2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1428 601 24575,'-1024'0'0,"1008"-1"0,-1-1 0,0-1 0,0-1 0,-18-5 0,-38-8 0,67 16 0,-13-1 0,0-1 0,1-1 0,-1 0 0,-20-8 0,35 10 0,-1-1 0,0 1 0,0-1 0,1 0 0,-1 0 0,1 0 0,0-1 0,0 1 0,0-1 0,1 0 0,-1 0 0,1 0 0,0-1 0,0 1 0,1-1 0,-1 0 0,1 1 0,0-1 0,-2-6 0,-10-32 0,10 35 0,0-1 0,1 1 0,1-1 0,-1 0 0,1 0 0,1 0 0,-1 0 0,2 0 0,-1-1 0,1 1 0,1 0 0,-1 0 0,5-17 0,-2 16 0,1 0 0,0 0 0,1 0 0,0 1 0,0 0 0,1 0 0,0 1 0,13-15 0,3 2 0,42-31 0,-51 41 0,-1 3 0,0-1 0,0 1 0,0 1 0,1 0 0,0 1 0,0 1 0,1 0 0,0 0 0,0 1 0,0 1 0,0 1 0,0 0 0,1 0 0,25 2 0,119-17 0,459 17 0,-540 11 0,-33-3 0,-32-5 0,1 1 0,-1 0 0,1 1 0,-1 1 0,-1 0 0,1 1 0,15 11 0,7 3 0,55 30 0,-86-48 0,0 0 0,0 0 0,0 0 0,0 1 0,0 0 0,-1-1 0,0 1 0,1 0 0,-1 1 0,-1-1 0,1 0 0,-1 1 0,2 4 0,19 70 0,-2-8 0,-17-60 0,16 46 0,-19-55 0,-1 0 0,1 0 0,-1 0 0,0 0 0,0 1 0,0-1 0,0 0 0,0 0 0,0 0 0,0 0 0,-1 0 0,1 0 0,-1 0 0,0 0 0,1 0 0,-1 0 0,0 0 0,0 0 0,0-1 0,-1 1 0,1 0 0,0-1 0,-1 1 0,-1 1 0,-28 21 0,-57 30 0,24-13-1365,54-36-5461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16:30:17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323 936 24575,'919'0'0,"-743"-18"0,600 19 0,-752-2 0,0-2 0,0 0 0,25-8 0,-26 5 0,1 2 0,0 0 0,30 0 0,4 5 0,-26 1 0,0-2 0,0-1 0,0-1 0,37-8 0,-42 3 0,-15 5 0,0 0 0,0-1 0,0-1 0,0 0 0,-1 0 0,1-1 0,-1-1 0,0 0 0,-1-1 0,1 0 0,9-9 0,-10 8 0,1 0 0,-1 1 0,1 0 0,1 1 0,-1 0 0,1 1 0,0 0 0,14-3 0,1-2 0,-15 5 0,-2-1 0,1-1 0,-1 0 0,0 0 0,0-1 0,-1 0 0,0 0 0,0-1 0,-1 0 0,0-1 0,8-12 0,12-14 0,-11 14 0,-2-1 0,0-1 0,-1 0 0,-2-1 0,17-45 0,-26 61 0,0 0 0,-1-1 0,0 0 0,-1 1 0,0-1 0,0 0 0,-1 0 0,0 0 0,-1 0 0,0 1 0,0-1 0,-4-13 0,3 18 0,0-1 0,0 1 0,0-1 0,-1 1 0,0 0 0,0-1 0,0 2 0,-1-1 0,1 0 0,-1 1 0,0-1 0,-1 1 0,1 0 0,-1 0 0,0 1 0,1 0 0,-2 0 0,1 0 0,0 0 0,0 1 0,-9-3 0,-211-59 0,186 52 0,0 3 0,-53-7 0,48 9 0,-79-10 0,40 6 0,-148 0 0,90-7 0,-985 17 0,523 3 0,594-2 0,0 2 0,0-1 0,0 1 0,1 0 0,-1 1 0,-11 4 0,10-3 0,1 0 0,-1-1 0,0-1 0,-18 3 0,18-4 0,1 0 0,-1 0 0,1 1 0,0 0 0,-1 0 0,1 1 0,0 1 0,1-1 0,-1 1 0,0 1 0,1 0 0,0 0 0,0 0 0,1 1 0,0 0 0,0 1 0,0 0 0,-6 7 0,-13 14 0,21-24 0,0 1 0,1 0 0,-1 0 0,1 0 0,0 0 0,0 1 0,0 0 0,1-1 0,0 1 0,0 1 0,1-1 0,0 0 0,-2 9 0,-2 44 0,6-47 0,0 0 0,-2 0 0,1-1 0,-2 1 0,1 0 0,-6 13 0,2-5 0,1 0 0,2 1 0,0-1 0,0 1 0,2 0 0,1-1 0,0 1 0,5 28 0,-2-30 0,1 1 0,1-1 0,0 0 0,2 0 0,0-1 0,1 0 0,0 0 0,2-1 0,0 0 0,1 0 0,21 24 0,-5-13 0,0-2 0,1-1 0,2-1 0,42 26 0,-50-34-104,-19-13 44,1 0 0,-1-1 0,0 1 0,1-1 0,0 1 0,-1-1 0,1 0-1,0 0 1,0-1 0,0 1 0,1-1 0,-1 0 0,0 0 0,0-1 0,1 1 0,-1-1 0,0 0 0,1 0 0,-1 0 0,5-1 0,6-3-6766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16:30:46.9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24575,'0'3'0,"0"4"0,0 3 0,0 4 0,0 2 0,0 1 0,0 2 0,0-1 0,0 0 0,0 1 0,0-1 0,0 0 0,0-3-8191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16:30:47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24575,'0'-3'0,"3"-1"0,4 0 0,4 1 0,3 1 0,2 1 0,1 0 0,1 1 0,1 0 0,-1 0 0,1 0 0,-1 0 0,0 0 0,-4 0-8191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16:30:51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24575,'0'6'0,"0"0"0,1-1 0,0 1 0,0 0 0,0 0 0,0 0 0,1-1 0,0 1 0,0-1 0,1 1 0,0-1 0,0 0 0,0 0 0,5 5 0,-2-2 0,1-1 0,0-1 0,1 1 0,0-1 0,0-1 0,0 1 0,18 7 0,20 10 0,-31-14 0,1 0 0,-1-2 0,1 0 0,1-1 0,-1 0 0,1-1 0,0-1 0,0-1 0,35 2 0,32-7 0,97 4 0,-82 15 0,-75-11 0,1-2 0,0 0 0,31 0 0,1595-6 0,-885 3 0,-662 9 0,5-1 0,20-7 0,111-5 0,-183-6 0,-38 6 0,1 0 0,25 0 0,57 5 0,114-4 0,-156-6 0,-34 4 0,46-2 0,-34 7 0,-11 0 0,0-1 0,0-1 0,0-1 0,29-7 0,-29 5 0,0 0 0,1 2 0,-1 1 0,47 4 0,-35-1 0,49-3 0,-28-7 0,-34 3 0,46 0 0,-28 6 0,-2 0 0,-1-1 0,80-12 0,-73 6 0,0 1 0,0 3 0,61 5 0,-9 0 0,323-3 0,-414 0 0,-1 1 0,0 0 0,1 1 0,-1 0 0,0 0 0,0 1 0,0 0 0,0 0 0,-1 1 0,8 4 0,10 8 0,34 29 0,-42-31 0,-9-8-76,0 2 1,-1-1-1,-1 1 0,1 0 0,-1 1 0,0-1 0,-1 1 0,0 0 1,0 1-1,-1-1 0,-1 1 0,1 0 0,-1 0 0,-1 0 1,0 0-1,0 1 0,-1 15 0,0-11-6750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16:30:56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0 163 24575,'6'1'0,"1"1"0,-1-1 0,0 1 0,-1 0 0,1 1 0,0-1 0,0 1 0,-1 0 0,0 0 0,0 1 0,0 0 0,0 0 0,0 0 0,-1 0 0,7 9 0,-5-6 0,1-1 0,0 0 0,0 0 0,0 0 0,15 7 0,-20-12 0,-1-1 0,0 1 0,1-1 0,-1 0 0,0 1 0,1-1 0,-1 0 0,0 0 0,1 0 0,-1 0 0,0 0 0,1 0 0,-1-1 0,0 1 0,0 0 0,1-1 0,-1 1 0,0-1 0,0 1 0,1-1 0,-1 1 0,0-1 0,2-1 0,0-1 0,1 0 0,-1-1 0,0 1 0,0-1 0,-1 1 0,1-1 0,2-5 0,3-6 0,-1-1 0,10-32 0,-16 42-62,8-23-372,0-1-1,21-41 1,-25 61-6392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7T16:01:45.923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0 42,'1'-2,"0"1,0 0,0-1,0 1,0 0,0 0,0 0,0 0,1 0,-1 0,0 0,1 0,-1 1,0-1,1 0,-1 1,1-1,1 1,30-11,-5 6,1 1,-1 1,1 2,56 5,-5-2,184-2,-249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16:32:05.4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153 812 24575,'127'-3'0,"135"6"0,-205 6 0,-38-6 0,1 0 0,25 1 0,167 13 0,-90-20 0,161 6 0,-226 5 0,-37-4 0,-1-1 0,26 0 0,-18-2 0,-1 1 0,0 2 0,33 8 0,1 0 0,-14-7 0,-1-2 0,83-5 0,-32-1 0,18 6 0,124-6 0,-181-6 0,-38 6 0,1 0 0,25 0 0,10 4 0,-25 0 0,1-1 0,0-1 0,59-10 0,-57 6 0,1 1 0,0 1 0,0 2 0,40 5 0,10-2 0,48 1 0,141-6 0,-216-6 0,-38 5 0,1 2 0,25-2 0,-41 5 0,1-2 0,0 1 0,0 0 0,-1-1 0,1 0 0,0 0 0,-1 0 0,1 0 0,-1-1 0,1 0 0,-1 0 0,0 0 0,6-4 0,-5 1 0,0 1 0,-1-1 0,1 0 0,-1 0 0,0-1 0,-1 1 0,1-1 0,-1 0 0,3-9 0,4-9 0,10-48 0,3-8 0,-18 59 0,0 1 0,-2-1 0,-1 0 0,0 0 0,-2 0 0,-4-41 0,2-5 0,2 34 0,1 21 0,0-1 0,-2 1 0,1-1 0,-2 1 0,-4-20 0,4 27 0,1 1 0,-1 0 0,-1-1 0,1 1 0,-1 0 0,1 0 0,-1 1 0,0-1 0,-1 1 0,1-1 0,0 1 0,-1 0 0,0 0 0,0 1 0,0-1 0,0 1 0,0-1 0,-8-1 0,-56-28 0,37 16 0,-64-21 0,50 21 0,34 11 0,1 2 0,-1-1 0,1 1 0,-1 1 0,0-1 0,-18 0 0,-94-5 0,-20-1 0,-1197 9 0,1330 1 0,0 1 0,1-1 0,-1 2 0,1-1 0,0 1 0,0 1 0,-13 6 0,-37 12 0,29-17 0,-1-2 0,0 0 0,0-2 0,-43-5 0,-6 2 0,-907 2 0,978 0 0,1 0 0,-1 1 0,1 1 0,-1-1 0,1 1 0,0 1 0,-1-1 0,1 1 0,1 1 0,-1 0 0,0 0 0,1 0 0,-12 10 0,8-5 0,1 1 0,-1 1 0,2 0 0,-1 0 0,2 1 0,-1 0 0,-6 15 0,1-2 0,1 1 0,-14 39 0,24-54 0,0-1 0,0 1 0,1 0 0,1 0 0,0 0 0,1 0 0,0 0 0,0 0 0,3 17 0,2 6 0,-4-25 0,0 0 0,1 0 0,0 1 0,0-1 0,1 0 0,0-1 0,7 15 0,-5-13 0,-2-1 0,1 1 0,-1 0 0,-1 0 0,1 0 0,-2 0 0,0 1 0,0 11 0,0-11 0,0 1 0,1 0 0,0-1 0,0 1 0,7 18 0,-8-29-72,0 1 1,0-1-1,0 1 0,0-1 0,0 1 0,0-1 0,1 1 0,-1-1 1,0 0-1,1 0 0,-1 0 0,1 0 0,-1 0 0,1 0 0,0 0 1,-1 0-1,1-1 0,3 2 0,7 0-6754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16:32:12.72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24575,'688'0'-1365,"-673"0"-5461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16:32:17.78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34 24575,'37'-1'0,"-1"-1"0,37-8 0,-43 6 0,-1 2 0,43 3 0,-47 0 0,0-1 0,0-1 0,0-1 0,30-6 0,-26 3-1365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16:34:45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24159,'3069'17'0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16:34:48.0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24575,'5'4'0,"-1"0"0,0 0 0,0 0 0,0 0 0,-1 1 0,1-1 0,-1 1 0,4 7 0,-6-10 0,15 27 0,-16-26 0,1-1 0,1 1 0,-1 0 0,0-1 0,0 1 0,1-1 0,0 1 0,-1-1 0,1 0 0,0 1 0,0-1 0,0 0 0,0 0 0,1-1 0,-1 1 0,1 0 0,-1-1 0,1 1 0,-1-1 0,1 0 0,0 0 0,-1 0 0,1 0 0,0-1 0,0 1 0,0-1 0,0 1 0,0-1 0,3 0 0,142-2 0,-88-1 0,69 6 0,-101 4-1365,-17-3-5461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16:36:25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1560 24575,'1'-7'0,"1"-1"0,0 0 0,1 1 0,0-1 0,0 1 0,0 0 0,1 0 0,0 0 0,1 0 0,-1 1 0,1 0 0,1 0 0,11-11 0,14-20 0,-25 31 0,0 0 0,0 0 0,1 1 0,-1-1 0,1 1 0,1 1 0,-1 0 0,0 0 0,1 0 0,0 1 0,0 0 0,17-4 0,-13 3 0,1 0 0,-1-1 0,1 0 0,16-11 0,115-59 0,-104 52 0,-27 16 0,0 0 0,-1-1 0,15-11 0,-15 10 0,0 0 0,27-14 0,-29 18 0,0 0 0,0-1 0,-1 0 0,0-1 0,0 0 0,15-15 0,111-119 0,-124 126 0,-1 0 0,0-2 0,-2 1 0,1-1 0,8-27 0,17-33 0,-19 44 0,-2 0 0,-1-1 0,-2-1 0,9-51 0,3-8 0,-19 79 0,0-2 0,-1 1 0,-1-26 0,0 24 0,0 0 0,5-32 0,-2 31 0,-2 0 0,1-31 0,-3 31 0,1-1 0,7-29 0,2-11-1365,-6 49-5461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16:38:15.734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0 281 0,'0'625'0,"227"-906"0,-227-344 0,-227 906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7T16:38:20.560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29 37,'-3'0,"-1"-3,0-3,-2-2,0-2,1 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7T16:38:21.071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189 0,'-3'1,"-1"0,1 0,-1 0,1 0,-1 0,1 1,0 0,0-1,0 1,0 1,0-1,-3 3,-38 37,31-29,8-8,-4 3,0 1,0 0,1 0,0 1,1 0,0 0,0 1,-7 17,10-18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7T16:38:21.331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7T16:01:47.823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1,'300'0,"-285"0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7T16:38:21.502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1,'0'3,"0"4,0 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7T16:38:21.642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0,'0'3,"0"4,0 4,0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7T16:38:21.798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1,'0'3,"3"1,1 3,0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7T16:38:21.970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0,'0'4,"0"3,3 0,1 3,0 2,-1 3,0 1,-2 1,3 0,0 1,0 0,-1 1,-1-1,-1-1,-1-2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7T16:38:22.109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0,'0'4,"0"3,0 3,0 4,0 2,0 2,0 0,0 0,0 1,0-1,0 0,0 0,0 0,0 0,0-4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7T16:38:22.248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7T16:38:22.422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0,'0'3,"0"1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7T16:38:22.589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0,'0'3,"0"4,0 4,0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7T16:38:22.731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7T16:38:23.181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7T16:01:49.566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1,'39'0,"0"3,47 8,-38-6,0-2,87-5,-35 0,129 2,-214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7T16:38:23.320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7T16:38:23.554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7T16:38:23.695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0,'0'4,"0"3,0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7T16:38:24.020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0 7,'0'-2,"0"-2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7T16:38:24.160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11,'3'0,"0"-3,4-1,0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7T16:38:24.315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21,'3'-3,"4"-1,1-3,-2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7T16:38:24.471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11,'0'-2,"3"-2,1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7T16:38:24.625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21,'0'-3,"3"-1,1-3,0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7T16:38:24.783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18,'0'-3,"0"-3,0-2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7T16:38:24.938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7T16:02:13.87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21 24575,'52'-16'0,"23"11"0,82 6 0,-52 1 0,36 16 0,17 0 0,-137-16 0,-1 0 0,0 1 0,33 9 0,27 5 0,1-1 0,-61-10 0,0-2 0,0-1 0,33 3 0,-38-5 0,0 0 0,-1 2 0,0 0 0,23 8 0,27 5 0,42 2 0,-63-13 0,72 18 0,-86-14 0,108 36 0,-124-39 0,-1 2 0,-1-1 0,1 1 0,-1 1 0,-1 0 0,14 16 0,0-3 0,117 120 0,-129-129 0,-1 0 0,-1 0 0,0 2 0,-1-1 0,0 1 0,9 24 0,9 14 0,12 32 0,32 56 0,-63-121 0,0 0 0,-1 1 0,0-1 0,-2 1 0,4 37 0,-8-52 0,55 237 0,-30-157 0,-20-72 0,-1 0 0,-1 1 0,0 0 0,0 0 0,-2 0 0,2 22 0,-3 35 0,-4 86 0,-16-60 0,3-19 0,9-45 0,-1-1 0,-2 0 0,-23 55 0,16-47 0,-5 32 0,20-62 0,-1 0 0,0 1 0,0-1 0,-1 0 0,-1 0 0,0-1 0,0 0 0,-1 0 0,-1 0 0,0 0 0,-12 13 0,4-8 0,-2-1 0,1 0 0,-2-1 0,-32 18 0,-139 81 0,110-78 0,-24 14 0,-89 42 0,155-73 0,26-12 0,0 1 0,0-2 0,-1 1 0,0-2 0,1 1 0,-1-2 0,0 1 0,-19 0 0,-164 14 0,137-20 0,39 1 0,-1 1 0,1 1 0,-1 0 0,1 1 0,0 2 0,0 0 0,-24 6 0,17 0 0,1-1 0,-1-1 0,0-2 0,-47 4 0,-109-5 0,123-4 0,-81 18-1365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7T16:38:25.108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18,'0'-3,"0"-4,0-1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7T16:38:25.249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7,'0'-3,"0"0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7T16:38:25.417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0,'3'0,"1"0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7T16:38:25.572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32,'3'0,"0"-3,1-4,-1-4,-1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7T16:38:25.728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11,'0'-3,"3"-1,1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7T16:38:25.884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7T16:38:26.053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48 1,'-3'0,"-1"3,0 4,-2 1,0 1,1 4,1 1,2 2,-3-2,1 0,0-3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7T16:38:26.209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14 1,'0'3,"-3"1,-1 3,1 3,0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7T16:38:26.365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11 1,'0'3,"0"4,-3 1,-1 2,0-1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7T16:38:26.504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7 1,'0'3,"0"4,-3 1,-1-1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8D47-A1D8-434A-8744-EBB6D641FA21}" type="datetimeFigureOut">
              <a:rPr lang="ko-KR" altLang="en-US" smtClean="0"/>
              <a:t>2025-09-28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B40E-FFE8-42C4-B161-51FA3D58D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821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8D47-A1D8-434A-8744-EBB6D641FA21}" type="datetimeFigureOut">
              <a:rPr lang="ko-KR" altLang="en-US" smtClean="0"/>
              <a:t>2025-09-28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B40E-FFE8-42C4-B161-51FA3D58D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120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8D47-A1D8-434A-8744-EBB6D641FA21}" type="datetimeFigureOut">
              <a:rPr lang="ko-KR" altLang="en-US" smtClean="0"/>
              <a:t>2025-09-28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B40E-FFE8-42C4-B161-51FA3D58D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276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8D47-A1D8-434A-8744-EBB6D641FA21}" type="datetimeFigureOut">
              <a:rPr lang="ko-KR" altLang="en-US" smtClean="0"/>
              <a:t>2025-09-28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B40E-FFE8-42C4-B161-51FA3D58D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32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8D47-A1D8-434A-8744-EBB6D641FA21}" type="datetimeFigureOut">
              <a:rPr lang="ko-KR" altLang="en-US" smtClean="0"/>
              <a:t>2025-09-28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B40E-FFE8-42C4-B161-51FA3D58D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179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8D47-A1D8-434A-8744-EBB6D641FA21}" type="datetimeFigureOut">
              <a:rPr lang="ko-KR" altLang="en-US" smtClean="0"/>
              <a:t>2025-09-28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B40E-FFE8-42C4-B161-51FA3D58D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398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8D47-A1D8-434A-8744-EBB6D641FA21}" type="datetimeFigureOut">
              <a:rPr lang="ko-KR" altLang="en-US" smtClean="0"/>
              <a:t>2025-09-28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B40E-FFE8-42C4-B161-51FA3D58D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679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8D47-A1D8-434A-8744-EBB6D641FA21}" type="datetimeFigureOut">
              <a:rPr lang="ko-KR" altLang="en-US" smtClean="0"/>
              <a:t>2025-09-28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B40E-FFE8-42C4-B161-51FA3D58D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648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8D47-A1D8-434A-8744-EBB6D641FA21}" type="datetimeFigureOut">
              <a:rPr lang="ko-KR" altLang="en-US" smtClean="0"/>
              <a:t>2025-09-28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B40E-FFE8-42C4-B161-51FA3D58D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571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8D47-A1D8-434A-8744-EBB6D641FA21}" type="datetimeFigureOut">
              <a:rPr lang="ko-KR" altLang="en-US" smtClean="0"/>
              <a:t>2025-09-28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B40E-FFE8-42C4-B161-51FA3D58D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646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8D47-A1D8-434A-8744-EBB6D641FA21}" type="datetimeFigureOut">
              <a:rPr lang="ko-KR" altLang="en-US" smtClean="0"/>
              <a:t>2025-09-28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3B40E-FFE8-42C4-B161-51FA3D58D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933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38D47-A1D8-434A-8744-EBB6D641FA21}" type="datetimeFigureOut">
              <a:rPr lang="ko-KR" altLang="en-US" smtClean="0"/>
              <a:t>2025-09-28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3B40E-FFE8-42C4-B161-51FA3D58D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5886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0.xml"/><Relationship Id="rId18" Type="http://schemas.openxmlformats.org/officeDocument/2006/relationships/image" Target="../media/image14.png"/><Relationship Id="rId26" Type="http://schemas.openxmlformats.org/officeDocument/2006/relationships/image" Target="../media/image18.png"/><Relationship Id="rId39" Type="http://schemas.openxmlformats.org/officeDocument/2006/relationships/customXml" Target="../ink/ink23.xml"/><Relationship Id="rId21" Type="http://schemas.openxmlformats.org/officeDocument/2006/relationships/customXml" Target="../ink/ink14.xml"/><Relationship Id="rId34" Type="http://schemas.openxmlformats.org/officeDocument/2006/relationships/image" Target="../media/image22.png"/><Relationship Id="rId42" Type="http://schemas.openxmlformats.org/officeDocument/2006/relationships/image" Target="../media/image26.png"/><Relationship Id="rId47" Type="http://schemas.openxmlformats.org/officeDocument/2006/relationships/customXml" Target="../ink/ink27.xml"/><Relationship Id="rId50" Type="http://schemas.openxmlformats.org/officeDocument/2006/relationships/customXml" Target="../ink/ink28.xml"/><Relationship Id="rId55" Type="http://schemas.openxmlformats.org/officeDocument/2006/relationships/image" Target="../media/image33.png"/><Relationship Id="rId7" Type="http://schemas.openxmlformats.org/officeDocument/2006/relationships/customXml" Target="../ink/ink7.xml"/><Relationship Id="rId2" Type="http://schemas.openxmlformats.org/officeDocument/2006/relationships/image" Target="../media/image2.jpeg"/><Relationship Id="rId16" Type="http://schemas.openxmlformats.org/officeDocument/2006/relationships/image" Target="../media/image13.png"/><Relationship Id="rId29" Type="http://schemas.openxmlformats.org/officeDocument/2006/relationships/customXml" Target="../ink/ink18.xml"/><Relationship Id="rId11" Type="http://schemas.openxmlformats.org/officeDocument/2006/relationships/customXml" Target="../ink/ink9.xml"/><Relationship Id="rId24" Type="http://schemas.openxmlformats.org/officeDocument/2006/relationships/image" Target="../media/image17.png"/><Relationship Id="rId32" Type="http://schemas.openxmlformats.org/officeDocument/2006/relationships/image" Target="../media/image21.png"/><Relationship Id="rId37" Type="http://schemas.openxmlformats.org/officeDocument/2006/relationships/customXml" Target="../ink/ink22.xml"/><Relationship Id="rId40" Type="http://schemas.openxmlformats.org/officeDocument/2006/relationships/image" Target="../media/image25.png"/><Relationship Id="rId45" Type="http://schemas.openxmlformats.org/officeDocument/2006/relationships/customXml" Target="../ink/ink26.xml"/><Relationship Id="rId53" Type="http://schemas.openxmlformats.org/officeDocument/2006/relationships/image" Target="../media/image32.png"/><Relationship Id="rId5" Type="http://schemas.openxmlformats.org/officeDocument/2006/relationships/customXml" Target="../ink/ink6.xml"/><Relationship Id="rId10" Type="http://schemas.openxmlformats.org/officeDocument/2006/relationships/image" Target="../media/image10.png"/><Relationship Id="rId19" Type="http://schemas.openxmlformats.org/officeDocument/2006/relationships/customXml" Target="../ink/ink13.xml"/><Relationship Id="rId31" Type="http://schemas.openxmlformats.org/officeDocument/2006/relationships/customXml" Target="../ink/ink19.xml"/><Relationship Id="rId44" Type="http://schemas.openxmlformats.org/officeDocument/2006/relationships/image" Target="../media/image27.png"/><Relationship Id="rId52" Type="http://schemas.openxmlformats.org/officeDocument/2006/relationships/customXml" Target="../ink/ink29.xml"/><Relationship Id="rId4" Type="http://schemas.openxmlformats.org/officeDocument/2006/relationships/image" Target="../media/image7.png"/><Relationship Id="rId9" Type="http://schemas.openxmlformats.org/officeDocument/2006/relationships/customXml" Target="../ink/ink8.xml"/><Relationship Id="rId14" Type="http://schemas.openxmlformats.org/officeDocument/2006/relationships/image" Target="../media/image12.png"/><Relationship Id="rId22" Type="http://schemas.openxmlformats.org/officeDocument/2006/relationships/image" Target="../media/image16.png"/><Relationship Id="rId27" Type="http://schemas.openxmlformats.org/officeDocument/2006/relationships/customXml" Target="../ink/ink17.xml"/><Relationship Id="rId30" Type="http://schemas.openxmlformats.org/officeDocument/2006/relationships/image" Target="../media/image20.png"/><Relationship Id="rId35" Type="http://schemas.openxmlformats.org/officeDocument/2006/relationships/customXml" Target="../ink/ink21.xml"/><Relationship Id="rId43" Type="http://schemas.openxmlformats.org/officeDocument/2006/relationships/customXml" Target="../ink/ink25.xml"/><Relationship Id="rId48" Type="http://schemas.openxmlformats.org/officeDocument/2006/relationships/image" Target="../media/image29.png"/><Relationship Id="rId8" Type="http://schemas.openxmlformats.org/officeDocument/2006/relationships/image" Target="../media/image9.png"/><Relationship Id="rId51" Type="http://schemas.openxmlformats.org/officeDocument/2006/relationships/image" Target="../media/image31.png"/><Relationship Id="rId3" Type="http://schemas.openxmlformats.org/officeDocument/2006/relationships/customXml" Target="../ink/ink5.xml"/><Relationship Id="rId12" Type="http://schemas.openxmlformats.org/officeDocument/2006/relationships/image" Target="../media/image11.png"/><Relationship Id="rId17" Type="http://schemas.openxmlformats.org/officeDocument/2006/relationships/customXml" Target="../ink/ink12.xml"/><Relationship Id="rId25" Type="http://schemas.openxmlformats.org/officeDocument/2006/relationships/customXml" Target="../ink/ink16.xml"/><Relationship Id="rId33" Type="http://schemas.openxmlformats.org/officeDocument/2006/relationships/customXml" Target="../ink/ink20.xml"/><Relationship Id="rId38" Type="http://schemas.openxmlformats.org/officeDocument/2006/relationships/image" Target="../media/image24.png"/><Relationship Id="rId46" Type="http://schemas.openxmlformats.org/officeDocument/2006/relationships/image" Target="../media/image28.png"/><Relationship Id="rId20" Type="http://schemas.openxmlformats.org/officeDocument/2006/relationships/image" Target="../media/image15.png"/><Relationship Id="rId41" Type="http://schemas.openxmlformats.org/officeDocument/2006/relationships/customXml" Target="../ink/ink24.xml"/><Relationship Id="rId54" Type="http://schemas.openxmlformats.org/officeDocument/2006/relationships/customXml" Target="../ink/ink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5" Type="http://schemas.openxmlformats.org/officeDocument/2006/relationships/customXml" Target="../ink/ink11.xml"/><Relationship Id="rId23" Type="http://schemas.openxmlformats.org/officeDocument/2006/relationships/customXml" Target="../ink/ink15.xml"/><Relationship Id="rId28" Type="http://schemas.openxmlformats.org/officeDocument/2006/relationships/image" Target="../media/image19.png"/><Relationship Id="rId36" Type="http://schemas.openxmlformats.org/officeDocument/2006/relationships/image" Target="../media/image23.png"/><Relationship Id="rId49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6.xml"/><Relationship Id="rId18" Type="http://schemas.openxmlformats.org/officeDocument/2006/relationships/image" Target="../media/image120.png"/><Relationship Id="rId26" Type="http://schemas.openxmlformats.org/officeDocument/2006/relationships/image" Target="../media/image160.png"/><Relationship Id="rId3" Type="http://schemas.openxmlformats.org/officeDocument/2006/relationships/customXml" Target="../ink/ink31.xml"/><Relationship Id="rId21" Type="http://schemas.openxmlformats.org/officeDocument/2006/relationships/customXml" Target="../ink/ink40.xml"/><Relationship Id="rId7" Type="http://schemas.openxmlformats.org/officeDocument/2006/relationships/customXml" Target="../ink/ink33.xml"/><Relationship Id="rId12" Type="http://schemas.openxmlformats.org/officeDocument/2006/relationships/image" Target="../media/image90.png"/><Relationship Id="rId17" Type="http://schemas.openxmlformats.org/officeDocument/2006/relationships/customXml" Target="../ink/ink38.xml"/><Relationship Id="rId25" Type="http://schemas.openxmlformats.org/officeDocument/2006/relationships/customXml" Target="../ink/ink42.xml"/><Relationship Id="rId33" Type="http://schemas.openxmlformats.org/officeDocument/2006/relationships/image" Target="../media/image36.png"/><Relationship Id="rId2" Type="http://schemas.openxmlformats.org/officeDocument/2006/relationships/image" Target="../media/image4.jpeg"/><Relationship Id="rId16" Type="http://schemas.openxmlformats.org/officeDocument/2006/relationships/image" Target="../media/image110.png"/><Relationship Id="rId20" Type="http://schemas.openxmlformats.org/officeDocument/2006/relationships/image" Target="../media/image130.png"/><Relationship Id="rId29" Type="http://schemas.openxmlformats.org/officeDocument/2006/relationships/customXml" Target="../ink/ink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ustomXml" Target="../ink/ink35.xml"/><Relationship Id="rId24" Type="http://schemas.openxmlformats.org/officeDocument/2006/relationships/image" Target="../media/image150.png"/><Relationship Id="rId32" Type="http://schemas.openxmlformats.org/officeDocument/2006/relationships/customXml" Target="../ink/ink45.xml"/><Relationship Id="rId5" Type="http://schemas.openxmlformats.org/officeDocument/2006/relationships/customXml" Target="../ink/ink32.xml"/><Relationship Id="rId15" Type="http://schemas.openxmlformats.org/officeDocument/2006/relationships/customXml" Target="../ink/ink37.xml"/><Relationship Id="rId23" Type="http://schemas.openxmlformats.org/officeDocument/2006/relationships/customXml" Target="../ink/ink41.xml"/><Relationship Id="rId28" Type="http://schemas.openxmlformats.org/officeDocument/2006/relationships/image" Target="../media/image170.png"/><Relationship Id="rId10" Type="http://schemas.openxmlformats.org/officeDocument/2006/relationships/image" Target="../media/image80.png"/><Relationship Id="rId19" Type="http://schemas.openxmlformats.org/officeDocument/2006/relationships/customXml" Target="../ink/ink39.xml"/><Relationship Id="rId31" Type="http://schemas.openxmlformats.org/officeDocument/2006/relationships/image" Target="../media/image30.png"/><Relationship Id="rId4" Type="http://schemas.openxmlformats.org/officeDocument/2006/relationships/image" Target="../media/image510.png"/><Relationship Id="rId9" Type="http://schemas.openxmlformats.org/officeDocument/2006/relationships/customXml" Target="../ink/ink34.xml"/><Relationship Id="rId14" Type="http://schemas.openxmlformats.org/officeDocument/2006/relationships/image" Target="../media/image100.png"/><Relationship Id="rId22" Type="http://schemas.openxmlformats.org/officeDocument/2006/relationships/image" Target="../media/image140.png"/><Relationship Id="rId27" Type="http://schemas.openxmlformats.org/officeDocument/2006/relationships/customXml" Target="../ink/ink43.xml"/><Relationship Id="rId30" Type="http://schemas.openxmlformats.org/officeDocument/2006/relationships/image" Target="../media/image180.png"/><Relationship Id="rId8" Type="http://schemas.openxmlformats.org/officeDocument/2006/relationships/image" Target="../media/image7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customXml" Target="../ink/ink51.xml"/><Relationship Id="rId3" Type="http://schemas.openxmlformats.org/officeDocument/2006/relationships/customXml" Target="../ink/ink46.xml"/><Relationship Id="rId7" Type="http://schemas.openxmlformats.org/officeDocument/2006/relationships/customXml" Target="../ink/ink48.xml"/><Relationship Id="rId12" Type="http://schemas.openxmlformats.org/officeDocument/2006/relationships/image" Target="../media/image240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11" Type="http://schemas.openxmlformats.org/officeDocument/2006/relationships/customXml" Target="../ink/ink50.xml"/><Relationship Id="rId5" Type="http://schemas.openxmlformats.org/officeDocument/2006/relationships/customXml" Target="../ink/ink47.xml"/><Relationship Id="rId15" Type="http://schemas.openxmlformats.org/officeDocument/2006/relationships/image" Target="../media/image3.jpeg"/><Relationship Id="rId10" Type="http://schemas.openxmlformats.org/officeDocument/2006/relationships/image" Target="../media/image230.png"/><Relationship Id="rId4" Type="http://schemas.openxmlformats.org/officeDocument/2006/relationships/image" Target="../media/image200.png"/><Relationship Id="rId9" Type="http://schemas.openxmlformats.org/officeDocument/2006/relationships/customXml" Target="../ink/ink49.xml"/><Relationship Id="rId14" Type="http://schemas.openxmlformats.org/officeDocument/2006/relationships/image" Target="../media/image250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16.xml"/><Relationship Id="rId21" Type="http://schemas.openxmlformats.org/officeDocument/2006/relationships/customXml" Target="../ink/ink61.xml"/><Relationship Id="rId42" Type="http://schemas.openxmlformats.org/officeDocument/2006/relationships/image" Target="../media/image58.png"/><Relationship Id="rId63" Type="http://schemas.openxmlformats.org/officeDocument/2006/relationships/image" Target="../media/image65.png"/><Relationship Id="rId84" Type="http://schemas.openxmlformats.org/officeDocument/2006/relationships/image" Target="../media/image73.png"/><Relationship Id="rId138" Type="http://schemas.openxmlformats.org/officeDocument/2006/relationships/image" Target="../media/image98.png"/><Relationship Id="rId159" Type="http://schemas.openxmlformats.org/officeDocument/2006/relationships/customXml" Target="../ink/ink137.xml"/><Relationship Id="rId170" Type="http://schemas.openxmlformats.org/officeDocument/2006/relationships/image" Target="../media/image116.png"/><Relationship Id="rId107" Type="http://schemas.openxmlformats.org/officeDocument/2006/relationships/customXml" Target="../ink/ink111.xml"/><Relationship Id="rId11" Type="http://schemas.openxmlformats.org/officeDocument/2006/relationships/customXml" Target="../ink/ink56.xml"/><Relationship Id="rId32" Type="http://schemas.openxmlformats.org/officeDocument/2006/relationships/image" Target="../media/image53.png"/><Relationship Id="rId53" Type="http://schemas.openxmlformats.org/officeDocument/2006/relationships/customXml" Target="../ink/ink78.xml"/><Relationship Id="rId74" Type="http://schemas.openxmlformats.org/officeDocument/2006/relationships/customXml" Target="../ink/ink93.xml"/><Relationship Id="rId128" Type="http://schemas.openxmlformats.org/officeDocument/2006/relationships/image" Target="../media/image93.png"/><Relationship Id="rId149" Type="http://schemas.openxmlformats.org/officeDocument/2006/relationships/customXml" Target="../ink/ink132.xml"/><Relationship Id="rId5" Type="http://schemas.openxmlformats.org/officeDocument/2006/relationships/customXml" Target="../ink/ink53.xml"/><Relationship Id="rId95" Type="http://schemas.openxmlformats.org/officeDocument/2006/relationships/customXml" Target="../ink/ink105.xml"/><Relationship Id="rId160" Type="http://schemas.openxmlformats.org/officeDocument/2006/relationships/image" Target="../media/image111.png"/><Relationship Id="rId22" Type="http://schemas.openxmlformats.org/officeDocument/2006/relationships/image" Target="../media/image48.png"/><Relationship Id="rId43" Type="http://schemas.openxmlformats.org/officeDocument/2006/relationships/customXml" Target="../ink/ink72.xml"/><Relationship Id="rId64" Type="http://schemas.openxmlformats.org/officeDocument/2006/relationships/customXml" Target="../ink/ink86.xml"/><Relationship Id="rId118" Type="http://schemas.openxmlformats.org/officeDocument/2006/relationships/image" Target="../media/image87.png"/><Relationship Id="rId139" Type="http://schemas.openxmlformats.org/officeDocument/2006/relationships/customXml" Target="../ink/ink127.xml"/><Relationship Id="rId85" Type="http://schemas.openxmlformats.org/officeDocument/2006/relationships/customXml" Target="../ink/ink99.xml"/><Relationship Id="rId150" Type="http://schemas.openxmlformats.org/officeDocument/2006/relationships/image" Target="../media/image105.png"/><Relationship Id="rId171" Type="http://schemas.openxmlformats.org/officeDocument/2006/relationships/customXml" Target="../ink/ink143.xml"/><Relationship Id="rId12" Type="http://schemas.openxmlformats.org/officeDocument/2006/relationships/image" Target="../media/image43.png"/><Relationship Id="rId33" Type="http://schemas.openxmlformats.org/officeDocument/2006/relationships/customXml" Target="../ink/ink67.xml"/><Relationship Id="rId108" Type="http://schemas.openxmlformats.org/officeDocument/2006/relationships/image" Target="../media/image82.png"/><Relationship Id="rId129" Type="http://schemas.openxmlformats.org/officeDocument/2006/relationships/customXml" Target="../ink/ink122.xml"/><Relationship Id="rId54" Type="http://schemas.openxmlformats.org/officeDocument/2006/relationships/customXml" Target="../ink/ink79.xml"/><Relationship Id="rId70" Type="http://schemas.openxmlformats.org/officeDocument/2006/relationships/customXml" Target="../ink/ink90.xml"/><Relationship Id="rId75" Type="http://schemas.openxmlformats.org/officeDocument/2006/relationships/image" Target="../media/image69.png"/><Relationship Id="rId91" Type="http://schemas.openxmlformats.org/officeDocument/2006/relationships/customXml" Target="../ink/ink103.xml"/><Relationship Id="rId96" Type="http://schemas.openxmlformats.org/officeDocument/2006/relationships/image" Target="../media/image34.png"/><Relationship Id="rId140" Type="http://schemas.openxmlformats.org/officeDocument/2006/relationships/image" Target="../media/image99.png"/><Relationship Id="rId145" Type="http://schemas.openxmlformats.org/officeDocument/2006/relationships/customXml" Target="../ink/ink130.xml"/><Relationship Id="rId161" Type="http://schemas.openxmlformats.org/officeDocument/2006/relationships/customXml" Target="../ink/ink138.xml"/><Relationship Id="rId166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23" Type="http://schemas.openxmlformats.org/officeDocument/2006/relationships/customXml" Target="../ink/ink62.xml"/><Relationship Id="rId28" Type="http://schemas.openxmlformats.org/officeDocument/2006/relationships/image" Target="../media/image51.png"/><Relationship Id="rId49" Type="http://schemas.openxmlformats.org/officeDocument/2006/relationships/customXml" Target="../ink/ink75.xml"/><Relationship Id="rId114" Type="http://schemas.openxmlformats.org/officeDocument/2006/relationships/image" Target="../media/image85.png"/><Relationship Id="rId119" Type="http://schemas.openxmlformats.org/officeDocument/2006/relationships/customXml" Target="../ink/ink117.xml"/><Relationship Id="rId44" Type="http://schemas.openxmlformats.org/officeDocument/2006/relationships/image" Target="../media/image59.png"/><Relationship Id="rId60" Type="http://schemas.openxmlformats.org/officeDocument/2006/relationships/customXml" Target="../ink/ink84.xml"/><Relationship Id="rId65" Type="http://schemas.openxmlformats.org/officeDocument/2006/relationships/image" Target="../media/image66.png"/><Relationship Id="rId81" Type="http://schemas.openxmlformats.org/officeDocument/2006/relationships/customXml" Target="../ink/ink97.xml"/><Relationship Id="rId86" Type="http://schemas.openxmlformats.org/officeDocument/2006/relationships/image" Target="../media/image74.png"/><Relationship Id="rId130" Type="http://schemas.openxmlformats.org/officeDocument/2006/relationships/image" Target="../media/image94.png"/><Relationship Id="rId135" Type="http://schemas.openxmlformats.org/officeDocument/2006/relationships/customXml" Target="../ink/ink125.xml"/><Relationship Id="rId151" Type="http://schemas.openxmlformats.org/officeDocument/2006/relationships/customXml" Target="../ink/ink133.xml"/><Relationship Id="rId156" Type="http://schemas.openxmlformats.org/officeDocument/2006/relationships/image" Target="../media/image108.png"/><Relationship Id="rId172" Type="http://schemas.openxmlformats.org/officeDocument/2006/relationships/image" Target="../media/image117.png"/><Relationship Id="rId13" Type="http://schemas.openxmlformats.org/officeDocument/2006/relationships/customXml" Target="../ink/ink57.xml"/><Relationship Id="rId18" Type="http://schemas.openxmlformats.org/officeDocument/2006/relationships/image" Target="../media/image46.png"/><Relationship Id="rId39" Type="http://schemas.openxmlformats.org/officeDocument/2006/relationships/customXml" Target="../ink/ink70.xml"/><Relationship Id="rId109" Type="http://schemas.openxmlformats.org/officeDocument/2006/relationships/customXml" Target="../ink/ink112.xml"/><Relationship Id="rId34" Type="http://schemas.openxmlformats.org/officeDocument/2006/relationships/image" Target="../media/image54.png"/><Relationship Id="rId50" Type="http://schemas.openxmlformats.org/officeDocument/2006/relationships/customXml" Target="../ink/ink76.xml"/><Relationship Id="rId55" Type="http://schemas.openxmlformats.org/officeDocument/2006/relationships/customXml" Target="../ink/ink80.xml"/><Relationship Id="rId76" Type="http://schemas.openxmlformats.org/officeDocument/2006/relationships/customXml" Target="../ink/ink94.xml"/><Relationship Id="rId97" Type="http://schemas.openxmlformats.org/officeDocument/2006/relationships/customXml" Target="../ink/ink106.xml"/><Relationship Id="rId104" Type="http://schemas.openxmlformats.org/officeDocument/2006/relationships/image" Target="../media/image79.png"/><Relationship Id="rId120" Type="http://schemas.openxmlformats.org/officeDocument/2006/relationships/image" Target="../media/image88.png"/><Relationship Id="rId125" Type="http://schemas.openxmlformats.org/officeDocument/2006/relationships/customXml" Target="../ink/ink120.xml"/><Relationship Id="rId141" Type="http://schemas.openxmlformats.org/officeDocument/2006/relationships/customXml" Target="../ink/ink128.xml"/><Relationship Id="rId146" Type="http://schemas.openxmlformats.org/officeDocument/2006/relationships/image" Target="../media/image103.png"/><Relationship Id="rId167" Type="http://schemas.openxmlformats.org/officeDocument/2006/relationships/customXml" Target="../ink/ink141.xml"/><Relationship Id="rId7" Type="http://schemas.openxmlformats.org/officeDocument/2006/relationships/customXml" Target="../ink/ink54.xml"/><Relationship Id="rId71" Type="http://schemas.openxmlformats.org/officeDocument/2006/relationships/customXml" Target="../ink/ink91.xml"/><Relationship Id="rId92" Type="http://schemas.openxmlformats.org/officeDocument/2006/relationships/image" Target="../media/image76.png"/><Relationship Id="rId162" Type="http://schemas.openxmlformats.org/officeDocument/2006/relationships/image" Target="../media/image112.png"/><Relationship Id="rId2" Type="http://schemas.openxmlformats.org/officeDocument/2006/relationships/image" Target="../media/image32.jpeg"/><Relationship Id="rId29" Type="http://schemas.openxmlformats.org/officeDocument/2006/relationships/customXml" Target="../ink/ink65.xml"/><Relationship Id="rId24" Type="http://schemas.openxmlformats.org/officeDocument/2006/relationships/image" Target="../media/image49.png"/><Relationship Id="rId40" Type="http://schemas.openxmlformats.org/officeDocument/2006/relationships/image" Target="../media/image57.png"/><Relationship Id="rId45" Type="http://schemas.openxmlformats.org/officeDocument/2006/relationships/customXml" Target="../ink/ink73.xml"/><Relationship Id="rId66" Type="http://schemas.openxmlformats.org/officeDocument/2006/relationships/customXml" Target="../ink/ink87.xml"/><Relationship Id="rId87" Type="http://schemas.openxmlformats.org/officeDocument/2006/relationships/customXml" Target="../ink/ink100.xml"/><Relationship Id="rId110" Type="http://schemas.openxmlformats.org/officeDocument/2006/relationships/image" Target="../media/image83.png"/><Relationship Id="rId115" Type="http://schemas.openxmlformats.org/officeDocument/2006/relationships/customXml" Target="../ink/ink115.xml"/><Relationship Id="rId131" Type="http://schemas.openxmlformats.org/officeDocument/2006/relationships/customXml" Target="../ink/ink123.xml"/><Relationship Id="rId136" Type="http://schemas.openxmlformats.org/officeDocument/2006/relationships/image" Target="../media/image97.png"/><Relationship Id="rId157" Type="http://schemas.openxmlformats.org/officeDocument/2006/relationships/customXml" Target="../ink/ink136.xml"/><Relationship Id="rId61" Type="http://schemas.openxmlformats.org/officeDocument/2006/relationships/image" Target="../media/image64.png"/><Relationship Id="rId82" Type="http://schemas.openxmlformats.org/officeDocument/2006/relationships/image" Target="../media/image72.png"/><Relationship Id="rId152" Type="http://schemas.openxmlformats.org/officeDocument/2006/relationships/image" Target="../media/image106.png"/><Relationship Id="rId19" Type="http://schemas.openxmlformats.org/officeDocument/2006/relationships/customXml" Target="../ink/ink60.xml"/><Relationship Id="rId14" Type="http://schemas.openxmlformats.org/officeDocument/2006/relationships/image" Target="../media/image44.png"/><Relationship Id="rId30" Type="http://schemas.openxmlformats.org/officeDocument/2006/relationships/image" Target="../media/image52.png"/><Relationship Id="rId35" Type="http://schemas.openxmlformats.org/officeDocument/2006/relationships/customXml" Target="../ink/ink68.xml"/><Relationship Id="rId56" Type="http://schemas.openxmlformats.org/officeDocument/2006/relationships/customXml" Target="../ink/ink81.xml"/><Relationship Id="rId77" Type="http://schemas.openxmlformats.org/officeDocument/2006/relationships/image" Target="../media/image70.png"/><Relationship Id="rId100" Type="http://schemas.openxmlformats.org/officeDocument/2006/relationships/image" Target="../media/image37.png"/><Relationship Id="rId105" Type="http://schemas.openxmlformats.org/officeDocument/2006/relationships/customXml" Target="../ink/ink110.xml"/><Relationship Id="rId126" Type="http://schemas.openxmlformats.org/officeDocument/2006/relationships/image" Target="../media/image92.png"/><Relationship Id="rId147" Type="http://schemas.openxmlformats.org/officeDocument/2006/relationships/customXml" Target="../ink/ink131.xml"/><Relationship Id="rId168" Type="http://schemas.openxmlformats.org/officeDocument/2006/relationships/image" Target="../media/image115.png"/><Relationship Id="rId8" Type="http://schemas.openxmlformats.org/officeDocument/2006/relationships/image" Target="../media/image41.png"/><Relationship Id="rId51" Type="http://schemas.openxmlformats.org/officeDocument/2006/relationships/image" Target="../media/image62.png"/><Relationship Id="rId72" Type="http://schemas.openxmlformats.org/officeDocument/2006/relationships/customXml" Target="../ink/ink92.xml"/><Relationship Id="rId93" Type="http://schemas.openxmlformats.org/officeDocument/2006/relationships/customXml" Target="../ink/ink104.xml"/><Relationship Id="rId98" Type="http://schemas.openxmlformats.org/officeDocument/2006/relationships/image" Target="../media/image35.png"/><Relationship Id="rId121" Type="http://schemas.openxmlformats.org/officeDocument/2006/relationships/customXml" Target="../ink/ink118.xml"/><Relationship Id="rId142" Type="http://schemas.openxmlformats.org/officeDocument/2006/relationships/image" Target="../media/image101.png"/><Relationship Id="rId163" Type="http://schemas.openxmlformats.org/officeDocument/2006/relationships/customXml" Target="../ink/ink139.xml"/><Relationship Id="rId3" Type="http://schemas.openxmlformats.org/officeDocument/2006/relationships/customXml" Target="../ink/ink52.xml"/><Relationship Id="rId25" Type="http://schemas.openxmlformats.org/officeDocument/2006/relationships/customXml" Target="../ink/ink63.xml"/><Relationship Id="rId46" Type="http://schemas.openxmlformats.org/officeDocument/2006/relationships/image" Target="../media/image60.png"/><Relationship Id="rId67" Type="http://schemas.openxmlformats.org/officeDocument/2006/relationships/image" Target="../media/image67.png"/><Relationship Id="rId116" Type="http://schemas.openxmlformats.org/officeDocument/2006/relationships/image" Target="../media/image86.png"/><Relationship Id="rId137" Type="http://schemas.openxmlformats.org/officeDocument/2006/relationships/customXml" Target="../ink/ink126.xml"/><Relationship Id="rId158" Type="http://schemas.openxmlformats.org/officeDocument/2006/relationships/image" Target="../media/image109.png"/><Relationship Id="rId20" Type="http://schemas.openxmlformats.org/officeDocument/2006/relationships/image" Target="../media/image47.png"/><Relationship Id="rId41" Type="http://schemas.openxmlformats.org/officeDocument/2006/relationships/customXml" Target="../ink/ink71.xml"/><Relationship Id="rId62" Type="http://schemas.openxmlformats.org/officeDocument/2006/relationships/customXml" Target="../ink/ink85.xml"/><Relationship Id="rId83" Type="http://schemas.openxmlformats.org/officeDocument/2006/relationships/customXml" Target="../ink/ink98.xml"/><Relationship Id="rId88" Type="http://schemas.openxmlformats.org/officeDocument/2006/relationships/customXml" Target="../ink/ink101.xml"/><Relationship Id="rId111" Type="http://schemas.openxmlformats.org/officeDocument/2006/relationships/customXml" Target="../ink/ink113.xml"/><Relationship Id="rId132" Type="http://schemas.openxmlformats.org/officeDocument/2006/relationships/image" Target="../media/image95.png"/><Relationship Id="rId153" Type="http://schemas.openxmlformats.org/officeDocument/2006/relationships/customXml" Target="../ink/ink134.xml"/><Relationship Id="rId15" Type="http://schemas.openxmlformats.org/officeDocument/2006/relationships/customXml" Target="../ink/ink58.xml"/><Relationship Id="rId36" Type="http://schemas.openxmlformats.org/officeDocument/2006/relationships/image" Target="../media/image55.png"/><Relationship Id="rId57" Type="http://schemas.openxmlformats.org/officeDocument/2006/relationships/customXml" Target="../ink/ink82.xml"/><Relationship Id="rId106" Type="http://schemas.openxmlformats.org/officeDocument/2006/relationships/image" Target="../media/image81.png"/><Relationship Id="rId127" Type="http://schemas.openxmlformats.org/officeDocument/2006/relationships/customXml" Target="../ink/ink121.xml"/><Relationship Id="rId10" Type="http://schemas.openxmlformats.org/officeDocument/2006/relationships/image" Target="../media/image42.png"/><Relationship Id="rId31" Type="http://schemas.openxmlformats.org/officeDocument/2006/relationships/customXml" Target="../ink/ink66.xml"/><Relationship Id="rId52" Type="http://schemas.openxmlformats.org/officeDocument/2006/relationships/customXml" Target="../ink/ink77.xml"/><Relationship Id="rId73" Type="http://schemas.openxmlformats.org/officeDocument/2006/relationships/image" Target="../media/image68.png"/><Relationship Id="rId78" Type="http://schemas.openxmlformats.org/officeDocument/2006/relationships/customXml" Target="../ink/ink95.xml"/><Relationship Id="rId94" Type="http://schemas.openxmlformats.org/officeDocument/2006/relationships/image" Target="../media/image77.png"/><Relationship Id="rId99" Type="http://schemas.openxmlformats.org/officeDocument/2006/relationships/customXml" Target="../ink/ink107.xml"/><Relationship Id="rId101" Type="http://schemas.openxmlformats.org/officeDocument/2006/relationships/customXml" Target="../ink/ink108.xml"/><Relationship Id="rId122" Type="http://schemas.openxmlformats.org/officeDocument/2006/relationships/image" Target="../media/image89.png"/><Relationship Id="rId143" Type="http://schemas.openxmlformats.org/officeDocument/2006/relationships/customXml" Target="../ink/ink129.xml"/><Relationship Id="rId148" Type="http://schemas.openxmlformats.org/officeDocument/2006/relationships/image" Target="../media/image104.png"/><Relationship Id="rId164" Type="http://schemas.openxmlformats.org/officeDocument/2006/relationships/image" Target="../media/image113.png"/><Relationship Id="rId169" Type="http://schemas.openxmlformats.org/officeDocument/2006/relationships/customXml" Target="../ink/ink142.xml"/><Relationship Id="rId4" Type="http://schemas.openxmlformats.org/officeDocument/2006/relationships/image" Target="../media/image39.png"/><Relationship Id="rId9" Type="http://schemas.openxmlformats.org/officeDocument/2006/relationships/customXml" Target="../ink/ink55.xml"/><Relationship Id="rId26" Type="http://schemas.openxmlformats.org/officeDocument/2006/relationships/image" Target="../media/image50.png"/><Relationship Id="rId47" Type="http://schemas.openxmlformats.org/officeDocument/2006/relationships/customXml" Target="../ink/ink74.xml"/><Relationship Id="rId68" Type="http://schemas.openxmlformats.org/officeDocument/2006/relationships/customXml" Target="../ink/ink88.xml"/><Relationship Id="rId89" Type="http://schemas.openxmlformats.org/officeDocument/2006/relationships/customXml" Target="../ink/ink102.xml"/><Relationship Id="rId112" Type="http://schemas.openxmlformats.org/officeDocument/2006/relationships/image" Target="../media/image84.png"/><Relationship Id="rId133" Type="http://schemas.openxmlformats.org/officeDocument/2006/relationships/customXml" Target="../ink/ink124.xml"/><Relationship Id="rId154" Type="http://schemas.openxmlformats.org/officeDocument/2006/relationships/image" Target="../media/image107.png"/><Relationship Id="rId16" Type="http://schemas.openxmlformats.org/officeDocument/2006/relationships/image" Target="../media/image45.png"/><Relationship Id="rId37" Type="http://schemas.openxmlformats.org/officeDocument/2006/relationships/customXml" Target="../ink/ink69.xml"/><Relationship Id="rId58" Type="http://schemas.openxmlformats.org/officeDocument/2006/relationships/customXml" Target="../ink/ink83.xml"/><Relationship Id="rId79" Type="http://schemas.openxmlformats.org/officeDocument/2006/relationships/customXml" Target="../ink/ink96.xml"/><Relationship Id="rId102" Type="http://schemas.openxmlformats.org/officeDocument/2006/relationships/image" Target="../media/image38.png"/><Relationship Id="rId123" Type="http://schemas.openxmlformats.org/officeDocument/2006/relationships/customXml" Target="../ink/ink119.xml"/><Relationship Id="rId144" Type="http://schemas.openxmlformats.org/officeDocument/2006/relationships/image" Target="../media/image102.png"/><Relationship Id="rId90" Type="http://schemas.openxmlformats.org/officeDocument/2006/relationships/image" Target="../media/image75.png"/><Relationship Id="rId165" Type="http://schemas.openxmlformats.org/officeDocument/2006/relationships/customXml" Target="../ink/ink140.xml"/><Relationship Id="rId27" Type="http://schemas.openxmlformats.org/officeDocument/2006/relationships/customXml" Target="../ink/ink64.xml"/><Relationship Id="rId48" Type="http://schemas.openxmlformats.org/officeDocument/2006/relationships/image" Target="../media/image61.png"/><Relationship Id="rId69" Type="http://schemas.openxmlformats.org/officeDocument/2006/relationships/customXml" Target="../ink/ink89.xml"/><Relationship Id="rId113" Type="http://schemas.openxmlformats.org/officeDocument/2006/relationships/customXml" Target="../ink/ink114.xml"/><Relationship Id="rId134" Type="http://schemas.openxmlformats.org/officeDocument/2006/relationships/image" Target="../media/image96.png"/><Relationship Id="rId80" Type="http://schemas.openxmlformats.org/officeDocument/2006/relationships/image" Target="../media/image71.png"/><Relationship Id="rId155" Type="http://schemas.openxmlformats.org/officeDocument/2006/relationships/customXml" Target="../ink/ink135.xml"/><Relationship Id="rId17" Type="http://schemas.openxmlformats.org/officeDocument/2006/relationships/customXml" Target="../ink/ink59.xml"/><Relationship Id="rId38" Type="http://schemas.openxmlformats.org/officeDocument/2006/relationships/image" Target="../media/image56.png"/><Relationship Id="rId59" Type="http://schemas.openxmlformats.org/officeDocument/2006/relationships/image" Target="../media/image63.png"/><Relationship Id="rId103" Type="http://schemas.openxmlformats.org/officeDocument/2006/relationships/customXml" Target="../ink/ink109.xml"/><Relationship Id="rId124" Type="http://schemas.openxmlformats.org/officeDocument/2006/relationships/image" Target="../media/image9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CF05B9-5F43-C2A1-B4FE-940EEFE814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DeepLearning</a:t>
            </a:r>
            <a:r>
              <a:rPr lang="en-US" altLang="ko-KR" dirty="0"/>
              <a:t> 24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D1B8A0-D21B-A53A-690B-459D21EE4F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21011290 </a:t>
            </a:r>
            <a:r>
              <a:rPr lang="ko-KR" altLang="en-US" dirty="0"/>
              <a:t>전승윤</a:t>
            </a:r>
          </a:p>
        </p:txBody>
      </p:sp>
    </p:spTree>
    <p:extLst>
      <p:ext uri="{BB962C8B-B14F-4D97-AF65-F5344CB8AC3E}">
        <p14:creationId xmlns:p14="http://schemas.microsoft.com/office/powerpoint/2010/main" val="661351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FD799-A0BC-D5A1-127D-7691B7917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텍스트, 스크린샷, 도표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D01628F-8CFD-26F8-E653-C74B93CA85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140"/>
            <a:ext cx="11989558" cy="6612340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E7F919DC-C050-784D-E15B-1EE4C1FC4117}"/>
                  </a:ext>
                </a:extLst>
              </p14:cNvPr>
              <p14:cNvContentPartPr/>
              <p14:nvPr/>
            </p14:nvContentPartPr>
            <p14:xfrm>
              <a:off x="7226120" y="2037970"/>
              <a:ext cx="57600" cy="259668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E7F919DC-C050-784D-E15B-1EE4C1FC411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7120" y="2029330"/>
                <a:ext cx="75240" cy="261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EBDDE9C1-9C69-E404-C592-F196547975A4}"/>
                  </a:ext>
                </a:extLst>
              </p14:cNvPr>
              <p14:cNvContentPartPr/>
              <p14:nvPr/>
            </p14:nvContentPartPr>
            <p14:xfrm>
              <a:off x="6746600" y="2120410"/>
              <a:ext cx="435240" cy="3384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EBDDE9C1-9C69-E404-C592-F196547975A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37960" y="2111410"/>
                <a:ext cx="45288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2A060264-57F1-7175-6468-89BB04D9E426}"/>
                  </a:ext>
                </a:extLst>
              </p14:cNvPr>
              <p14:cNvContentPartPr/>
              <p14:nvPr/>
            </p14:nvContentPartPr>
            <p14:xfrm>
              <a:off x="6750560" y="2037970"/>
              <a:ext cx="145440" cy="1947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2A060264-57F1-7175-6468-89BB04D9E42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741920" y="2029330"/>
                <a:ext cx="163080" cy="2124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6947DC9-ED94-D4F3-5D26-91ABB74DFE73}"/>
              </a:ext>
            </a:extLst>
          </p:cNvPr>
          <p:cNvSpPr txBox="1"/>
          <p:nvPr/>
        </p:nvSpPr>
        <p:spPr>
          <a:xfrm>
            <a:off x="5556560" y="1935744"/>
            <a:ext cx="150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CNN </a:t>
            </a:r>
            <a:r>
              <a:rPr lang="ko-KR" altLang="en-US" dirty="0">
                <a:solidFill>
                  <a:srgbClr val="FF0000"/>
                </a:solidFill>
              </a:rPr>
              <a:t>사용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A9BA9E-E3D5-CF06-9593-C0439CBEB9E2}"/>
              </a:ext>
            </a:extLst>
          </p:cNvPr>
          <p:cNvSpPr txBox="1"/>
          <p:nvPr/>
        </p:nvSpPr>
        <p:spPr>
          <a:xfrm>
            <a:off x="7562850" y="3625476"/>
            <a:ext cx="166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>
                <a:solidFill>
                  <a:srgbClr val="FF0000"/>
                </a:solidFill>
              </a:rPr>
              <a:t>머신러닝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2E2F55-B0D5-C9DD-F6C1-B840DE0D84B6}"/>
              </a:ext>
            </a:extLst>
          </p:cNvPr>
          <p:cNvSpPr txBox="1"/>
          <p:nvPr/>
        </p:nvSpPr>
        <p:spPr>
          <a:xfrm>
            <a:off x="202442" y="3071478"/>
            <a:ext cx="3009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레이어를 무작정 늘리면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-&gt;Vanishing gradient </a:t>
            </a:r>
            <a:r>
              <a:rPr lang="ko-KR" altLang="en-US" dirty="0">
                <a:solidFill>
                  <a:srgbClr val="FF0000"/>
                </a:solidFill>
              </a:rPr>
              <a:t>발생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-&gt;</a:t>
            </a:r>
            <a:r>
              <a:rPr lang="ko-KR" altLang="en-US" dirty="0">
                <a:solidFill>
                  <a:srgbClr val="FF0000"/>
                </a:solidFill>
              </a:rPr>
              <a:t>이를 해결한 것은</a:t>
            </a:r>
            <a:r>
              <a:rPr lang="en-US" altLang="ko-KR" dirty="0">
                <a:solidFill>
                  <a:srgbClr val="FF0000"/>
                </a:solidFill>
              </a:rPr>
              <a:t>?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36390AB0-3802-DE82-0A11-F8B675AC2C2E}"/>
                  </a:ext>
                </a:extLst>
              </p14:cNvPr>
              <p14:cNvContentPartPr/>
              <p14:nvPr/>
            </p14:nvContentPartPr>
            <p14:xfrm>
              <a:off x="2768240" y="5098690"/>
              <a:ext cx="488520" cy="1980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36390AB0-3802-DE82-0A11-F8B675AC2C2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732600" y="5026690"/>
                <a:ext cx="560160" cy="16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3788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D5F09D-6E33-5AE4-F7D8-BF99C915B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내용 개체 틀 6" descr="텍스트, 번호, 폰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93ACB1D-7A6C-7B76-2B9B-F3820546F5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D19DF5-A94C-FEA4-36A9-E6F55C4980B2}"/>
              </a:ext>
            </a:extLst>
          </p:cNvPr>
          <p:cNvSpPr txBox="1"/>
          <p:nvPr/>
        </p:nvSpPr>
        <p:spPr>
          <a:xfrm>
            <a:off x="406400" y="88710"/>
            <a:ext cx="766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Residual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module -&gt; Vanishing gradient </a:t>
            </a:r>
            <a:r>
              <a:rPr lang="ko-KR" altLang="en-US" dirty="0">
                <a:solidFill>
                  <a:srgbClr val="FF0000"/>
                </a:solidFill>
              </a:rPr>
              <a:t>해결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DC881F0E-9781-5C4D-5EF2-DC71C02245C2}"/>
                  </a:ext>
                </a:extLst>
              </p14:cNvPr>
              <p14:cNvContentPartPr/>
              <p14:nvPr/>
            </p14:nvContentPartPr>
            <p14:xfrm>
              <a:off x="5288960" y="1644490"/>
              <a:ext cx="15120" cy="72972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DC881F0E-9781-5C4D-5EF2-DC71C02245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53320" y="1572490"/>
                <a:ext cx="86760" cy="87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5FFC2306-A30F-99DA-7884-8751DE81338A}"/>
                  </a:ext>
                </a:extLst>
              </p14:cNvPr>
              <p14:cNvContentPartPr/>
              <p14:nvPr/>
            </p14:nvContentPartPr>
            <p14:xfrm>
              <a:off x="4305080" y="1991530"/>
              <a:ext cx="222120" cy="1548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5FFC2306-A30F-99DA-7884-8751DE81338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69080" y="1919530"/>
                <a:ext cx="29376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925AB5AC-9C52-7B6D-93EF-85DEFF497286}"/>
                  </a:ext>
                </a:extLst>
              </p14:cNvPr>
              <p14:cNvContentPartPr/>
              <p14:nvPr/>
            </p14:nvContentPartPr>
            <p14:xfrm>
              <a:off x="4495520" y="1968130"/>
              <a:ext cx="114120" cy="3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925AB5AC-9C52-7B6D-93EF-85DEFF49728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59880" y="1896490"/>
                <a:ext cx="1857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97337940-EF22-C59B-D972-9FFE2F0B064F}"/>
                  </a:ext>
                </a:extLst>
              </p14:cNvPr>
              <p14:cNvContentPartPr/>
              <p14:nvPr/>
            </p14:nvContentPartPr>
            <p14:xfrm>
              <a:off x="4489040" y="2565010"/>
              <a:ext cx="266400" cy="864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97337940-EF22-C59B-D972-9FFE2F0B064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453400" y="2493370"/>
                <a:ext cx="33804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1FD60ECA-634D-B1B0-CBA8-AD6721E4387C}"/>
                  </a:ext>
                </a:extLst>
              </p14:cNvPr>
              <p14:cNvContentPartPr/>
              <p14:nvPr/>
            </p14:nvContentPartPr>
            <p14:xfrm>
              <a:off x="5327480" y="1503730"/>
              <a:ext cx="826560" cy="103032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1FD60ECA-634D-B1B0-CBA8-AD6721E4387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309480" y="1485730"/>
                <a:ext cx="862200" cy="10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D157224C-D6ED-298B-A30C-9AE6BA97011D}"/>
                  </a:ext>
                </a:extLst>
              </p14:cNvPr>
              <p14:cNvContentPartPr/>
              <p14:nvPr/>
            </p14:nvContentPartPr>
            <p14:xfrm>
              <a:off x="4971800" y="2654290"/>
              <a:ext cx="121320" cy="36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D157224C-D6ED-298B-A30C-9AE6BA97011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953800" y="2636290"/>
                <a:ext cx="15696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E66F53B7-9C9D-3F4C-3624-2F508A0F90F8}"/>
              </a:ext>
            </a:extLst>
          </p:cNvPr>
          <p:cNvSpPr txBox="1"/>
          <p:nvPr/>
        </p:nvSpPr>
        <p:spPr>
          <a:xfrm>
            <a:off x="4092716" y="1616950"/>
            <a:ext cx="1143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Conv 2</a:t>
            </a:r>
            <a:r>
              <a:rPr lang="ko-KR" altLang="en-US" sz="1200" dirty="0">
                <a:solidFill>
                  <a:srgbClr val="FF0000"/>
                </a:solidFill>
              </a:rPr>
              <a:t>번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5BCB91-4D5A-2213-B69C-B65AF16BFDB8}"/>
              </a:ext>
            </a:extLst>
          </p:cNvPr>
          <p:cNvSpPr txBox="1"/>
          <p:nvPr/>
        </p:nvSpPr>
        <p:spPr>
          <a:xfrm>
            <a:off x="6064657" y="2333995"/>
            <a:ext cx="1435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우회해서 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ko-KR" altLang="en-US" sz="1000" dirty="0">
                <a:solidFill>
                  <a:srgbClr val="FF0000"/>
                </a:solidFill>
              </a:rPr>
              <a:t>바로 보내줌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1737106-A349-3B53-5A35-CFCE99E0FBFB}"/>
              </a:ext>
            </a:extLst>
          </p:cNvPr>
          <p:cNvGrpSpPr/>
          <p:nvPr/>
        </p:nvGrpSpPr>
        <p:grpSpPr>
          <a:xfrm>
            <a:off x="3581120" y="1758610"/>
            <a:ext cx="501480" cy="222120"/>
            <a:chOff x="3581120" y="1758610"/>
            <a:chExt cx="501480" cy="22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06D6868D-FB07-4ADF-418E-C2611FE4221F}"/>
                    </a:ext>
                  </a:extLst>
                </p14:cNvPr>
                <p14:cNvContentPartPr/>
                <p14:nvPr/>
              </p14:nvContentPartPr>
              <p14:xfrm>
                <a:off x="3581120" y="1758610"/>
                <a:ext cx="501480" cy="12132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06D6868D-FB07-4ADF-418E-C2611FE4221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572480" y="1749970"/>
                  <a:ext cx="5191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3779153C-3BDA-C48F-DD38-277C2ACEA52C}"/>
                    </a:ext>
                  </a:extLst>
                </p14:cNvPr>
                <p14:cNvContentPartPr/>
                <p14:nvPr/>
              </p14:nvContentPartPr>
              <p14:xfrm>
                <a:off x="4006640" y="1815850"/>
                <a:ext cx="73800" cy="16488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3779153C-3BDA-C48F-DD38-277C2ACEA52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998000" y="1806850"/>
                  <a:ext cx="91440" cy="1825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B35340B-1A46-3958-723A-38A755C0574B}"/>
              </a:ext>
            </a:extLst>
          </p:cNvPr>
          <p:cNvSpPr txBox="1"/>
          <p:nvPr/>
        </p:nvSpPr>
        <p:spPr>
          <a:xfrm>
            <a:off x="9487620" y="2364773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VGG-19</a:t>
            </a:r>
            <a:r>
              <a:rPr lang="ko-KR" altLang="en-US" dirty="0">
                <a:solidFill>
                  <a:srgbClr val="FF0000"/>
                </a:solidFill>
              </a:rPr>
              <a:t>와 </a:t>
            </a:r>
            <a:r>
              <a:rPr lang="ko-KR" altLang="en-US" dirty="0" err="1">
                <a:solidFill>
                  <a:srgbClr val="FF0000"/>
                </a:solidFill>
              </a:rPr>
              <a:t>비교시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99F86E-4D56-49AD-E973-CDD836AFA9C4}"/>
              </a:ext>
            </a:extLst>
          </p:cNvPr>
          <p:cNvSpPr txBox="1"/>
          <p:nvPr/>
        </p:nvSpPr>
        <p:spPr>
          <a:xfrm>
            <a:off x="5623332" y="3016746"/>
            <a:ext cx="1568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겉이 다름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FAFE89E5-C352-5EB1-F961-C9C1ED96E594}"/>
                  </a:ext>
                </a:extLst>
              </p14:cNvPr>
              <p14:cNvContentPartPr/>
              <p14:nvPr/>
            </p14:nvContentPartPr>
            <p14:xfrm>
              <a:off x="6807080" y="3370690"/>
              <a:ext cx="431280" cy="1404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FAFE89E5-C352-5EB1-F961-C9C1ED96E59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771080" y="3299050"/>
                <a:ext cx="502920" cy="15768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48C986FB-02F6-C95A-8B7A-615C50351EA2}"/>
              </a:ext>
            </a:extLst>
          </p:cNvPr>
          <p:cNvSpPr txBox="1"/>
          <p:nvPr/>
        </p:nvSpPr>
        <p:spPr>
          <a:xfrm>
            <a:off x="7499757" y="3035300"/>
            <a:ext cx="10346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solidFill>
                  <a:srgbClr val="FF0000"/>
                </a:solidFill>
              </a:rPr>
              <a:t>속이다름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DD8A0D-F8F3-6F31-B403-03C20D316A0D}"/>
              </a:ext>
            </a:extLst>
          </p:cNvPr>
          <p:cNvSpPr txBox="1"/>
          <p:nvPr/>
        </p:nvSpPr>
        <p:spPr>
          <a:xfrm>
            <a:off x="9053716" y="3035300"/>
            <a:ext cx="12763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>
                <a:solidFill>
                  <a:srgbClr val="FF0000"/>
                </a:solidFill>
              </a:rPr>
              <a:t>둘다다름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486EC7E1-C513-F8C1-7F0A-81D9C4A874E3}"/>
                  </a:ext>
                </a:extLst>
              </p14:cNvPr>
              <p14:cNvContentPartPr/>
              <p14:nvPr/>
            </p14:nvContentPartPr>
            <p14:xfrm>
              <a:off x="7639040" y="3790810"/>
              <a:ext cx="699120" cy="40032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486EC7E1-C513-F8C1-7F0A-81D9C4A874E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603040" y="3718810"/>
                <a:ext cx="770760" cy="54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B7E3D035-F9A9-913E-C200-4CD41A8003B8}"/>
                  </a:ext>
                </a:extLst>
              </p14:cNvPr>
              <p14:cNvContentPartPr/>
              <p14:nvPr/>
            </p14:nvContentPartPr>
            <p14:xfrm>
              <a:off x="8343920" y="3553210"/>
              <a:ext cx="2460960" cy="35208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B7E3D035-F9A9-913E-C200-4CD41A8003B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334920" y="3544570"/>
                <a:ext cx="247860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5" name="잉크 34">
                <a:extLst>
                  <a:ext uri="{FF2B5EF4-FFF2-40B4-BE49-F238E27FC236}">
                    <a16:creationId xmlns:a16="http://schemas.microsoft.com/office/drawing/2014/main" id="{0FD3CFF4-41A9-DC86-3FB4-46DFD045284F}"/>
                  </a:ext>
                </a:extLst>
              </p14:cNvPr>
              <p14:cNvContentPartPr/>
              <p14:nvPr/>
            </p14:nvContentPartPr>
            <p14:xfrm>
              <a:off x="10674200" y="3523330"/>
              <a:ext cx="151920" cy="154440"/>
            </p14:xfrm>
          </p:contentPart>
        </mc:Choice>
        <mc:Fallback xmlns="">
          <p:pic>
            <p:nvPicPr>
              <p:cNvPr id="35" name="잉크 34">
                <a:extLst>
                  <a:ext uri="{FF2B5EF4-FFF2-40B4-BE49-F238E27FC236}">
                    <a16:creationId xmlns:a16="http://schemas.microsoft.com/office/drawing/2014/main" id="{0FD3CFF4-41A9-DC86-3FB4-46DFD045284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665200" y="3514690"/>
                <a:ext cx="169560" cy="17208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DD4AB3F7-50D2-971F-7442-8B273ECF6B79}"/>
              </a:ext>
            </a:extLst>
          </p:cNvPr>
          <p:cNvSpPr txBox="1"/>
          <p:nvPr/>
        </p:nvSpPr>
        <p:spPr>
          <a:xfrm>
            <a:off x="11029950" y="3204577"/>
            <a:ext cx="774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256-d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CBF87E3-8B2A-AF42-352D-BE459ECC0B7F}"/>
              </a:ext>
            </a:extLst>
          </p:cNvPr>
          <p:cNvSpPr txBox="1"/>
          <p:nvPr/>
        </p:nvSpPr>
        <p:spPr>
          <a:xfrm>
            <a:off x="11068050" y="3564450"/>
            <a:ext cx="774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64-d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A479B1B-B968-AE33-0281-88D4E3789CC0}"/>
              </a:ext>
            </a:extLst>
          </p:cNvPr>
          <p:cNvSpPr txBox="1"/>
          <p:nvPr/>
        </p:nvSpPr>
        <p:spPr>
          <a:xfrm>
            <a:off x="11068050" y="4707004"/>
            <a:ext cx="774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64-d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B5B0A7C-2399-9D0F-2DD2-A05A1E089875}"/>
              </a:ext>
            </a:extLst>
          </p:cNvPr>
          <p:cNvSpPr txBox="1"/>
          <p:nvPr/>
        </p:nvSpPr>
        <p:spPr>
          <a:xfrm>
            <a:off x="11047640" y="4319406"/>
            <a:ext cx="774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256-d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6E505FF-3838-D7A7-D6E5-B6C19B2AB281}"/>
              </a:ext>
            </a:extLst>
          </p:cNvPr>
          <p:cNvSpPr txBox="1"/>
          <p:nvPr/>
        </p:nvSpPr>
        <p:spPr>
          <a:xfrm>
            <a:off x="11068050" y="3952048"/>
            <a:ext cx="774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64-d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1" name="잉크 50">
                <a:extLst>
                  <a:ext uri="{FF2B5EF4-FFF2-40B4-BE49-F238E27FC236}">
                    <a16:creationId xmlns:a16="http://schemas.microsoft.com/office/drawing/2014/main" id="{D5B22778-6B4B-EB91-2B7D-2195A7BA2017}"/>
                  </a:ext>
                </a:extLst>
              </p14:cNvPr>
              <p14:cNvContentPartPr/>
              <p14:nvPr/>
            </p14:nvContentPartPr>
            <p14:xfrm>
              <a:off x="11277200" y="3460690"/>
              <a:ext cx="7560" cy="114120"/>
            </p14:xfrm>
          </p:contentPart>
        </mc:Choice>
        <mc:Fallback xmlns="">
          <p:pic>
            <p:nvPicPr>
              <p:cNvPr id="51" name="잉크 50">
                <a:extLst>
                  <a:ext uri="{FF2B5EF4-FFF2-40B4-BE49-F238E27FC236}">
                    <a16:creationId xmlns:a16="http://schemas.microsoft.com/office/drawing/2014/main" id="{D5B22778-6B4B-EB91-2B7D-2195A7BA2017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1268560" y="3451690"/>
                <a:ext cx="2520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52" name="잉크 51">
                <a:extLst>
                  <a:ext uri="{FF2B5EF4-FFF2-40B4-BE49-F238E27FC236}">
                    <a16:creationId xmlns:a16="http://schemas.microsoft.com/office/drawing/2014/main" id="{D4A9F4E7-8761-15B3-B2B8-1DFFA52F4E75}"/>
                  </a:ext>
                </a:extLst>
              </p14:cNvPr>
              <p14:cNvContentPartPr/>
              <p14:nvPr/>
            </p14:nvContentPartPr>
            <p14:xfrm>
              <a:off x="11296640" y="3828610"/>
              <a:ext cx="360" cy="139320"/>
            </p14:xfrm>
          </p:contentPart>
        </mc:Choice>
        <mc:Fallback xmlns="">
          <p:pic>
            <p:nvPicPr>
              <p:cNvPr id="52" name="잉크 51">
                <a:extLst>
                  <a:ext uri="{FF2B5EF4-FFF2-40B4-BE49-F238E27FC236}">
                    <a16:creationId xmlns:a16="http://schemas.microsoft.com/office/drawing/2014/main" id="{D4A9F4E7-8761-15B3-B2B8-1DFFA52F4E75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1287640" y="3819970"/>
                <a:ext cx="1800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3" name="잉크 52">
                <a:extLst>
                  <a:ext uri="{FF2B5EF4-FFF2-40B4-BE49-F238E27FC236}">
                    <a16:creationId xmlns:a16="http://schemas.microsoft.com/office/drawing/2014/main" id="{EC44E2CE-3A22-3C38-684D-2AD0096241A0}"/>
                  </a:ext>
                </a:extLst>
              </p14:cNvPr>
              <p14:cNvContentPartPr/>
              <p14:nvPr/>
            </p14:nvContentPartPr>
            <p14:xfrm>
              <a:off x="11245520" y="3531250"/>
              <a:ext cx="102960" cy="73800"/>
            </p14:xfrm>
          </p:contentPart>
        </mc:Choice>
        <mc:Fallback xmlns="">
          <p:pic>
            <p:nvPicPr>
              <p:cNvPr id="53" name="잉크 52">
                <a:extLst>
                  <a:ext uri="{FF2B5EF4-FFF2-40B4-BE49-F238E27FC236}">
                    <a16:creationId xmlns:a16="http://schemas.microsoft.com/office/drawing/2014/main" id="{EC44E2CE-3A22-3C38-684D-2AD0096241A0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1236880" y="3522250"/>
                <a:ext cx="12060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4" name="잉크 53">
                <a:extLst>
                  <a:ext uri="{FF2B5EF4-FFF2-40B4-BE49-F238E27FC236}">
                    <a16:creationId xmlns:a16="http://schemas.microsoft.com/office/drawing/2014/main" id="{472024D1-E259-2840-D3C5-0E1144863945}"/>
                  </a:ext>
                </a:extLst>
              </p14:cNvPr>
              <p14:cNvContentPartPr/>
              <p14:nvPr/>
            </p14:nvContentPartPr>
            <p14:xfrm>
              <a:off x="11252000" y="3924010"/>
              <a:ext cx="100800" cy="67320"/>
            </p14:xfrm>
          </p:contentPart>
        </mc:Choice>
        <mc:Fallback xmlns="">
          <p:pic>
            <p:nvPicPr>
              <p:cNvPr id="54" name="잉크 53">
                <a:extLst>
                  <a:ext uri="{FF2B5EF4-FFF2-40B4-BE49-F238E27FC236}">
                    <a16:creationId xmlns:a16="http://schemas.microsoft.com/office/drawing/2014/main" id="{472024D1-E259-2840-D3C5-0E1144863945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1243360" y="3915010"/>
                <a:ext cx="11844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5" name="잉크 54">
                <a:extLst>
                  <a:ext uri="{FF2B5EF4-FFF2-40B4-BE49-F238E27FC236}">
                    <a16:creationId xmlns:a16="http://schemas.microsoft.com/office/drawing/2014/main" id="{6A08218E-24A7-918B-2219-3BC0AF8FF572}"/>
                  </a:ext>
                </a:extLst>
              </p14:cNvPr>
              <p14:cNvContentPartPr/>
              <p14:nvPr/>
            </p14:nvContentPartPr>
            <p14:xfrm>
              <a:off x="11302760" y="4197250"/>
              <a:ext cx="360" cy="101160"/>
            </p14:xfrm>
          </p:contentPart>
        </mc:Choice>
        <mc:Fallback xmlns="">
          <p:pic>
            <p:nvPicPr>
              <p:cNvPr id="55" name="잉크 54">
                <a:extLst>
                  <a:ext uri="{FF2B5EF4-FFF2-40B4-BE49-F238E27FC236}">
                    <a16:creationId xmlns:a16="http://schemas.microsoft.com/office/drawing/2014/main" id="{6A08218E-24A7-918B-2219-3BC0AF8FF57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1293760" y="4188250"/>
                <a:ext cx="1800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58" name="잉크 57">
                <a:extLst>
                  <a:ext uri="{FF2B5EF4-FFF2-40B4-BE49-F238E27FC236}">
                    <a16:creationId xmlns:a16="http://schemas.microsoft.com/office/drawing/2014/main" id="{EC6874D8-279D-6F4E-B329-795276CD0A0E}"/>
                  </a:ext>
                </a:extLst>
              </p14:cNvPr>
              <p14:cNvContentPartPr/>
              <p14:nvPr/>
            </p14:nvContentPartPr>
            <p14:xfrm>
              <a:off x="11239400" y="4268890"/>
              <a:ext cx="128520" cy="63000"/>
            </p14:xfrm>
          </p:contentPart>
        </mc:Choice>
        <mc:Fallback xmlns="">
          <p:pic>
            <p:nvPicPr>
              <p:cNvPr id="58" name="잉크 57">
                <a:extLst>
                  <a:ext uri="{FF2B5EF4-FFF2-40B4-BE49-F238E27FC236}">
                    <a16:creationId xmlns:a16="http://schemas.microsoft.com/office/drawing/2014/main" id="{EC6874D8-279D-6F4E-B329-795276CD0A0E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1230400" y="4260250"/>
                <a:ext cx="146160" cy="8064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그룹 63">
            <a:extLst>
              <a:ext uri="{FF2B5EF4-FFF2-40B4-BE49-F238E27FC236}">
                <a16:creationId xmlns:a16="http://schemas.microsoft.com/office/drawing/2014/main" id="{DFC8E8DF-56CF-2872-E5E4-43CE49EEAD7E}"/>
              </a:ext>
            </a:extLst>
          </p:cNvPr>
          <p:cNvGrpSpPr/>
          <p:nvPr/>
        </p:nvGrpSpPr>
        <p:grpSpPr>
          <a:xfrm>
            <a:off x="11232920" y="4584610"/>
            <a:ext cx="148320" cy="152280"/>
            <a:chOff x="11232920" y="4584610"/>
            <a:chExt cx="148320" cy="15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2" name="잉크 61">
                  <a:extLst>
                    <a:ext uri="{FF2B5EF4-FFF2-40B4-BE49-F238E27FC236}">
                      <a16:creationId xmlns:a16="http://schemas.microsoft.com/office/drawing/2014/main" id="{5F3825D1-951D-C034-219F-75B2AED15478}"/>
                    </a:ext>
                  </a:extLst>
                </p14:cNvPr>
                <p14:cNvContentPartPr/>
                <p14:nvPr/>
              </p14:nvContentPartPr>
              <p14:xfrm>
                <a:off x="11296640" y="4584610"/>
                <a:ext cx="6840" cy="114120"/>
              </p14:xfrm>
            </p:contentPart>
          </mc:Choice>
          <mc:Fallback xmlns="">
            <p:pic>
              <p:nvPicPr>
                <p:cNvPr id="62" name="잉크 61">
                  <a:extLst>
                    <a:ext uri="{FF2B5EF4-FFF2-40B4-BE49-F238E27FC236}">
                      <a16:creationId xmlns:a16="http://schemas.microsoft.com/office/drawing/2014/main" id="{5F3825D1-951D-C034-219F-75B2AED1547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1287640" y="4575610"/>
                  <a:ext cx="244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63" name="잉크 62">
                  <a:extLst>
                    <a:ext uri="{FF2B5EF4-FFF2-40B4-BE49-F238E27FC236}">
                      <a16:creationId xmlns:a16="http://schemas.microsoft.com/office/drawing/2014/main" id="{424EA860-18FD-3CBD-F945-F2388C1D2304}"/>
                    </a:ext>
                  </a:extLst>
                </p14:cNvPr>
                <p14:cNvContentPartPr/>
                <p14:nvPr/>
              </p14:nvContentPartPr>
              <p14:xfrm>
                <a:off x="11232920" y="4628890"/>
                <a:ext cx="148320" cy="108000"/>
              </p14:xfrm>
            </p:contentPart>
          </mc:Choice>
          <mc:Fallback xmlns="">
            <p:pic>
              <p:nvPicPr>
                <p:cNvPr id="63" name="잉크 62">
                  <a:extLst>
                    <a:ext uri="{FF2B5EF4-FFF2-40B4-BE49-F238E27FC236}">
                      <a16:creationId xmlns:a16="http://schemas.microsoft.com/office/drawing/2014/main" id="{424EA860-18FD-3CBD-F945-F2388C1D230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1223920" y="4619890"/>
                  <a:ext cx="165960" cy="1256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8C3BACE5-9DD0-14E1-5F9D-50D5FFDF9FEF}"/>
              </a:ext>
            </a:extLst>
          </p:cNvPr>
          <p:cNvSpPr txBox="1"/>
          <p:nvPr/>
        </p:nvSpPr>
        <p:spPr>
          <a:xfrm>
            <a:off x="11473090" y="3409114"/>
            <a:ext cx="443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>
                <a:solidFill>
                  <a:schemeClr val="accent1"/>
                </a:solidFill>
              </a:rPr>
              <a:t>1x1</a:t>
            </a:r>
            <a:endParaRPr lang="ko-KR" altLang="en-US" sz="1200" dirty="0">
              <a:solidFill>
                <a:schemeClr val="accent1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411EC3C-C593-A06E-5C55-3E5146908D20}"/>
              </a:ext>
            </a:extLst>
          </p:cNvPr>
          <p:cNvSpPr txBox="1"/>
          <p:nvPr/>
        </p:nvSpPr>
        <p:spPr>
          <a:xfrm>
            <a:off x="11487480" y="3771890"/>
            <a:ext cx="443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>
                <a:solidFill>
                  <a:schemeClr val="accent1"/>
                </a:solidFill>
              </a:rPr>
              <a:t>3x3</a:t>
            </a:r>
            <a:endParaRPr lang="ko-KR" altLang="en-US" sz="1200" dirty="0">
              <a:solidFill>
                <a:schemeClr val="accent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6EE9CD2-83FF-615F-2C98-A659BB4716FA}"/>
              </a:ext>
            </a:extLst>
          </p:cNvPr>
          <p:cNvSpPr txBox="1"/>
          <p:nvPr/>
        </p:nvSpPr>
        <p:spPr>
          <a:xfrm>
            <a:off x="11487480" y="4134666"/>
            <a:ext cx="443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>
                <a:solidFill>
                  <a:schemeClr val="accent1"/>
                </a:solidFill>
              </a:rPr>
              <a:t>1x1</a:t>
            </a:r>
            <a:endParaRPr lang="ko-KR" altLang="en-US" sz="12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68" name="잉크 67">
                <a:extLst>
                  <a:ext uri="{FF2B5EF4-FFF2-40B4-BE49-F238E27FC236}">
                    <a16:creationId xmlns:a16="http://schemas.microsoft.com/office/drawing/2014/main" id="{27779E40-4E81-729F-0354-4A31AABEB03F}"/>
                  </a:ext>
                </a:extLst>
              </p14:cNvPr>
              <p14:cNvContentPartPr/>
              <p14:nvPr/>
            </p14:nvContentPartPr>
            <p14:xfrm>
              <a:off x="11416880" y="3530530"/>
              <a:ext cx="107640" cy="13320"/>
            </p14:xfrm>
          </p:contentPart>
        </mc:Choice>
        <mc:Fallback xmlns="">
          <p:pic>
            <p:nvPicPr>
              <p:cNvPr id="68" name="잉크 67">
                <a:extLst>
                  <a:ext uri="{FF2B5EF4-FFF2-40B4-BE49-F238E27FC236}">
                    <a16:creationId xmlns:a16="http://schemas.microsoft.com/office/drawing/2014/main" id="{27779E40-4E81-729F-0354-4A31AABEB03F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1408240" y="3521530"/>
                <a:ext cx="12528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71" name="잉크 70">
                <a:extLst>
                  <a:ext uri="{FF2B5EF4-FFF2-40B4-BE49-F238E27FC236}">
                    <a16:creationId xmlns:a16="http://schemas.microsoft.com/office/drawing/2014/main" id="{67DBEACF-56BE-29A8-783D-57370F2A3DFC}"/>
                  </a:ext>
                </a:extLst>
              </p14:cNvPr>
              <p14:cNvContentPartPr/>
              <p14:nvPr/>
            </p14:nvContentPartPr>
            <p14:xfrm>
              <a:off x="11404640" y="3885850"/>
              <a:ext cx="139320" cy="7560"/>
            </p14:xfrm>
          </p:contentPart>
        </mc:Choice>
        <mc:Fallback xmlns="">
          <p:pic>
            <p:nvPicPr>
              <p:cNvPr id="71" name="잉크 70">
                <a:extLst>
                  <a:ext uri="{FF2B5EF4-FFF2-40B4-BE49-F238E27FC236}">
                    <a16:creationId xmlns:a16="http://schemas.microsoft.com/office/drawing/2014/main" id="{67DBEACF-56BE-29A8-783D-57370F2A3DFC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1395640" y="3876850"/>
                <a:ext cx="15696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76" name="잉크 75">
                <a:extLst>
                  <a:ext uri="{FF2B5EF4-FFF2-40B4-BE49-F238E27FC236}">
                    <a16:creationId xmlns:a16="http://schemas.microsoft.com/office/drawing/2014/main" id="{6E4A1FF6-A306-F7D7-C9E9-815F167B35E6}"/>
                  </a:ext>
                </a:extLst>
              </p14:cNvPr>
              <p14:cNvContentPartPr/>
              <p14:nvPr/>
            </p14:nvContentPartPr>
            <p14:xfrm>
              <a:off x="11442440" y="4254130"/>
              <a:ext cx="109080" cy="6840"/>
            </p14:xfrm>
          </p:contentPart>
        </mc:Choice>
        <mc:Fallback xmlns="">
          <p:pic>
            <p:nvPicPr>
              <p:cNvPr id="76" name="잉크 75">
                <a:extLst>
                  <a:ext uri="{FF2B5EF4-FFF2-40B4-BE49-F238E27FC236}">
                    <a16:creationId xmlns:a16="http://schemas.microsoft.com/office/drawing/2014/main" id="{6E4A1FF6-A306-F7D7-C9E9-815F167B35E6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1433440" y="4245130"/>
                <a:ext cx="126720" cy="24480"/>
              </a:xfrm>
              <a:prstGeom prst="rect">
                <a:avLst/>
              </a:prstGeom>
            </p:spPr>
          </p:pic>
        </mc:Fallback>
      </mc:AlternateContent>
      <p:sp>
        <p:nvSpPr>
          <p:cNvPr id="77" name="TextBox 76">
            <a:extLst>
              <a:ext uri="{FF2B5EF4-FFF2-40B4-BE49-F238E27FC236}">
                <a16:creationId xmlns:a16="http://schemas.microsoft.com/office/drawing/2014/main" id="{8B2CD4A9-6115-9501-4B3A-478F2ED335E4}"/>
              </a:ext>
            </a:extLst>
          </p:cNvPr>
          <p:cNvSpPr txBox="1"/>
          <p:nvPr/>
        </p:nvSpPr>
        <p:spPr>
          <a:xfrm>
            <a:off x="10746765" y="4879848"/>
            <a:ext cx="1242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FF0000"/>
                </a:solidFill>
              </a:rPr>
              <a:t>Bottleneck </a:t>
            </a:r>
            <a:r>
              <a:rPr lang="ko-KR" altLang="en-US" sz="1200" dirty="0">
                <a:solidFill>
                  <a:srgbClr val="FF0000"/>
                </a:solidFill>
              </a:rPr>
              <a:t>구조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algn="l"/>
            <a:r>
              <a:rPr lang="en-US" altLang="ko-KR" sz="1200" dirty="0">
                <a:solidFill>
                  <a:srgbClr val="FF0000"/>
                </a:solidFill>
              </a:rPr>
              <a:t>-&gt; </a:t>
            </a:r>
            <a:r>
              <a:rPr lang="ko-KR" altLang="en-US" sz="1200" dirty="0">
                <a:solidFill>
                  <a:srgbClr val="FF0000"/>
                </a:solidFill>
              </a:rPr>
              <a:t>계산 효율적</a:t>
            </a:r>
          </a:p>
        </p:txBody>
      </p:sp>
      <p:pic>
        <p:nvPicPr>
          <p:cNvPr id="79" name="그림 78" descr="텍스트, 폰트, 스크린샷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FB83363-AC52-F464-5647-22097E51E385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201" y="5291330"/>
            <a:ext cx="1562558" cy="1448455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B3B3DB9B-F8C8-BECD-7CDA-A11165A7A39A}"/>
              </a:ext>
            </a:extLst>
          </p:cNvPr>
          <p:cNvSpPr txBox="1"/>
          <p:nvPr/>
        </p:nvSpPr>
        <p:spPr>
          <a:xfrm>
            <a:off x="4942645" y="230724"/>
            <a:ext cx="5804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solidFill>
                  <a:srgbClr val="FF0000"/>
                </a:solidFill>
              </a:rPr>
              <a:t>점선들은 </a:t>
            </a:r>
            <a:r>
              <a:rPr lang="en-US" altLang="ko-KR" sz="1200" dirty="0">
                <a:solidFill>
                  <a:srgbClr val="FF0000"/>
                </a:solidFill>
              </a:rPr>
              <a:t>Residual module</a:t>
            </a:r>
            <a:r>
              <a:rPr lang="ko-KR" altLang="en-US" sz="1200" dirty="0">
                <a:solidFill>
                  <a:srgbClr val="FF0000"/>
                </a:solidFill>
              </a:rPr>
              <a:t>을 적용하는 방식이 다르다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</a:p>
          <a:p>
            <a:pPr marL="171450" indent="-171450" algn="l">
              <a:buFont typeface="Wingdings" panose="05000000000000000000" pitchFamily="2" charset="2"/>
              <a:buChar char="è"/>
            </a:pPr>
            <a:r>
              <a:rPr lang="en-US" altLang="ko-KR" sz="1200" dirty="0">
                <a:solidFill>
                  <a:srgbClr val="FF0000"/>
                </a:solidFill>
              </a:rPr>
              <a:t>28x28x128 </a:t>
            </a:r>
            <a:r>
              <a:rPr lang="ko-KR" altLang="en-US" sz="1200" dirty="0">
                <a:solidFill>
                  <a:srgbClr val="FF0000"/>
                </a:solidFill>
              </a:rPr>
              <a:t>과 </a:t>
            </a:r>
            <a:r>
              <a:rPr lang="en-US" altLang="ko-KR" sz="1200" dirty="0">
                <a:solidFill>
                  <a:srgbClr val="FF0000"/>
                </a:solidFill>
              </a:rPr>
              <a:t>56x56x64</a:t>
            </a:r>
            <a:r>
              <a:rPr lang="ko-KR" altLang="en-US" sz="1200" dirty="0">
                <a:solidFill>
                  <a:srgbClr val="FF0000"/>
                </a:solidFill>
              </a:rPr>
              <a:t>는 </a:t>
            </a:r>
            <a:r>
              <a:rPr lang="en-US" altLang="ko-KR" sz="1200" dirty="0">
                <a:solidFill>
                  <a:srgbClr val="FF0000"/>
                </a:solidFill>
              </a:rPr>
              <a:t>tensor </a:t>
            </a:r>
            <a:r>
              <a:rPr lang="ko-KR" altLang="en-US" sz="1200" dirty="0">
                <a:solidFill>
                  <a:srgbClr val="FF0000"/>
                </a:solidFill>
              </a:rPr>
              <a:t>사이즈가 달라서 못 더함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</a:p>
          <a:p>
            <a:pPr marL="171450" indent="-171450" algn="l">
              <a:buFont typeface="Wingdings" panose="05000000000000000000" pitchFamily="2" charset="2"/>
              <a:buChar char="è"/>
            </a:pPr>
            <a:r>
              <a:rPr lang="ko-KR" altLang="en-US" sz="1200" dirty="0">
                <a:solidFill>
                  <a:srgbClr val="FF0000"/>
                </a:solidFill>
              </a:rPr>
              <a:t>해결방법은</a:t>
            </a:r>
            <a:r>
              <a:rPr lang="en-US" altLang="ko-KR" sz="1200" dirty="0">
                <a:solidFill>
                  <a:srgbClr val="FF0000"/>
                </a:solidFill>
              </a:rPr>
              <a:t>? -&gt; stride</a:t>
            </a:r>
            <a:r>
              <a:rPr lang="ko-KR" altLang="en-US" sz="1200" dirty="0">
                <a:solidFill>
                  <a:srgbClr val="FF0000"/>
                </a:solidFill>
              </a:rPr>
              <a:t>를 </a:t>
            </a:r>
            <a:r>
              <a:rPr lang="en-US" altLang="ko-KR" sz="1200" dirty="0">
                <a:solidFill>
                  <a:srgbClr val="FF0000"/>
                </a:solidFill>
              </a:rPr>
              <a:t>2</a:t>
            </a:r>
            <a:r>
              <a:rPr lang="ko-KR" altLang="en-US" sz="1200" dirty="0">
                <a:solidFill>
                  <a:srgbClr val="FF0000"/>
                </a:solidFill>
              </a:rPr>
              <a:t>로 </a:t>
            </a:r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ko-KR" altLang="en-US" sz="1200" dirty="0">
                <a:solidFill>
                  <a:srgbClr val="FF0000"/>
                </a:solidFill>
              </a:rPr>
              <a:t>가로</a:t>
            </a:r>
            <a:r>
              <a:rPr lang="en-US" altLang="ko-KR" sz="1200" dirty="0">
                <a:solidFill>
                  <a:srgbClr val="FF0000"/>
                </a:solidFill>
              </a:rPr>
              <a:t>, </a:t>
            </a:r>
            <a:r>
              <a:rPr lang="ko-KR" altLang="en-US" sz="1200" dirty="0">
                <a:solidFill>
                  <a:srgbClr val="FF0000"/>
                </a:solidFill>
              </a:rPr>
              <a:t>세로 일치시키기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</a:p>
          <a:p>
            <a:pPr algn="l"/>
            <a:r>
              <a:rPr lang="ko-KR" altLang="en-US" sz="1200" dirty="0">
                <a:solidFill>
                  <a:srgbClr val="FF0000"/>
                </a:solidFill>
              </a:rPr>
              <a:t>    </a:t>
            </a:r>
            <a:r>
              <a:rPr lang="en-US" altLang="ko-KR" sz="1200" dirty="0">
                <a:solidFill>
                  <a:srgbClr val="FF0000"/>
                </a:solidFill>
              </a:rPr>
              <a:t>1) 1x1 conv (</a:t>
            </a:r>
            <a:r>
              <a:rPr lang="ko-KR" altLang="en-US" sz="1200" dirty="0" err="1">
                <a:solidFill>
                  <a:srgbClr val="FF0000"/>
                </a:solidFill>
              </a:rPr>
              <a:t>피쳐맵</a:t>
            </a:r>
            <a:r>
              <a:rPr lang="ko-KR" altLang="en-US" sz="1200" dirty="0">
                <a:solidFill>
                  <a:srgbClr val="FF0000"/>
                </a:solidFill>
              </a:rPr>
              <a:t> 개수 일치시키기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</a:p>
          <a:p>
            <a:pPr algn="l"/>
            <a:r>
              <a:rPr lang="en-US" altLang="ko-KR" sz="1200" dirty="0">
                <a:solidFill>
                  <a:srgbClr val="FF0000"/>
                </a:solidFill>
              </a:rPr>
              <a:t>    2) </a:t>
            </a:r>
            <a:r>
              <a:rPr lang="ko-KR" altLang="en-US" sz="1200" dirty="0">
                <a:solidFill>
                  <a:srgbClr val="FF0000"/>
                </a:solidFill>
              </a:rPr>
              <a:t>남은 </a:t>
            </a:r>
            <a:r>
              <a:rPr lang="en-US" altLang="ko-KR" sz="1200" dirty="0">
                <a:solidFill>
                  <a:srgbClr val="FF0000"/>
                </a:solidFill>
              </a:rPr>
              <a:t>64</a:t>
            </a:r>
            <a:r>
              <a:rPr lang="ko-KR" altLang="en-US" sz="1200" dirty="0">
                <a:solidFill>
                  <a:srgbClr val="FF0000"/>
                </a:solidFill>
              </a:rPr>
              <a:t>개의 </a:t>
            </a:r>
            <a:r>
              <a:rPr lang="ko-KR" altLang="en-US" sz="1200" dirty="0" err="1">
                <a:solidFill>
                  <a:srgbClr val="FF0000"/>
                </a:solidFill>
              </a:rPr>
              <a:t>피쳐맵에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0</a:t>
            </a:r>
            <a:r>
              <a:rPr lang="ko-KR" altLang="en-US" sz="1200" dirty="0">
                <a:solidFill>
                  <a:srgbClr val="FF0000"/>
                </a:solidFill>
              </a:rPr>
              <a:t>을 다 </a:t>
            </a:r>
            <a:r>
              <a:rPr lang="ko-KR" altLang="en-US" sz="1200" dirty="0" err="1">
                <a:solidFill>
                  <a:srgbClr val="FF0000"/>
                </a:solidFill>
              </a:rPr>
              <a:t>때려넣기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(</a:t>
            </a:r>
            <a:r>
              <a:rPr lang="ko-KR" altLang="en-US" sz="1200" dirty="0" err="1">
                <a:solidFill>
                  <a:srgbClr val="FF0000"/>
                </a:solidFill>
              </a:rPr>
              <a:t>피쳐맵</a:t>
            </a:r>
            <a:r>
              <a:rPr lang="ko-KR" altLang="en-US" sz="1200" dirty="0">
                <a:solidFill>
                  <a:srgbClr val="FF0000"/>
                </a:solidFill>
              </a:rPr>
              <a:t> 개수 일치시키기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81" name="잉크 80">
                <a:extLst>
                  <a:ext uri="{FF2B5EF4-FFF2-40B4-BE49-F238E27FC236}">
                    <a16:creationId xmlns:a16="http://schemas.microsoft.com/office/drawing/2014/main" id="{CC93A6A5-1641-FF8B-17E6-BCFDF9080D78}"/>
                  </a:ext>
                </a:extLst>
              </p14:cNvPr>
              <p14:cNvContentPartPr/>
              <p14:nvPr/>
            </p14:nvContentPartPr>
            <p14:xfrm>
              <a:off x="3606680" y="869410"/>
              <a:ext cx="1307520" cy="1683360"/>
            </p14:xfrm>
          </p:contentPart>
        </mc:Choice>
        <mc:Fallback xmlns="">
          <p:pic>
            <p:nvPicPr>
              <p:cNvPr id="81" name="잉크 80">
                <a:extLst>
                  <a:ext uri="{FF2B5EF4-FFF2-40B4-BE49-F238E27FC236}">
                    <a16:creationId xmlns:a16="http://schemas.microsoft.com/office/drawing/2014/main" id="{CC93A6A5-1641-FF8B-17E6-BCFDF9080D7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597680" y="860770"/>
                <a:ext cx="1325160" cy="1701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그룹 87">
            <a:extLst>
              <a:ext uri="{FF2B5EF4-FFF2-40B4-BE49-F238E27FC236}">
                <a16:creationId xmlns:a16="http://schemas.microsoft.com/office/drawing/2014/main" id="{1C7D595D-612A-A097-8BDD-78E250A7FE3A}"/>
              </a:ext>
            </a:extLst>
          </p:cNvPr>
          <p:cNvGrpSpPr/>
          <p:nvPr/>
        </p:nvGrpSpPr>
        <p:grpSpPr>
          <a:xfrm>
            <a:off x="4686680" y="857170"/>
            <a:ext cx="228240" cy="216000"/>
            <a:chOff x="4686680" y="857170"/>
            <a:chExt cx="228240" cy="21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86" name="잉크 85">
                  <a:extLst>
                    <a:ext uri="{FF2B5EF4-FFF2-40B4-BE49-F238E27FC236}">
                      <a16:creationId xmlns:a16="http://schemas.microsoft.com/office/drawing/2014/main" id="{EA52E45A-1BA4-14B5-1AAC-071BADDE01D7}"/>
                    </a:ext>
                  </a:extLst>
                </p14:cNvPr>
                <p14:cNvContentPartPr/>
                <p14:nvPr/>
              </p14:nvContentPartPr>
              <p14:xfrm>
                <a:off x="4686680" y="857170"/>
                <a:ext cx="228240" cy="360"/>
              </p14:xfrm>
            </p:contentPart>
          </mc:Choice>
          <mc:Fallback xmlns="">
            <p:pic>
              <p:nvPicPr>
                <p:cNvPr id="86" name="잉크 85">
                  <a:extLst>
                    <a:ext uri="{FF2B5EF4-FFF2-40B4-BE49-F238E27FC236}">
                      <a16:creationId xmlns:a16="http://schemas.microsoft.com/office/drawing/2014/main" id="{EA52E45A-1BA4-14B5-1AAC-071BADDE01D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678040" y="848170"/>
                  <a:ext cx="245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7" name="잉크 86">
                  <a:extLst>
                    <a:ext uri="{FF2B5EF4-FFF2-40B4-BE49-F238E27FC236}">
                      <a16:creationId xmlns:a16="http://schemas.microsoft.com/office/drawing/2014/main" id="{0DFE9D8F-905C-4CB0-4172-7289FF8909C0}"/>
                    </a:ext>
                  </a:extLst>
                </p14:cNvPr>
                <p14:cNvContentPartPr/>
                <p14:nvPr/>
              </p14:nvContentPartPr>
              <p14:xfrm>
                <a:off x="4851560" y="863290"/>
                <a:ext cx="56880" cy="209880"/>
              </p14:xfrm>
            </p:contentPart>
          </mc:Choice>
          <mc:Fallback xmlns="">
            <p:pic>
              <p:nvPicPr>
                <p:cNvPr id="87" name="잉크 86">
                  <a:extLst>
                    <a:ext uri="{FF2B5EF4-FFF2-40B4-BE49-F238E27FC236}">
                      <a16:creationId xmlns:a16="http://schemas.microsoft.com/office/drawing/2014/main" id="{0DFE9D8F-905C-4CB0-4172-7289FF8909C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842920" y="854290"/>
                  <a:ext cx="74520" cy="227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81342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8EA153-74E9-CFD0-A644-AC6A92511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90D9B13-6721-C460-CF61-2CDAA5D3C6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610049-375E-A333-73C9-EF356624C87F}"/>
              </a:ext>
            </a:extLst>
          </p:cNvPr>
          <p:cNvSpPr txBox="1"/>
          <p:nvPr/>
        </p:nvSpPr>
        <p:spPr>
          <a:xfrm>
            <a:off x="3581400" y="1744549"/>
            <a:ext cx="2273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</a:rPr>
              <a:t>그 다음 </a:t>
            </a:r>
            <a:r>
              <a:rPr lang="en-US" altLang="ko-KR" sz="1100" dirty="0">
                <a:solidFill>
                  <a:srgbClr val="FF0000"/>
                </a:solidFill>
              </a:rPr>
              <a:t>layer output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73418B-8DFF-2441-4438-C0FFDA49E9FC}"/>
              </a:ext>
            </a:extLst>
          </p:cNvPr>
          <p:cNvSpPr txBox="1"/>
          <p:nvPr/>
        </p:nvSpPr>
        <p:spPr>
          <a:xfrm>
            <a:off x="5727700" y="1690688"/>
            <a:ext cx="192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Conv </a:t>
            </a:r>
            <a:r>
              <a:rPr lang="ko-KR" altLang="en-US" dirty="0">
                <a:solidFill>
                  <a:srgbClr val="FF0000"/>
                </a:solidFill>
              </a:rPr>
              <a:t>덩어리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C55B70-85A1-F027-D9CB-8125A3D31A0A}"/>
              </a:ext>
            </a:extLst>
          </p:cNvPr>
          <p:cNvSpPr txBox="1"/>
          <p:nvPr/>
        </p:nvSpPr>
        <p:spPr>
          <a:xfrm>
            <a:off x="4857750" y="1690688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shortcut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B0B4BDD4-50F2-54A3-EDC0-FC99AF787682}"/>
                  </a:ext>
                </a:extLst>
              </p14:cNvPr>
              <p14:cNvContentPartPr/>
              <p14:nvPr/>
            </p14:nvContentPartPr>
            <p14:xfrm>
              <a:off x="7027400" y="1496170"/>
              <a:ext cx="1640880" cy="3265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B0B4BDD4-50F2-54A3-EDC0-FC99AF78768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18760" y="1487530"/>
                <a:ext cx="1658520" cy="344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그룹 13">
            <a:extLst>
              <a:ext uri="{FF2B5EF4-FFF2-40B4-BE49-F238E27FC236}">
                <a16:creationId xmlns:a16="http://schemas.microsoft.com/office/drawing/2014/main" id="{AB8BF16A-4A47-6FF1-9EB4-DBBF8B18CE2A}"/>
              </a:ext>
            </a:extLst>
          </p:cNvPr>
          <p:cNvGrpSpPr/>
          <p:nvPr/>
        </p:nvGrpSpPr>
        <p:grpSpPr>
          <a:xfrm>
            <a:off x="5429000" y="1218610"/>
            <a:ext cx="1828080" cy="369000"/>
            <a:chOff x="5429000" y="1218610"/>
            <a:chExt cx="1828080" cy="36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92C47F67-15D2-576C-71B1-346C3CA97FE5}"/>
                    </a:ext>
                  </a:extLst>
                </p14:cNvPr>
                <p14:cNvContentPartPr/>
                <p14:nvPr/>
              </p14:nvContentPartPr>
              <p14:xfrm>
                <a:off x="5429000" y="1218610"/>
                <a:ext cx="1783800" cy="36900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92C47F67-15D2-576C-71B1-346C3CA97FE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420000" y="1209970"/>
                  <a:ext cx="180144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79644A77-BBAA-23D3-A7F0-8E3E55B4A3CB}"/>
                    </a:ext>
                  </a:extLst>
                </p14:cNvPr>
                <p14:cNvContentPartPr/>
                <p14:nvPr/>
              </p14:nvContentPartPr>
              <p14:xfrm>
                <a:off x="7105520" y="1301050"/>
                <a:ext cx="151560" cy="14796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79644A77-BBAA-23D3-A7F0-8E3E55B4A3C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096520" y="1292050"/>
                  <a:ext cx="169200" cy="165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E358AF47-F7BE-E43F-8967-33DF8522E39A}"/>
                  </a:ext>
                </a:extLst>
              </p14:cNvPr>
              <p14:cNvContentPartPr/>
              <p14:nvPr/>
            </p14:nvContentPartPr>
            <p14:xfrm>
              <a:off x="9581960" y="2768410"/>
              <a:ext cx="360" cy="36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E358AF47-F7BE-E43F-8967-33DF8522E39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563960" y="2750410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그룹 19">
            <a:extLst>
              <a:ext uri="{FF2B5EF4-FFF2-40B4-BE49-F238E27FC236}">
                <a16:creationId xmlns:a16="http://schemas.microsoft.com/office/drawing/2014/main" id="{F13F5D2D-0F47-7093-7FE1-CED658AAF4E4}"/>
              </a:ext>
            </a:extLst>
          </p:cNvPr>
          <p:cNvGrpSpPr/>
          <p:nvPr/>
        </p:nvGrpSpPr>
        <p:grpSpPr>
          <a:xfrm>
            <a:off x="7359680" y="1306090"/>
            <a:ext cx="2724840" cy="281880"/>
            <a:chOff x="7359680" y="1306090"/>
            <a:chExt cx="2724840" cy="28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2958883D-9854-21D3-9CB1-B3DD1753FC97}"/>
                    </a:ext>
                  </a:extLst>
                </p14:cNvPr>
                <p14:cNvContentPartPr/>
                <p14:nvPr/>
              </p14:nvContentPartPr>
              <p14:xfrm>
                <a:off x="7359680" y="1306090"/>
                <a:ext cx="2676240" cy="28188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2958883D-9854-21D3-9CB1-B3DD1753FC9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350680" y="1297090"/>
                  <a:ext cx="269388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C5C5D2ED-171E-CD1F-CBD6-9A09E65A107F}"/>
                    </a:ext>
                  </a:extLst>
                </p14:cNvPr>
                <p14:cNvContentPartPr/>
                <p14:nvPr/>
              </p14:nvContentPartPr>
              <p14:xfrm>
                <a:off x="9937640" y="1435690"/>
                <a:ext cx="146880" cy="12060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C5C5D2ED-171E-CD1F-CBD6-9A09E65A107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928640" y="1427050"/>
                  <a:ext cx="164520" cy="1382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836BB2A-764F-7A6C-69C5-AF3186207047}"/>
              </a:ext>
            </a:extLst>
          </p:cNvPr>
          <p:cNvSpPr txBox="1"/>
          <p:nvPr/>
        </p:nvSpPr>
        <p:spPr>
          <a:xfrm>
            <a:off x="698500" y="3429000"/>
            <a:ext cx="1574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Cost</a:t>
            </a:r>
            <a:r>
              <a:rPr lang="ko-KR" altLang="en-US" sz="1100" dirty="0">
                <a:solidFill>
                  <a:srgbClr val="FF0000"/>
                </a:solidFill>
              </a:rPr>
              <a:t>에 대한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>
                <a:solidFill>
                  <a:srgbClr val="FF0000"/>
                </a:solidFill>
              </a:rPr>
              <a:t>Gradient</a:t>
            </a:r>
            <a:r>
              <a:rPr lang="ko-KR" altLang="en-US" sz="1100" dirty="0">
                <a:solidFill>
                  <a:srgbClr val="FF0000"/>
                </a:solidFill>
              </a:rPr>
              <a:t>값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1D7A5066-5777-B30A-8AEB-43048F6E98D9}"/>
                  </a:ext>
                </a:extLst>
              </p14:cNvPr>
              <p14:cNvContentPartPr/>
              <p14:nvPr/>
            </p14:nvContentPartPr>
            <p14:xfrm>
              <a:off x="2542880" y="3361330"/>
              <a:ext cx="478440" cy="47844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1D7A5066-5777-B30A-8AEB-43048F6E98D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533880" y="3352330"/>
                <a:ext cx="496080" cy="49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그룹 27">
            <a:extLst>
              <a:ext uri="{FF2B5EF4-FFF2-40B4-BE49-F238E27FC236}">
                <a16:creationId xmlns:a16="http://schemas.microsoft.com/office/drawing/2014/main" id="{532BD35D-827D-7756-69FC-E32A442475B5}"/>
              </a:ext>
            </a:extLst>
          </p:cNvPr>
          <p:cNvGrpSpPr/>
          <p:nvPr/>
        </p:nvGrpSpPr>
        <p:grpSpPr>
          <a:xfrm>
            <a:off x="2895320" y="3276370"/>
            <a:ext cx="1009800" cy="187920"/>
            <a:chOff x="2895320" y="3276370"/>
            <a:chExt cx="1009800" cy="18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BC5182A0-CEDA-A37E-ED7C-6A3194CCABA2}"/>
                    </a:ext>
                  </a:extLst>
                </p14:cNvPr>
                <p14:cNvContentPartPr/>
                <p14:nvPr/>
              </p14:nvContentPartPr>
              <p14:xfrm>
                <a:off x="2895320" y="3300130"/>
                <a:ext cx="975240" cy="10368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BC5182A0-CEDA-A37E-ED7C-6A3194CCABA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886320" y="3291130"/>
                  <a:ext cx="9928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02F62454-FC7C-2039-BE9F-5C4106A4081B}"/>
                    </a:ext>
                  </a:extLst>
                </p14:cNvPr>
                <p14:cNvContentPartPr/>
                <p14:nvPr/>
              </p14:nvContentPartPr>
              <p14:xfrm>
                <a:off x="3784520" y="3415330"/>
                <a:ext cx="114480" cy="4896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02F62454-FC7C-2039-BE9F-5C4106A4081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775520" y="3406330"/>
                  <a:ext cx="1321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09CA9C58-3768-26F9-6A74-8224A8B65011}"/>
                    </a:ext>
                  </a:extLst>
                </p14:cNvPr>
                <p14:cNvContentPartPr/>
                <p14:nvPr/>
              </p14:nvContentPartPr>
              <p14:xfrm>
                <a:off x="3904760" y="3276370"/>
                <a:ext cx="360" cy="15840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09CA9C58-3768-26F9-6A74-8224A8B6501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896120" y="3267730"/>
                  <a:ext cx="18000" cy="176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979CABC6-63F2-D80E-72E3-EC11EE729138}"/>
                  </a:ext>
                </a:extLst>
              </p14:cNvPr>
              <p14:cNvContentPartPr/>
              <p14:nvPr/>
            </p14:nvContentPartPr>
            <p14:xfrm>
              <a:off x="2177840" y="1860130"/>
              <a:ext cx="1339920" cy="19800"/>
            </p14:xfrm>
          </p:contentPart>
        </mc:Choice>
        <mc:Fallback xmlns=""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979CABC6-63F2-D80E-72E3-EC11EE72913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168840" y="1851130"/>
                <a:ext cx="135756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287E6193-1CE4-4E94-474E-8E84FC86A78F}"/>
                  </a:ext>
                </a:extLst>
              </p14:cNvPr>
              <p14:cNvContentPartPr/>
              <p14:nvPr/>
            </p14:nvContentPartPr>
            <p14:xfrm>
              <a:off x="3517400" y="1860130"/>
              <a:ext cx="360" cy="36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287E6193-1CE4-4E94-474E-8E84FC86A78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508760" y="185149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551806D0-B917-3540-B9AE-D9DBDC81D131}"/>
                  </a:ext>
                </a:extLst>
              </p14:cNvPr>
              <p14:cNvContentPartPr/>
              <p14:nvPr/>
            </p14:nvContentPartPr>
            <p14:xfrm>
              <a:off x="3346040" y="1873090"/>
              <a:ext cx="701640" cy="151452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551806D0-B917-3540-B9AE-D9DBDC81D13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337400" y="1864090"/>
                <a:ext cx="719280" cy="153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6483BBA6-5FFC-9B1F-7BDE-082136D8050B}"/>
                  </a:ext>
                </a:extLst>
              </p14:cNvPr>
              <p14:cNvContentPartPr/>
              <p14:nvPr/>
            </p14:nvContentPartPr>
            <p14:xfrm>
              <a:off x="3974600" y="3310930"/>
              <a:ext cx="123480" cy="64440"/>
            </p14:xfrm>
          </p:contentPart>
        </mc:Choice>
        <mc:Fallback xmlns=""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6483BBA6-5FFC-9B1F-7BDE-082136D8050B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965960" y="3302290"/>
                <a:ext cx="141120" cy="8208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E9725BD3-25C4-6609-CCE9-1500E0BA6E87}"/>
              </a:ext>
            </a:extLst>
          </p:cNvPr>
          <p:cNvSpPr txBox="1"/>
          <p:nvPr/>
        </p:nvSpPr>
        <p:spPr>
          <a:xfrm>
            <a:off x="4904790" y="3062417"/>
            <a:ext cx="5403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Gradient</a:t>
            </a:r>
            <a:r>
              <a:rPr lang="ko-KR" altLang="en-US" dirty="0">
                <a:solidFill>
                  <a:srgbClr val="FF0000"/>
                </a:solidFill>
              </a:rPr>
              <a:t>가 곱이 아니라 합으로 </a:t>
            </a:r>
            <a:r>
              <a:rPr lang="ko-KR" altLang="en-US" dirty="0" err="1">
                <a:solidFill>
                  <a:srgbClr val="FF0000"/>
                </a:solidFill>
              </a:rPr>
              <a:t>나타내어짐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>
                <a:solidFill>
                  <a:srgbClr val="FF0000"/>
                </a:solidFill>
              </a:rPr>
              <a:t>                   -&gt; </a:t>
            </a:r>
            <a:r>
              <a:rPr lang="en-US" altLang="ko-KR" dirty="0">
                <a:solidFill>
                  <a:srgbClr val="FF0000"/>
                </a:solidFill>
              </a:rPr>
              <a:t>0</a:t>
            </a:r>
            <a:r>
              <a:rPr lang="ko-KR" altLang="en-US" dirty="0">
                <a:solidFill>
                  <a:srgbClr val="FF0000"/>
                </a:solidFill>
              </a:rPr>
              <a:t>이 나와도 </a:t>
            </a:r>
            <a:r>
              <a:rPr lang="en-US" altLang="ko-KR" dirty="0">
                <a:solidFill>
                  <a:srgbClr val="FF0000"/>
                </a:solidFill>
              </a:rPr>
              <a:t>ok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8" name="그림 7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1A3D0DC-2932-6E18-5F6B-344A3EBD30A3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550" y="2743749"/>
            <a:ext cx="2749550" cy="219204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B1B05114-E3D9-5A14-786B-EDF6EB5E6E98}"/>
                  </a:ext>
                </a:extLst>
              </p14:cNvPr>
              <p14:cNvContentPartPr/>
              <p14:nvPr/>
            </p14:nvContentPartPr>
            <p14:xfrm>
              <a:off x="8585120" y="2749330"/>
              <a:ext cx="1676880" cy="1980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B1B05114-E3D9-5A14-786B-EDF6EB5E6E9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567120" y="2731330"/>
                <a:ext cx="1712520" cy="5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2255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D04F23-39E2-DC33-7B28-A3383C39F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텍스트, 도표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6A9633C-7D96-ECB6-CAE1-0BFDB29303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38" y="0"/>
            <a:ext cx="11954524" cy="6694227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BD6C73AF-E522-2F09-50E1-8E92510E4CEA}"/>
                  </a:ext>
                </a:extLst>
              </p14:cNvPr>
              <p14:cNvContentPartPr/>
              <p14:nvPr/>
            </p14:nvContentPartPr>
            <p14:xfrm>
              <a:off x="4324160" y="5231890"/>
              <a:ext cx="291240" cy="201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BD6C73AF-E522-2F09-50E1-8E92510E4C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88520" y="5160250"/>
                <a:ext cx="36288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7341CB11-D67F-3A7A-EE9B-7CC9372C0035}"/>
                  </a:ext>
                </a:extLst>
              </p14:cNvPr>
              <p14:cNvContentPartPr/>
              <p14:nvPr/>
            </p14:nvContentPartPr>
            <p14:xfrm>
              <a:off x="8032520" y="5244850"/>
              <a:ext cx="380880" cy="1332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7341CB11-D67F-3A7A-EE9B-7CC9372C003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96520" y="5173210"/>
                <a:ext cx="452520" cy="15696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1D2C1C9-A856-68B5-44C5-4DE4ACEDA7BA}"/>
              </a:ext>
            </a:extLst>
          </p:cNvPr>
          <p:cNvSpPr txBox="1"/>
          <p:nvPr/>
        </p:nvSpPr>
        <p:spPr>
          <a:xfrm>
            <a:off x="8521470" y="5073504"/>
            <a:ext cx="233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파라미터 </a:t>
            </a:r>
            <a:r>
              <a:rPr lang="ko-KR" altLang="en-US" dirty="0" err="1">
                <a:solidFill>
                  <a:srgbClr val="FF0000"/>
                </a:solidFill>
              </a:rPr>
              <a:t>줄어듬</a:t>
            </a:r>
            <a:endParaRPr lang="ko-KR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29DDC68C-818F-ADC1-681F-98E04D4703DF}"/>
                  </a:ext>
                </a:extLst>
              </p14:cNvPr>
              <p14:cNvContentPartPr/>
              <p14:nvPr/>
            </p14:nvContentPartPr>
            <p14:xfrm>
              <a:off x="5327480" y="3454210"/>
              <a:ext cx="1079640" cy="3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29DDC68C-818F-ADC1-681F-98E04D4703D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91480" y="3382210"/>
                <a:ext cx="11512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1233BE55-A23B-A58E-822A-5280FF5451F7}"/>
                  </a:ext>
                </a:extLst>
              </p14:cNvPr>
              <p14:cNvContentPartPr/>
              <p14:nvPr/>
            </p14:nvContentPartPr>
            <p14:xfrm>
              <a:off x="6889520" y="992530"/>
              <a:ext cx="128880" cy="16308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1233BE55-A23B-A58E-822A-5280FF5451F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880880" y="983890"/>
                <a:ext cx="146520" cy="18072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FC21E3B0-E806-C704-1A45-DAFAD451E302}"/>
              </a:ext>
            </a:extLst>
          </p:cNvPr>
          <p:cNvSpPr txBox="1"/>
          <p:nvPr/>
        </p:nvSpPr>
        <p:spPr>
          <a:xfrm>
            <a:off x="6953960" y="609600"/>
            <a:ext cx="3035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Shortcut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-&gt;Vanishing gradient </a:t>
            </a:r>
            <a:r>
              <a:rPr lang="ko-KR" altLang="en-US" dirty="0">
                <a:solidFill>
                  <a:srgbClr val="FF0000"/>
                </a:solidFill>
              </a:rPr>
              <a:t>방지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91723AE5-77C6-27C9-F698-32337D2B89E5}"/>
                  </a:ext>
                </a:extLst>
              </p14:cNvPr>
              <p14:cNvContentPartPr/>
              <p14:nvPr/>
            </p14:nvContentPartPr>
            <p14:xfrm>
              <a:off x="3841400" y="5447890"/>
              <a:ext cx="97560" cy="36288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91723AE5-77C6-27C9-F698-32337D2B89E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832760" y="5439250"/>
                <a:ext cx="115200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1025A044-FA21-6595-0696-DA5D566FCAEC}"/>
                  </a:ext>
                </a:extLst>
              </p14:cNvPr>
              <p14:cNvContentPartPr/>
              <p14:nvPr/>
            </p14:nvContentPartPr>
            <p14:xfrm>
              <a:off x="7721480" y="5479930"/>
              <a:ext cx="159480" cy="72792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1025A044-FA21-6595-0696-DA5D566FCAE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712480" y="5470930"/>
                <a:ext cx="177120" cy="745560"/>
              </a:xfrm>
              <a:prstGeom prst="rect">
                <a:avLst/>
              </a:prstGeom>
            </p:spPr>
          </p:pic>
        </mc:Fallback>
      </mc:AlternateContent>
      <p:pic>
        <p:nvPicPr>
          <p:cNvPr id="16" name="그림 15" descr="텍스트, 폰트, 스크린샷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21682B2-03C5-84BD-EDAB-AA2D3A39FD0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470" y="1233564"/>
            <a:ext cx="2670743" cy="267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837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CE843-ED45-0638-387E-4EE26985B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텍스트, 도표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570D233-6B8C-6C67-7E7E-23DA62F67C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AC7E26-68E3-8E9D-9DC2-EE4AF9483F56}"/>
              </a:ext>
            </a:extLst>
          </p:cNvPr>
          <p:cNvSpPr txBox="1"/>
          <p:nvPr/>
        </p:nvSpPr>
        <p:spPr>
          <a:xfrm>
            <a:off x="273050" y="139700"/>
            <a:ext cx="5092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FF0000"/>
                </a:solidFill>
              </a:rPr>
              <a:t>CNN</a:t>
            </a:r>
            <a:r>
              <a:rPr lang="ko-KR" altLang="en-US" sz="1200" dirty="0">
                <a:solidFill>
                  <a:srgbClr val="FF0000"/>
                </a:solidFill>
              </a:rPr>
              <a:t>알고리즘에서 </a:t>
            </a:r>
            <a:r>
              <a:rPr lang="en-US" altLang="ko-KR" sz="1200" dirty="0">
                <a:solidFill>
                  <a:srgbClr val="FF0000"/>
                </a:solidFill>
              </a:rPr>
              <a:t>SE block </a:t>
            </a:r>
            <a:r>
              <a:rPr lang="ko-KR" altLang="en-US" sz="1200" dirty="0" err="1">
                <a:solidFill>
                  <a:srgbClr val="FF0000"/>
                </a:solidFill>
              </a:rPr>
              <a:t>끼워넣기</a:t>
            </a:r>
            <a:r>
              <a:rPr lang="ko-KR" altLang="en-US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>
                <a:solidFill>
                  <a:srgbClr val="FF0000"/>
                </a:solidFill>
              </a:rPr>
              <a:t>-&gt; </a:t>
            </a:r>
            <a:r>
              <a:rPr lang="ko-KR" altLang="en-US" sz="1200" dirty="0">
                <a:solidFill>
                  <a:srgbClr val="FF0000"/>
                </a:solidFill>
              </a:rPr>
              <a:t>성능 증가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F41ED5-C396-5BEF-8720-A873B882288A}"/>
              </a:ext>
            </a:extLst>
          </p:cNvPr>
          <p:cNvSpPr txBox="1"/>
          <p:nvPr/>
        </p:nvSpPr>
        <p:spPr>
          <a:xfrm>
            <a:off x="-44450" y="2055813"/>
            <a:ext cx="1371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solidFill>
                  <a:srgbClr val="FF0000"/>
                </a:solidFill>
              </a:rPr>
              <a:t>필터의 사이즈는 키우지 않고 전체적인 공간의 정보를 기반으로 </a:t>
            </a:r>
            <a:r>
              <a:rPr lang="en-US" altLang="ko-KR" sz="1200" dirty="0">
                <a:solidFill>
                  <a:srgbClr val="FF0000"/>
                </a:solidFill>
              </a:rPr>
              <a:t>conv</a:t>
            </a:r>
            <a:r>
              <a:rPr lang="ko-KR" altLang="en-US" sz="1200" dirty="0">
                <a:solidFill>
                  <a:srgbClr val="FF0000"/>
                </a:solidFill>
              </a:rPr>
              <a:t>를 하고싶다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1A0EF0A-2622-5987-A20F-DE2232E0ED0F}"/>
              </a:ext>
            </a:extLst>
          </p:cNvPr>
          <p:cNvGrpSpPr/>
          <p:nvPr/>
        </p:nvGrpSpPr>
        <p:grpSpPr>
          <a:xfrm>
            <a:off x="434360" y="1681930"/>
            <a:ext cx="670320" cy="329040"/>
            <a:chOff x="434360" y="1681930"/>
            <a:chExt cx="670320" cy="32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BA0898EA-9AF6-5551-8912-1B8D2DD30129}"/>
                    </a:ext>
                  </a:extLst>
                </p14:cNvPr>
                <p14:cNvContentPartPr/>
                <p14:nvPr/>
              </p14:nvContentPartPr>
              <p14:xfrm>
                <a:off x="434360" y="1681930"/>
                <a:ext cx="670320" cy="32904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BA0898EA-9AF6-5551-8912-1B8D2DD3012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25720" y="1672930"/>
                  <a:ext cx="68796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A5B45670-A677-ACFF-ECC9-1DA8A398363E}"/>
                    </a:ext>
                  </a:extLst>
                </p14:cNvPr>
                <p14:cNvContentPartPr/>
                <p14:nvPr/>
              </p14:nvContentPartPr>
              <p14:xfrm>
                <a:off x="514280" y="1958050"/>
                <a:ext cx="65520" cy="4860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A5B45670-A677-ACFF-ECC9-1DA8A398363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05280" y="1949050"/>
                  <a:ext cx="83160" cy="66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AE72293F-A0A4-0851-21B3-CA4BE0CC8607}"/>
                  </a:ext>
                </a:extLst>
              </p14:cNvPr>
              <p14:cNvContentPartPr/>
              <p14:nvPr/>
            </p14:nvContentPartPr>
            <p14:xfrm>
              <a:off x="3295640" y="2558530"/>
              <a:ext cx="594720" cy="21636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AE72293F-A0A4-0851-21B3-CA4BE0CC860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86640" y="2549890"/>
                <a:ext cx="61236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F90E7BE5-DACF-6F1E-8A80-EFDEB688CA22}"/>
                  </a:ext>
                </a:extLst>
              </p14:cNvPr>
              <p14:cNvContentPartPr/>
              <p14:nvPr/>
            </p14:nvContentPartPr>
            <p14:xfrm>
              <a:off x="3909440" y="2393290"/>
              <a:ext cx="1179000" cy="37548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F90E7BE5-DACF-6F1E-8A80-EFDEB688CA2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900800" y="2384290"/>
                <a:ext cx="1196640" cy="39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그룹 27">
            <a:extLst>
              <a:ext uri="{FF2B5EF4-FFF2-40B4-BE49-F238E27FC236}">
                <a16:creationId xmlns:a16="http://schemas.microsoft.com/office/drawing/2014/main" id="{D6B6E6D1-264E-3DAA-4CBA-1FC6BBD137F3}"/>
              </a:ext>
            </a:extLst>
          </p:cNvPr>
          <p:cNvGrpSpPr/>
          <p:nvPr/>
        </p:nvGrpSpPr>
        <p:grpSpPr>
          <a:xfrm>
            <a:off x="2355320" y="1517410"/>
            <a:ext cx="2356560" cy="202320"/>
            <a:chOff x="2355320" y="1517410"/>
            <a:chExt cx="2356560" cy="20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80D3109A-B8F4-538A-7CC5-4230B5BF91DD}"/>
                    </a:ext>
                  </a:extLst>
                </p14:cNvPr>
                <p14:cNvContentPartPr/>
                <p14:nvPr/>
              </p14:nvContentPartPr>
              <p14:xfrm>
                <a:off x="2355320" y="1517410"/>
                <a:ext cx="360" cy="6948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80D3109A-B8F4-538A-7CC5-4230B5BF91D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346680" y="1508770"/>
                  <a:ext cx="180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3BAEE184-6A87-01FD-63B6-46F9B5F16334}"/>
                    </a:ext>
                  </a:extLst>
                </p14:cNvPr>
                <p14:cNvContentPartPr/>
                <p14:nvPr/>
              </p14:nvContentPartPr>
              <p14:xfrm>
                <a:off x="2355320" y="1529650"/>
                <a:ext cx="69480" cy="720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3BAEE184-6A87-01FD-63B6-46F9B5F1633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346680" y="1521010"/>
                  <a:ext cx="871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BD0EF2FB-2832-943F-6BCA-FDB2C02283EF}"/>
                    </a:ext>
                  </a:extLst>
                </p14:cNvPr>
                <p14:cNvContentPartPr/>
                <p14:nvPr/>
              </p14:nvContentPartPr>
              <p14:xfrm>
                <a:off x="2393480" y="1542610"/>
                <a:ext cx="2318400" cy="17712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BD0EF2FB-2832-943F-6BCA-FDB2C02283E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384840" y="1533970"/>
                  <a:ext cx="2336040" cy="19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628E744F-C7DB-2F73-1F64-B03E824697E7}"/>
                  </a:ext>
                </a:extLst>
              </p14:cNvPr>
              <p14:cNvContentPartPr/>
              <p14:nvPr/>
            </p14:nvContentPartPr>
            <p14:xfrm>
              <a:off x="4660760" y="1649170"/>
              <a:ext cx="105840" cy="9576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628E744F-C7DB-2F73-1F64-B03E824697E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651760" y="1640170"/>
                <a:ext cx="12348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C493479C-D833-B21C-F929-6AE7C32691E1}"/>
                  </a:ext>
                </a:extLst>
              </p14:cNvPr>
              <p14:cNvContentPartPr/>
              <p14:nvPr/>
            </p14:nvContentPartPr>
            <p14:xfrm>
              <a:off x="4656440" y="3079450"/>
              <a:ext cx="1334160" cy="32616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C493479C-D833-B21C-F929-6AE7C32691E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647800" y="3070450"/>
                <a:ext cx="1351800" cy="3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3" name="잉크 32">
                <a:extLst>
                  <a:ext uri="{FF2B5EF4-FFF2-40B4-BE49-F238E27FC236}">
                    <a16:creationId xmlns:a16="http://schemas.microsoft.com/office/drawing/2014/main" id="{777312F4-74E8-BE34-8BDD-AD2D6AA3DD98}"/>
                  </a:ext>
                </a:extLst>
              </p14:cNvPr>
              <p14:cNvContentPartPr/>
              <p14:nvPr/>
            </p14:nvContentPartPr>
            <p14:xfrm>
              <a:off x="4349360" y="3377890"/>
              <a:ext cx="253800" cy="360"/>
            </p14:xfrm>
          </p:contentPart>
        </mc:Choice>
        <mc:Fallback xmlns="">
          <p:pic>
            <p:nvPicPr>
              <p:cNvPr id="33" name="잉크 32">
                <a:extLst>
                  <a:ext uri="{FF2B5EF4-FFF2-40B4-BE49-F238E27FC236}">
                    <a16:creationId xmlns:a16="http://schemas.microsoft.com/office/drawing/2014/main" id="{777312F4-74E8-BE34-8BDD-AD2D6AA3DD9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340720" y="3369250"/>
                <a:ext cx="271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4" name="잉크 33">
                <a:extLst>
                  <a:ext uri="{FF2B5EF4-FFF2-40B4-BE49-F238E27FC236}">
                    <a16:creationId xmlns:a16="http://schemas.microsoft.com/office/drawing/2014/main" id="{3161529F-D1E0-501C-67B5-7D54BDD82A74}"/>
                  </a:ext>
                </a:extLst>
              </p14:cNvPr>
              <p14:cNvContentPartPr/>
              <p14:nvPr/>
            </p14:nvContentPartPr>
            <p14:xfrm>
              <a:off x="4025720" y="3372130"/>
              <a:ext cx="166320" cy="12600"/>
            </p14:xfrm>
          </p:contentPart>
        </mc:Choice>
        <mc:Fallback xmlns="">
          <p:pic>
            <p:nvPicPr>
              <p:cNvPr id="34" name="잉크 33">
                <a:extLst>
                  <a:ext uri="{FF2B5EF4-FFF2-40B4-BE49-F238E27FC236}">
                    <a16:creationId xmlns:a16="http://schemas.microsoft.com/office/drawing/2014/main" id="{3161529F-D1E0-501C-67B5-7D54BDD82A7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007720" y="3354490"/>
                <a:ext cx="201960" cy="48240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CD4C62AA-0216-6042-62D1-15D501F01191}"/>
              </a:ext>
            </a:extLst>
          </p:cNvPr>
          <p:cNvSpPr txBox="1"/>
          <p:nvPr/>
        </p:nvSpPr>
        <p:spPr>
          <a:xfrm>
            <a:off x="4349360" y="3722640"/>
            <a:ext cx="2978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200" dirty="0">
                <a:solidFill>
                  <a:srgbClr val="FF0000"/>
                </a:solidFill>
              </a:rPr>
              <a:t>중요한 채널은 가중치 증가</a:t>
            </a:r>
            <a:endParaRPr lang="en-US" altLang="ko-KR" sz="1200" dirty="0">
              <a:solidFill>
                <a:srgbClr val="FF0000"/>
              </a:solidFill>
            </a:endParaRPr>
          </a:p>
          <a:p>
            <a:pPr algn="l"/>
            <a:r>
              <a:rPr lang="ko-KR" altLang="en-US" sz="1200" dirty="0">
                <a:solidFill>
                  <a:srgbClr val="FF0000"/>
                </a:solidFill>
              </a:rPr>
              <a:t>안중요한 채널은 가중치 감소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7" name="잉크 36">
                <a:extLst>
                  <a:ext uri="{FF2B5EF4-FFF2-40B4-BE49-F238E27FC236}">
                    <a16:creationId xmlns:a16="http://schemas.microsoft.com/office/drawing/2014/main" id="{EEB694CF-F041-45B1-BA54-BC183E8D4252}"/>
                  </a:ext>
                </a:extLst>
              </p14:cNvPr>
              <p14:cNvContentPartPr/>
              <p14:nvPr/>
            </p14:nvContentPartPr>
            <p14:xfrm>
              <a:off x="3162080" y="3752650"/>
              <a:ext cx="1105200" cy="6480"/>
            </p14:xfrm>
          </p:contentPart>
        </mc:Choice>
        <mc:Fallback xmlns="">
          <p:pic>
            <p:nvPicPr>
              <p:cNvPr id="37" name="잉크 36">
                <a:extLst>
                  <a:ext uri="{FF2B5EF4-FFF2-40B4-BE49-F238E27FC236}">
                    <a16:creationId xmlns:a16="http://schemas.microsoft.com/office/drawing/2014/main" id="{EEB694CF-F041-45B1-BA54-BC183E8D425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153080" y="3743650"/>
                <a:ext cx="112284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84797B9A-4A54-B975-9E31-BA4099CE9243}"/>
                  </a:ext>
                </a:extLst>
              </p14:cNvPr>
              <p14:cNvContentPartPr/>
              <p14:nvPr/>
            </p14:nvContentPartPr>
            <p14:xfrm>
              <a:off x="4197080" y="3784330"/>
              <a:ext cx="180000" cy="4860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84797B9A-4A54-B975-9E31-BA4099CE9243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188080" y="3775330"/>
                <a:ext cx="19764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9" name="잉크 38">
                <a:extLst>
                  <a:ext uri="{FF2B5EF4-FFF2-40B4-BE49-F238E27FC236}">
                    <a16:creationId xmlns:a16="http://schemas.microsoft.com/office/drawing/2014/main" id="{5C9D461A-3E34-A491-DE0C-06D276D64F2A}"/>
                  </a:ext>
                </a:extLst>
              </p14:cNvPr>
              <p14:cNvContentPartPr/>
              <p14:nvPr/>
            </p14:nvContentPartPr>
            <p14:xfrm>
              <a:off x="6248000" y="3756250"/>
              <a:ext cx="378000" cy="561960"/>
            </p14:xfrm>
          </p:contentPart>
        </mc:Choice>
        <mc:Fallback xmlns="">
          <p:pic>
            <p:nvPicPr>
              <p:cNvPr id="39" name="잉크 38">
                <a:extLst>
                  <a:ext uri="{FF2B5EF4-FFF2-40B4-BE49-F238E27FC236}">
                    <a16:creationId xmlns:a16="http://schemas.microsoft.com/office/drawing/2014/main" id="{5C9D461A-3E34-A491-DE0C-06D276D64F2A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239360" y="3747250"/>
                <a:ext cx="395640" cy="57960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46F5DD73-CBE3-8840-704D-499B466C07D9}"/>
              </a:ext>
            </a:extLst>
          </p:cNvPr>
          <p:cNvSpPr txBox="1"/>
          <p:nvPr/>
        </p:nvSpPr>
        <p:spPr>
          <a:xfrm>
            <a:off x="6437000" y="4055790"/>
            <a:ext cx="1390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FF0000"/>
                </a:solidFill>
              </a:rPr>
              <a:t>(0,1)</a:t>
            </a:r>
            <a:r>
              <a:rPr lang="ko-KR" altLang="en-US" sz="1200" dirty="0">
                <a:solidFill>
                  <a:srgbClr val="FF0000"/>
                </a:solidFill>
              </a:rPr>
              <a:t>로 됨 </a:t>
            </a:r>
            <a:r>
              <a:rPr lang="en-US" altLang="ko-KR" sz="1200" dirty="0">
                <a:solidFill>
                  <a:srgbClr val="FF0000"/>
                </a:solidFill>
              </a:rPr>
              <a:t>(sigmoid</a:t>
            </a:r>
            <a:r>
              <a:rPr lang="ko-KR" altLang="en-US" sz="1200" dirty="0">
                <a:solidFill>
                  <a:srgbClr val="FF0000"/>
                </a:solidFill>
              </a:rPr>
              <a:t>곱해서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5" name="잉크 54">
                <a:extLst>
                  <a:ext uri="{FF2B5EF4-FFF2-40B4-BE49-F238E27FC236}">
                    <a16:creationId xmlns:a16="http://schemas.microsoft.com/office/drawing/2014/main" id="{94CB09CF-B48D-16BD-9927-8EE022D806C3}"/>
                  </a:ext>
                </a:extLst>
              </p14:cNvPr>
              <p14:cNvContentPartPr/>
              <p14:nvPr/>
            </p14:nvContentPartPr>
            <p14:xfrm rot="361798">
              <a:off x="3769813" y="4904726"/>
              <a:ext cx="81974" cy="326368"/>
            </p14:xfrm>
          </p:contentPart>
        </mc:Choice>
        <mc:Fallback xmlns="">
          <p:pic>
            <p:nvPicPr>
              <p:cNvPr id="55" name="잉크 54">
                <a:extLst>
                  <a:ext uri="{FF2B5EF4-FFF2-40B4-BE49-F238E27FC236}">
                    <a16:creationId xmlns:a16="http://schemas.microsoft.com/office/drawing/2014/main" id="{94CB09CF-B48D-16BD-9927-8EE022D806C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 rot="361798">
                <a:off x="3733859" y="4832760"/>
                <a:ext cx="153521" cy="4699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6" name="잉크 55">
                <a:extLst>
                  <a:ext uri="{FF2B5EF4-FFF2-40B4-BE49-F238E27FC236}">
                    <a16:creationId xmlns:a16="http://schemas.microsoft.com/office/drawing/2014/main" id="{846A6319-2A73-85A6-5199-13C1C9220E4E}"/>
                  </a:ext>
                </a:extLst>
              </p14:cNvPr>
              <p14:cNvContentPartPr/>
              <p14:nvPr/>
            </p14:nvContentPartPr>
            <p14:xfrm>
              <a:off x="3831320" y="4863250"/>
              <a:ext cx="10440" cy="13680"/>
            </p14:xfrm>
          </p:contentPart>
        </mc:Choice>
        <mc:Fallback xmlns="">
          <p:pic>
            <p:nvPicPr>
              <p:cNvPr id="56" name="잉크 55">
                <a:extLst>
                  <a:ext uri="{FF2B5EF4-FFF2-40B4-BE49-F238E27FC236}">
                    <a16:creationId xmlns:a16="http://schemas.microsoft.com/office/drawing/2014/main" id="{846A6319-2A73-85A6-5199-13C1C9220E4E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795680" y="4791610"/>
                <a:ext cx="8208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7" name="잉크 56">
                <a:extLst>
                  <a:ext uri="{FF2B5EF4-FFF2-40B4-BE49-F238E27FC236}">
                    <a16:creationId xmlns:a16="http://schemas.microsoft.com/office/drawing/2014/main" id="{19995594-E79C-6C61-2DC3-EE99AE57A4C5}"/>
                  </a:ext>
                </a:extLst>
              </p14:cNvPr>
              <p14:cNvContentPartPr/>
              <p14:nvPr/>
            </p14:nvContentPartPr>
            <p14:xfrm>
              <a:off x="3748160" y="4794130"/>
              <a:ext cx="68400" cy="71280"/>
            </p14:xfrm>
          </p:contentPart>
        </mc:Choice>
        <mc:Fallback xmlns="">
          <p:pic>
            <p:nvPicPr>
              <p:cNvPr id="57" name="잉크 56">
                <a:extLst>
                  <a:ext uri="{FF2B5EF4-FFF2-40B4-BE49-F238E27FC236}">
                    <a16:creationId xmlns:a16="http://schemas.microsoft.com/office/drawing/2014/main" id="{19995594-E79C-6C61-2DC3-EE99AE57A4C5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712160" y="4722130"/>
                <a:ext cx="14004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58" name="잉크 57">
                <a:extLst>
                  <a:ext uri="{FF2B5EF4-FFF2-40B4-BE49-F238E27FC236}">
                    <a16:creationId xmlns:a16="http://schemas.microsoft.com/office/drawing/2014/main" id="{9CE31C2B-2547-9631-CC71-FBDA960D8DC4}"/>
                  </a:ext>
                </a:extLst>
              </p14:cNvPr>
              <p14:cNvContentPartPr/>
              <p14:nvPr/>
            </p14:nvContentPartPr>
            <p14:xfrm>
              <a:off x="3733400" y="4870450"/>
              <a:ext cx="360" cy="360"/>
            </p14:xfrm>
          </p:contentPart>
        </mc:Choice>
        <mc:Fallback xmlns="">
          <p:pic>
            <p:nvPicPr>
              <p:cNvPr id="58" name="잉크 57">
                <a:extLst>
                  <a:ext uri="{FF2B5EF4-FFF2-40B4-BE49-F238E27FC236}">
                    <a16:creationId xmlns:a16="http://schemas.microsoft.com/office/drawing/2014/main" id="{9CE31C2B-2547-9631-CC71-FBDA960D8DC4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697760" y="479845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59" name="잉크 58">
                <a:extLst>
                  <a:ext uri="{FF2B5EF4-FFF2-40B4-BE49-F238E27FC236}">
                    <a16:creationId xmlns:a16="http://schemas.microsoft.com/office/drawing/2014/main" id="{0C810669-B6EF-DC07-2948-99C8B869BC30}"/>
                  </a:ext>
                </a:extLst>
              </p14:cNvPr>
              <p14:cNvContentPartPr/>
              <p14:nvPr/>
            </p14:nvContentPartPr>
            <p14:xfrm>
              <a:off x="3733400" y="4889170"/>
              <a:ext cx="360" cy="6840"/>
            </p14:xfrm>
          </p:contentPart>
        </mc:Choice>
        <mc:Fallback xmlns="">
          <p:pic>
            <p:nvPicPr>
              <p:cNvPr id="59" name="잉크 58">
                <a:extLst>
                  <a:ext uri="{FF2B5EF4-FFF2-40B4-BE49-F238E27FC236}">
                    <a16:creationId xmlns:a16="http://schemas.microsoft.com/office/drawing/2014/main" id="{0C810669-B6EF-DC07-2948-99C8B869BC30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697760" y="4817530"/>
                <a:ext cx="7200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0" name="잉크 59">
                <a:extLst>
                  <a:ext uri="{FF2B5EF4-FFF2-40B4-BE49-F238E27FC236}">
                    <a16:creationId xmlns:a16="http://schemas.microsoft.com/office/drawing/2014/main" id="{5B354F5A-D117-9F3C-7B96-EE7E2485D0F7}"/>
                  </a:ext>
                </a:extLst>
              </p14:cNvPr>
              <p14:cNvContentPartPr/>
              <p14:nvPr/>
            </p14:nvContentPartPr>
            <p14:xfrm>
              <a:off x="3733400" y="4914730"/>
              <a:ext cx="360" cy="11520"/>
            </p14:xfrm>
          </p:contentPart>
        </mc:Choice>
        <mc:Fallback xmlns="">
          <p:pic>
            <p:nvPicPr>
              <p:cNvPr id="60" name="잉크 59">
                <a:extLst>
                  <a:ext uri="{FF2B5EF4-FFF2-40B4-BE49-F238E27FC236}">
                    <a16:creationId xmlns:a16="http://schemas.microsoft.com/office/drawing/2014/main" id="{5B354F5A-D117-9F3C-7B96-EE7E2485D0F7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697760" y="4842730"/>
                <a:ext cx="7200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61" name="잉크 60">
                <a:extLst>
                  <a:ext uri="{FF2B5EF4-FFF2-40B4-BE49-F238E27FC236}">
                    <a16:creationId xmlns:a16="http://schemas.microsoft.com/office/drawing/2014/main" id="{9D49F59E-BDE1-8DBC-A4BC-0E5B2BD231D3}"/>
                  </a:ext>
                </a:extLst>
              </p14:cNvPr>
              <p14:cNvContentPartPr/>
              <p14:nvPr/>
            </p14:nvContentPartPr>
            <p14:xfrm>
              <a:off x="3733400" y="4990690"/>
              <a:ext cx="4320" cy="7920"/>
            </p14:xfrm>
          </p:contentPart>
        </mc:Choice>
        <mc:Fallback xmlns="">
          <p:pic>
            <p:nvPicPr>
              <p:cNvPr id="61" name="잉크 60">
                <a:extLst>
                  <a:ext uri="{FF2B5EF4-FFF2-40B4-BE49-F238E27FC236}">
                    <a16:creationId xmlns:a16="http://schemas.microsoft.com/office/drawing/2014/main" id="{9D49F59E-BDE1-8DBC-A4BC-0E5B2BD231D3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697760" y="4919050"/>
                <a:ext cx="7596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62" name="잉크 61">
                <a:extLst>
                  <a:ext uri="{FF2B5EF4-FFF2-40B4-BE49-F238E27FC236}">
                    <a16:creationId xmlns:a16="http://schemas.microsoft.com/office/drawing/2014/main" id="{4A73EC63-1C59-B22B-7047-0E2830FB294B}"/>
                  </a:ext>
                </a:extLst>
              </p14:cNvPr>
              <p14:cNvContentPartPr/>
              <p14:nvPr/>
            </p14:nvContentPartPr>
            <p14:xfrm>
              <a:off x="3739880" y="5016250"/>
              <a:ext cx="13320" cy="75960"/>
            </p14:xfrm>
          </p:contentPart>
        </mc:Choice>
        <mc:Fallback xmlns="">
          <p:pic>
            <p:nvPicPr>
              <p:cNvPr id="62" name="잉크 61">
                <a:extLst>
                  <a:ext uri="{FF2B5EF4-FFF2-40B4-BE49-F238E27FC236}">
                    <a16:creationId xmlns:a16="http://schemas.microsoft.com/office/drawing/2014/main" id="{4A73EC63-1C59-B22B-7047-0E2830FB294B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703880" y="4944250"/>
                <a:ext cx="8496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63" name="잉크 62">
                <a:extLst>
                  <a:ext uri="{FF2B5EF4-FFF2-40B4-BE49-F238E27FC236}">
                    <a16:creationId xmlns:a16="http://schemas.microsoft.com/office/drawing/2014/main" id="{BC083272-3228-AB71-9E19-00C9B30BD50A}"/>
                  </a:ext>
                </a:extLst>
              </p14:cNvPr>
              <p14:cNvContentPartPr/>
              <p14:nvPr/>
            </p14:nvContentPartPr>
            <p14:xfrm>
              <a:off x="3752480" y="5117770"/>
              <a:ext cx="360" cy="82440"/>
            </p14:xfrm>
          </p:contentPart>
        </mc:Choice>
        <mc:Fallback xmlns="">
          <p:pic>
            <p:nvPicPr>
              <p:cNvPr id="63" name="잉크 62">
                <a:extLst>
                  <a:ext uri="{FF2B5EF4-FFF2-40B4-BE49-F238E27FC236}">
                    <a16:creationId xmlns:a16="http://schemas.microsoft.com/office/drawing/2014/main" id="{BC083272-3228-AB71-9E19-00C9B30BD50A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716840" y="5045770"/>
                <a:ext cx="7200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64" name="잉크 63">
                <a:extLst>
                  <a:ext uri="{FF2B5EF4-FFF2-40B4-BE49-F238E27FC236}">
                    <a16:creationId xmlns:a16="http://schemas.microsoft.com/office/drawing/2014/main" id="{E2173A41-FC28-533E-8D3F-E4D4A3298B48}"/>
                  </a:ext>
                </a:extLst>
              </p14:cNvPr>
              <p14:cNvContentPartPr/>
              <p14:nvPr/>
            </p14:nvContentPartPr>
            <p14:xfrm>
              <a:off x="3752480" y="5257810"/>
              <a:ext cx="360" cy="360"/>
            </p14:xfrm>
          </p:contentPart>
        </mc:Choice>
        <mc:Fallback xmlns="">
          <p:pic>
            <p:nvPicPr>
              <p:cNvPr id="64" name="잉크 63">
                <a:extLst>
                  <a:ext uri="{FF2B5EF4-FFF2-40B4-BE49-F238E27FC236}">
                    <a16:creationId xmlns:a16="http://schemas.microsoft.com/office/drawing/2014/main" id="{E2173A41-FC28-533E-8D3F-E4D4A3298B48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716840" y="518581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5" name="잉크 64">
                <a:extLst>
                  <a:ext uri="{FF2B5EF4-FFF2-40B4-BE49-F238E27FC236}">
                    <a16:creationId xmlns:a16="http://schemas.microsoft.com/office/drawing/2014/main" id="{7E3D7605-4DB8-606F-27B9-C0E313074664}"/>
                  </a:ext>
                </a:extLst>
              </p14:cNvPr>
              <p14:cNvContentPartPr/>
              <p14:nvPr/>
            </p14:nvContentPartPr>
            <p14:xfrm>
              <a:off x="3752480" y="5257810"/>
              <a:ext cx="360" cy="2880"/>
            </p14:xfrm>
          </p:contentPart>
        </mc:Choice>
        <mc:Fallback xmlns="">
          <p:pic>
            <p:nvPicPr>
              <p:cNvPr id="65" name="잉크 64">
                <a:extLst>
                  <a:ext uri="{FF2B5EF4-FFF2-40B4-BE49-F238E27FC236}">
                    <a16:creationId xmlns:a16="http://schemas.microsoft.com/office/drawing/2014/main" id="{7E3D7605-4DB8-606F-27B9-C0E31307466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716840" y="5185810"/>
                <a:ext cx="7200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66" name="잉크 65">
                <a:extLst>
                  <a:ext uri="{FF2B5EF4-FFF2-40B4-BE49-F238E27FC236}">
                    <a16:creationId xmlns:a16="http://schemas.microsoft.com/office/drawing/2014/main" id="{DAD1B724-3FB3-9881-8C35-244EB39ABCAC}"/>
                  </a:ext>
                </a:extLst>
              </p14:cNvPr>
              <p14:cNvContentPartPr/>
              <p14:nvPr/>
            </p14:nvContentPartPr>
            <p14:xfrm>
              <a:off x="3752480" y="5302090"/>
              <a:ext cx="360" cy="11520"/>
            </p14:xfrm>
          </p:contentPart>
        </mc:Choice>
        <mc:Fallback xmlns="">
          <p:pic>
            <p:nvPicPr>
              <p:cNvPr id="66" name="잉크 65">
                <a:extLst>
                  <a:ext uri="{FF2B5EF4-FFF2-40B4-BE49-F238E27FC236}">
                    <a16:creationId xmlns:a16="http://schemas.microsoft.com/office/drawing/2014/main" id="{DAD1B724-3FB3-9881-8C35-244EB39ABCAC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716840" y="5230090"/>
                <a:ext cx="7200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67" name="잉크 66">
                <a:extLst>
                  <a:ext uri="{FF2B5EF4-FFF2-40B4-BE49-F238E27FC236}">
                    <a16:creationId xmlns:a16="http://schemas.microsoft.com/office/drawing/2014/main" id="{E659B249-E0EF-6C51-2088-FE153079A0EA}"/>
                  </a:ext>
                </a:extLst>
              </p14:cNvPr>
              <p14:cNvContentPartPr/>
              <p14:nvPr/>
            </p14:nvContentPartPr>
            <p14:xfrm>
              <a:off x="3752480" y="5321170"/>
              <a:ext cx="360" cy="360"/>
            </p14:xfrm>
          </p:contentPart>
        </mc:Choice>
        <mc:Fallback xmlns="">
          <p:pic>
            <p:nvPicPr>
              <p:cNvPr id="67" name="잉크 66">
                <a:extLst>
                  <a:ext uri="{FF2B5EF4-FFF2-40B4-BE49-F238E27FC236}">
                    <a16:creationId xmlns:a16="http://schemas.microsoft.com/office/drawing/2014/main" id="{E659B249-E0EF-6C51-2088-FE153079A0E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716840" y="524917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68" name="잉크 67">
                <a:extLst>
                  <a:ext uri="{FF2B5EF4-FFF2-40B4-BE49-F238E27FC236}">
                    <a16:creationId xmlns:a16="http://schemas.microsoft.com/office/drawing/2014/main" id="{C15FD387-5C66-56FC-11FF-D8BD4BD39200}"/>
                  </a:ext>
                </a:extLst>
              </p14:cNvPr>
              <p14:cNvContentPartPr/>
              <p14:nvPr/>
            </p14:nvContentPartPr>
            <p14:xfrm>
              <a:off x="3708200" y="5136850"/>
              <a:ext cx="360" cy="360"/>
            </p14:xfrm>
          </p:contentPart>
        </mc:Choice>
        <mc:Fallback xmlns="">
          <p:pic>
            <p:nvPicPr>
              <p:cNvPr id="68" name="잉크 67">
                <a:extLst>
                  <a:ext uri="{FF2B5EF4-FFF2-40B4-BE49-F238E27FC236}">
                    <a16:creationId xmlns:a16="http://schemas.microsoft.com/office/drawing/2014/main" id="{C15FD387-5C66-56FC-11FF-D8BD4BD3920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672200" y="506521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69" name="잉크 68">
                <a:extLst>
                  <a:ext uri="{FF2B5EF4-FFF2-40B4-BE49-F238E27FC236}">
                    <a16:creationId xmlns:a16="http://schemas.microsoft.com/office/drawing/2014/main" id="{156CB47D-7B11-4EA1-E02A-5CECDF153C83}"/>
                  </a:ext>
                </a:extLst>
              </p14:cNvPr>
              <p14:cNvContentPartPr/>
              <p14:nvPr/>
            </p14:nvContentPartPr>
            <p14:xfrm>
              <a:off x="3708200" y="5136850"/>
              <a:ext cx="360" cy="360"/>
            </p14:xfrm>
          </p:contentPart>
        </mc:Choice>
        <mc:Fallback xmlns="">
          <p:pic>
            <p:nvPicPr>
              <p:cNvPr id="69" name="잉크 68">
                <a:extLst>
                  <a:ext uri="{FF2B5EF4-FFF2-40B4-BE49-F238E27FC236}">
                    <a16:creationId xmlns:a16="http://schemas.microsoft.com/office/drawing/2014/main" id="{156CB47D-7B11-4EA1-E02A-5CECDF153C83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672200" y="506521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70" name="잉크 69">
                <a:extLst>
                  <a:ext uri="{FF2B5EF4-FFF2-40B4-BE49-F238E27FC236}">
                    <a16:creationId xmlns:a16="http://schemas.microsoft.com/office/drawing/2014/main" id="{F1145CA3-9B69-E34B-FD9E-E6F6A6BCB02E}"/>
                  </a:ext>
                </a:extLst>
              </p14:cNvPr>
              <p14:cNvContentPartPr/>
              <p14:nvPr/>
            </p14:nvContentPartPr>
            <p14:xfrm>
              <a:off x="3708200" y="5289490"/>
              <a:ext cx="360" cy="360"/>
            </p14:xfrm>
          </p:contentPart>
        </mc:Choice>
        <mc:Fallback xmlns="">
          <p:pic>
            <p:nvPicPr>
              <p:cNvPr id="70" name="잉크 69">
                <a:extLst>
                  <a:ext uri="{FF2B5EF4-FFF2-40B4-BE49-F238E27FC236}">
                    <a16:creationId xmlns:a16="http://schemas.microsoft.com/office/drawing/2014/main" id="{F1145CA3-9B69-E34B-FD9E-E6F6A6BCB02E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672200" y="521749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71" name="잉크 70">
                <a:extLst>
                  <a:ext uri="{FF2B5EF4-FFF2-40B4-BE49-F238E27FC236}">
                    <a16:creationId xmlns:a16="http://schemas.microsoft.com/office/drawing/2014/main" id="{DEFF439F-279E-E000-B1D0-FBCA2EFC97E9}"/>
                  </a:ext>
                </a:extLst>
              </p14:cNvPr>
              <p14:cNvContentPartPr/>
              <p14:nvPr/>
            </p14:nvContentPartPr>
            <p14:xfrm>
              <a:off x="3708200" y="5295610"/>
              <a:ext cx="360" cy="6840"/>
            </p14:xfrm>
          </p:contentPart>
        </mc:Choice>
        <mc:Fallback xmlns="">
          <p:pic>
            <p:nvPicPr>
              <p:cNvPr id="71" name="잉크 70">
                <a:extLst>
                  <a:ext uri="{FF2B5EF4-FFF2-40B4-BE49-F238E27FC236}">
                    <a16:creationId xmlns:a16="http://schemas.microsoft.com/office/drawing/2014/main" id="{DEFF439F-279E-E000-B1D0-FBCA2EFC97E9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672200" y="5223610"/>
                <a:ext cx="7200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72" name="잉크 71">
                <a:extLst>
                  <a:ext uri="{FF2B5EF4-FFF2-40B4-BE49-F238E27FC236}">
                    <a16:creationId xmlns:a16="http://schemas.microsoft.com/office/drawing/2014/main" id="{8AE85D12-F257-6C35-D75C-1A140F15626D}"/>
                  </a:ext>
                </a:extLst>
              </p14:cNvPr>
              <p14:cNvContentPartPr/>
              <p14:nvPr/>
            </p14:nvContentPartPr>
            <p14:xfrm>
              <a:off x="3816200" y="5261410"/>
              <a:ext cx="360" cy="2880"/>
            </p14:xfrm>
          </p:contentPart>
        </mc:Choice>
        <mc:Fallback xmlns="">
          <p:pic>
            <p:nvPicPr>
              <p:cNvPr id="72" name="잉크 71">
                <a:extLst>
                  <a:ext uri="{FF2B5EF4-FFF2-40B4-BE49-F238E27FC236}">
                    <a16:creationId xmlns:a16="http://schemas.microsoft.com/office/drawing/2014/main" id="{8AE85D12-F257-6C35-D75C-1A140F15626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780200" y="5189770"/>
                <a:ext cx="7200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73" name="잉크 72">
                <a:extLst>
                  <a:ext uri="{FF2B5EF4-FFF2-40B4-BE49-F238E27FC236}">
                    <a16:creationId xmlns:a16="http://schemas.microsoft.com/office/drawing/2014/main" id="{07322B8A-6BF1-CF6E-E593-6C9459DB3F6A}"/>
                  </a:ext>
                </a:extLst>
              </p14:cNvPr>
              <p14:cNvContentPartPr/>
              <p14:nvPr/>
            </p14:nvContentPartPr>
            <p14:xfrm>
              <a:off x="3828800" y="5234770"/>
              <a:ext cx="7920" cy="4320"/>
            </p14:xfrm>
          </p:contentPart>
        </mc:Choice>
        <mc:Fallback xmlns="">
          <p:pic>
            <p:nvPicPr>
              <p:cNvPr id="73" name="잉크 72">
                <a:extLst>
                  <a:ext uri="{FF2B5EF4-FFF2-40B4-BE49-F238E27FC236}">
                    <a16:creationId xmlns:a16="http://schemas.microsoft.com/office/drawing/2014/main" id="{07322B8A-6BF1-CF6E-E593-6C9459DB3F6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793160" y="5162770"/>
                <a:ext cx="7956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74" name="잉크 73">
                <a:extLst>
                  <a:ext uri="{FF2B5EF4-FFF2-40B4-BE49-F238E27FC236}">
                    <a16:creationId xmlns:a16="http://schemas.microsoft.com/office/drawing/2014/main" id="{2FE0D34A-5F9D-396A-4F89-94FC883B9F9B}"/>
                  </a:ext>
                </a:extLst>
              </p14:cNvPr>
              <p14:cNvContentPartPr/>
              <p14:nvPr/>
            </p14:nvContentPartPr>
            <p14:xfrm>
              <a:off x="3860480" y="5212090"/>
              <a:ext cx="9360" cy="7920"/>
            </p14:xfrm>
          </p:contentPart>
        </mc:Choice>
        <mc:Fallback xmlns="">
          <p:pic>
            <p:nvPicPr>
              <p:cNvPr id="74" name="잉크 73">
                <a:extLst>
                  <a:ext uri="{FF2B5EF4-FFF2-40B4-BE49-F238E27FC236}">
                    <a16:creationId xmlns:a16="http://schemas.microsoft.com/office/drawing/2014/main" id="{2FE0D34A-5F9D-396A-4F89-94FC883B9F9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824840" y="5140090"/>
                <a:ext cx="8100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75" name="잉크 74">
                <a:extLst>
                  <a:ext uri="{FF2B5EF4-FFF2-40B4-BE49-F238E27FC236}">
                    <a16:creationId xmlns:a16="http://schemas.microsoft.com/office/drawing/2014/main" id="{D7AF0432-0318-F579-E9FA-5E3558B75881}"/>
                  </a:ext>
                </a:extLst>
              </p14:cNvPr>
              <p14:cNvContentPartPr/>
              <p14:nvPr/>
            </p14:nvContentPartPr>
            <p14:xfrm>
              <a:off x="3886040" y="5183650"/>
              <a:ext cx="2880" cy="4320"/>
            </p14:xfrm>
          </p:contentPart>
        </mc:Choice>
        <mc:Fallback xmlns="">
          <p:pic>
            <p:nvPicPr>
              <p:cNvPr id="75" name="잉크 74">
                <a:extLst>
                  <a:ext uri="{FF2B5EF4-FFF2-40B4-BE49-F238E27FC236}">
                    <a16:creationId xmlns:a16="http://schemas.microsoft.com/office/drawing/2014/main" id="{D7AF0432-0318-F579-E9FA-5E3558B7588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850040" y="5112010"/>
                <a:ext cx="7452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76" name="잉크 75">
                <a:extLst>
                  <a:ext uri="{FF2B5EF4-FFF2-40B4-BE49-F238E27FC236}">
                    <a16:creationId xmlns:a16="http://schemas.microsoft.com/office/drawing/2014/main" id="{982430CA-3ADF-7627-AA9E-BA9B1BAEBA97}"/>
                  </a:ext>
                </a:extLst>
              </p14:cNvPr>
              <p14:cNvContentPartPr/>
              <p14:nvPr/>
            </p14:nvContentPartPr>
            <p14:xfrm>
              <a:off x="3924200" y="5116690"/>
              <a:ext cx="4320" cy="7920"/>
            </p14:xfrm>
          </p:contentPart>
        </mc:Choice>
        <mc:Fallback xmlns="">
          <p:pic>
            <p:nvPicPr>
              <p:cNvPr id="76" name="잉크 75">
                <a:extLst>
                  <a:ext uri="{FF2B5EF4-FFF2-40B4-BE49-F238E27FC236}">
                    <a16:creationId xmlns:a16="http://schemas.microsoft.com/office/drawing/2014/main" id="{982430CA-3ADF-7627-AA9E-BA9B1BAEBA9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888200" y="5044690"/>
                <a:ext cx="7596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77" name="잉크 76">
                <a:extLst>
                  <a:ext uri="{FF2B5EF4-FFF2-40B4-BE49-F238E27FC236}">
                    <a16:creationId xmlns:a16="http://schemas.microsoft.com/office/drawing/2014/main" id="{C0E9166D-3089-3395-0457-701BF15A3076}"/>
                  </a:ext>
                </a:extLst>
              </p14:cNvPr>
              <p14:cNvContentPartPr/>
              <p14:nvPr/>
            </p14:nvContentPartPr>
            <p14:xfrm>
              <a:off x="3930320" y="5041450"/>
              <a:ext cx="360" cy="6840"/>
            </p14:xfrm>
          </p:contentPart>
        </mc:Choice>
        <mc:Fallback xmlns="">
          <p:pic>
            <p:nvPicPr>
              <p:cNvPr id="77" name="잉크 76">
                <a:extLst>
                  <a:ext uri="{FF2B5EF4-FFF2-40B4-BE49-F238E27FC236}">
                    <a16:creationId xmlns:a16="http://schemas.microsoft.com/office/drawing/2014/main" id="{C0E9166D-3089-3395-0457-701BF15A3076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894680" y="4969810"/>
                <a:ext cx="7200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78" name="잉크 77">
                <a:extLst>
                  <a:ext uri="{FF2B5EF4-FFF2-40B4-BE49-F238E27FC236}">
                    <a16:creationId xmlns:a16="http://schemas.microsoft.com/office/drawing/2014/main" id="{A4C72509-B9AD-F1D7-F34B-EFFD1FFD7BD7}"/>
                  </a:ext>
                </a:extLst>
              </p14:cNvPr>
              <p14:cNvContentPartPr/>
              <p14:nvPr/>
            </p14:nvContentPartPr>
            <p14:xfrm>
              <a:off x="3911240" y="4997170"/>
              <a:ext cx="360" cy="360"/>
            </p14:xfrm>
          </p:contentPart>
        </mc:Choice>
        <mc:Fallback xmlns="">
          <p:pic>
            <p:nvPicPr>
              <p:cNvPr id="78" name="잉크 77">
                <a:extLst>
                  <a:ext uri="{FF2B5EF4-FFF2-40B4-BE49-F238E27FC236}">
                    <a16:creationId xmlns:a16="http://schemas.microsoft.com/office/drawing/2014/main" id="{A4C72509-B9AD-F1D7-F34B-EFFD1FFD7BD7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875600" y="492553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79" name="잉크 78">
                <a:extLst>
                  <a:ext uri="{FF2B5EF4-FFF2-40B4-BE49-F238E27FC236}">
                    <a16:creationId xmlns:a16="http://schemas.microsoft.com/office/drawing/2014/main" id="{D35BDDCA-99B9-F6F1-3DEC-FD17235F2CCC}"/>
                  </a:ext>
                </a:extLst>
              </p14:cNvPr>
              <p14:cNvContentPartPr/>
              <p14:nvPr/>
            </p14:nvContentPartPr>
            <p14:xfrm>
              <a:off x="3904760" y="4952890"/>
              <a:ext cx="360" cy="6840"/>
            </p14:xfrm>
          </p:contentPart>
        </mc:Choice>
        <mc:Fallback xmlns="">
          <p:pic>
            <p:nvPicPr>
              <p:cNvPr id="79" name="잉크 78">
                <a:extLst>
                  <a:ext uri="{FF2B5EF4-FFF2-40B4-BE49-F238E27FC236}">
                    <a16:creationId xmlns:a16="http://schemas.microsoft.com/office/drawing/2014/main" id="{D35BDDCA-99B9-F6F1-3DEC-FD17235F2CCC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869120" y="4880890"/>
                <a:ext cx="7200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80" name="잉크 79">
                <a:extLst>
                  <a:ext uri="{FF2B5EF4-FFF2-40B4-BE49-F238E27FC236}">
                    <a16:creationId xmlns:a16="http://schemas.microsoft.com/office/drawing/2014/main" id="{98FB8BC7-CFB7-2DDF-294D-47ECCE77A888}"/>
                  </a:ext>
                </a:extLst>
              </p14:cNvPr>
              <p14:cNvContentPartPr/>
              <p14:nvPr/>
            </p14:nvContentPartPr>
            <p14:xfrm>
              <a:off x="3892160" y="4835890"/>
              <a:ext cx="360" cy="2880"/>
            </p14:xfrm>
          </p:contentPart>
        </mc:Choice>
        <mc:Fallback xmlns="">
          <p:pic>
            <p:nvPicPr>
              <p:cNvPr id="80" name="잉크 79">
                <a:extLst>
                  <a:ext uri="{FF2B5EF4-FFF2-40B4-BE49-F238E27FC236}">
                    <a16:creationId xmlns:a16="http://schemas.microsoft.com/office/drawing/2014/main" id="{98FB8BC7-CFB7-2DDF-294D-47ECCE77A888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856520" y="4764250"/>
                <a:ext cx="7200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81" name="잉크 80">
                <a:extLst>
                  <a:ext uri="{FF2B5EF4-FFF2-40B4-BE49-F238E27FC236}">
                    <a16:creationId xmlns:a16="http://schemas.microsoft.com/office/drawing/2014/main" id="{C1FD0F65-CE1F-D78B-D643-9457E5F9F36C}"/>
                  </a:ext>
                </a:extLst>
              </p14:cNvPr>
              <p14:cNvContentPartPr/>
              <p14:nvPr/>
            </p14:nvContentPartPr>
            <p14:xfrm>
              <a:off x="3892160" y="4800610"/>
              <a:ext cx="2880" cy="360"/>
            </p14:xfrm>
          </p:contentPart>
        </mc:Choice>
        <mc:Fallback xmlns="">
          <p:pic>
            <p:nvPicPr>
              <p:cNvPr id="81" name="잉크 80">
                <a:extLst>
                  <a:ext uri="{FF2B5EF4-FFF2-40B4-BE49-F238E27FC236}">
                    <a16:creationId xmlns:a16="http://schemas.microsoft.com/office/drawing/2014/main" id="{C1FD0F65-CE1F-D78B-D643-9457E5F9F36C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3856520" y="4728610"/>
                <a:ext cx="745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82" name="잉크 81">
                <a:extLst>
                  <a:ext uri="{FF2B5EF4-FFF2-40B4-BE49-F238E27FC236}">
                    <a16:creationId xmlns:a16="http://schemas.microsoft.com/office/drawing/2014/main" id="{22D3DA6D-1FA9-8159-5D42-E58BA8127535}"/>
                  </a:ext>
                </a:extLst>
              </p14:cNvPr>
              <p14:cNvContentPartPr/>
              <p14:nvPr/>
            </p14:nvContentPartPr>
            <p14:xfrm>
              <a:off x="3898640" y="4731850"/>
              <a:ext cx="6120" cy="11520"/>
            </p14:xfrm>
          </p:contentPart>
        </mc:Choice>
        <mc:Fallback xmlns="">
          <p:pic>
            <p:nvPicPr>
              <p:cNvPr id="82" name="잉크 81">
                <a:extLst>
                  <a:ext uri="{FF2B5EF4-FFF2-40B4-BE49-F238E27FC236}">
                    <a16:creationId xmlns:a16="http://schemas.microsoft.com/office/drawing/2014/main" id="{22D3DA6D-1FA9-8159-5D42-E58BA812753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863000" y="4659850"/>
                <a:ext cx="7776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83" name="잉크 82">
                <a:extLst>
                  <a:ext uri="{FF2B5EF4-FFF2-40B4-BE49-F238E27FC236}">
                    <a16:creationId xmlns:a16="http://schemas.microsoft.com/office/drawing/2014/main" id="{233024C0-4128-89C3-BAB8-90E27A1F3A6F}"/>
                  </a:ext>
                </a:extLst>
              </p14:cNvPr>
              <p14:cNvContentPartPr/>
              <p14:nvPr/>
            </p14:nvContentPartPr>
            <p14:xfrm>
              <a:off x="3904760" y="4663090"/>
              <a:ext cx="2880" cy="4320"/>
            </p14:xfrm>
          </p:contentPart>
        </mc:Choice>
        <mc:Fallback xmlns="">
          <p:pic>
            <p:nvPicPr>
              <p:cNvPr id="83" name="잉크 82">
                <a:extLst>
                  <a:ext uri="{FF2B5EF4-FFF2-40B4-BE49-F238E27FC236}">
                    <a16:creationId xmlns:a16="http://schemas.microsoft.com/office/drawing/2014/main" id="{233024C0-4128-89C3-BAB8-90E27A1F3A6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869120" y="4591090"/>
                <a:ext cx="7452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84" name="잉크 83">
                <a:extLst>
                  <a:ext uri="{FF2B5EF4-FFF2-40B4-BE49-F238E27FC236}">
                    <a16:creationId xmlns:a16="http://schemas.microsoft.com/office/drawing/2014/main" id="{3072E0EE-78C8-1D37-E67E-2ACAA46C32BF}"/>
                  </a:ext>
                </a:extLst>
              </p14:cNvPr>
              <p14:cNvContentPartPr/>
              <p14:nvPr/>
            </p14:nvContentPartPr>
            <p14:xfrm>
              <a:off x="3911240" y="4635370"/>
              <a:ext cx="360" cy="360"/>
            </p14:xfrm>
          </p:contentPart>
        </mc:Choice>
        <mc:Fallback xmlns="">
          <p:pic>
            <p:nvPicPr>
              <p:cNvPr id="84" name="잉크 83">
                <a:extLst>
                  <a:ext uri="{FF2B5EF4-FFF2-40B4-BE49-F238E27FC236}">
                    <a16:creationId xmlns:a16="http://schemas.microsoft.com/office/drawing/2014/main" id="{3072E0EE-78C8-1D37-E67E-2ACAA46C32B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875600" y="456337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85" name="잉크 84">
                <a:extLst>
                  <a:ext uri="{FF2B5EF4-FFF2-40B4-BE49-F238E27FC236}">
                    <a16:creationId xmlns:a16="http://schemas.microsoft.com/office/drawing/2014/main" id="{6E5DD092-A1A0-E71B-4F28-099DE81758E7}"/>
                  </a:ext>
                </a:extLst>
              </p14:cNvPr>
              <p14:cNvContentPartPr/>
              <p14:nvPr/>
            </p14:nvContentPartPr>
            <p14:xfrm>
              <a:off x="3887840" y="4641490"/>
              <a:ext cx="17280" cy="39600"/>
            </p14:xfrm>
          </p:contentPart>
        </mc:Choice>
        <mc:Fallback xmlns="">
          <p:pic>
            <p:nvPicPr>
              <p:cNvPr id="85" name="잉크 84">
                <a:extLst>
                  <a:ext uri="{FF2B5EF4-FFF2-40B4-BE49-F238E27FC236}">
                    <a16:creationId xmlns:a16="http://schemas.microsoft.com/office/drawing/2014/main" id="{6E5DD092-A1A0-E71B-4F28-099DE81758E7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3852200" y="4569850"/>
                <a:ext cx="8892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86" name="잉크 85">
                <a:extLst>
                  <a:ext uri="{FF2B5EF4-FFF2-40B4-BE49-F238E27FC236}">
                    <a16:creationId xmlns:a16="http://schemas.microsoft.com/office/drawing/2014/main" id="{856C67A4-8F13-4D6A-5172-FE44E2A3C338}"/>
                  </a:ext>
                </a:extLst>
              </p14:cNvPr>
              <p14:cNvContentPartPr/>
              <p14:nvPr/>
            </p14:nvContentPartPr>
            <p14:xfrm>
              <a:off x="3874520" y="4711330"/>
              <a:ext cx="5400" cy="12600"/>
            </p14:xfrm>
          </p:contentPart>
        </mc:Choice>
        <mc:Fallback xmlns="">
          <p:pic>
            <p:nvPicPr>
              <p:cNvPr id="86" name="잉크 85">
                <a:extLst>
                  <a:ext uri="{FF2B5EF4-FFF2-40B4-BE49-F238E27FC236}">
                    <a16:creationId xmlns:a16="http://schemas.microsoft.com/office/drawing/2014/main" id="{856C67A4-8F13-4D6A-5172-FE44E2A3C338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3838880" y="4639690"/>
                <a:ext cx="7704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87" name="잉크 86">
                <a:extLst>
                  <a:ext uri="{FF2B5EF4-FFF2-40B4-BE49-F238E27FC236}">
                    <a16:creationId xmlns:a16="http://schemas.microsoft.com/office/drawing/2014/main" id="{DCB4441D-266B-D03E-6198-EDF61A1A80B9}"/>
                  </a:ext>
                </a:extLst>
              </p14:cNvPr>
              <p14:cNvContentPartPr/>
              <p14:nvPr/>
            </p14:nvContentPartPr>
            <p14:xfrm>
              <a:off x="3856880" y="4743010"/>
              <a:ext cx="4320" cy="13680"/>
            </p14:xfrm>
          </p:contentPart>
        </mc:Choice>
        <mc:Fallback xmlns="">
          <p:pic>
            <p:nvPicPr>
              <p:cNvPr id="87" name="잉크 86">
                <a:extLst>
                  <a:ext uri="{FF2B5EF4-FFF2-40B4-BE49-F238E27FC236}">
                    <a16:creationId xmlns:a16="http://schemas.microsoft.com/office/drawing/2014/main" id="{DCB4441D-266B-D03E-6198-EDF61A1A80B9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820880" y="4671370"/>
                <a:ext cx="7596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88" name="잉크 87">
                <a:extLst>
                  <a:ext uri="{FF2B5EF4-FFF2-40B4-BE49-F238E27FC236}">
                    <a16:creationId xmlns:a16="http://schemas.microsoft.com/office/drawing/2014/main" id="{F84CF17C-FCB9-EE1A-4A21-789A9839A854}"/>
                  </a:ext>
                </a:extLst>
              </p14:cNvPr>
              <p14:cNvContentPartPr/>
              <p14:nvPr/>
            </p14:nvContentPartPr>
            <p14:xfrm>
              <a:off x="3832760" y="4781170"/>
              <a:ext cx="2880" cy="9360"/>
            </p14:xfrm>
          </p:contentPart>
        </mc:Choice>
        <mc:Fallback xmlns="">
          <p:pic>
            <p:nvPicPr>
              <p:cNvPr id="88" name="잉크 87">
                <a:extLst>
                  <a:ext uri="{FF2B5EF4-FFF2-40B4-BE49-F238E27FC236}">
                    <a16:creationId xmlns:a16="http://schemas.microsoft.com/office/drawing/2014/main" id="{F84CF17C-FCB9-EE1A-4A21-789A9839A854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3796760" y="4709530"/>
                <a:ext cx="7452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89" name="잉크 88">
                <a:extLst>
                  <a:ext uri="{FF2B5EF4-FFF2-40B4-BE49-F238E27FC236}">
                    <a16:creationId xmlns:a16="http://schemas.microsoft.com/office/drawing/2014/main" id="{7A842ED7-F986-C37B-0FB5-DF008B268422}"/>
                  </a:ext>
                </a:extLst>
              </p14:cNvPr>
              <p14:cNvContentPartPr/>
              <p14:nvPr/>
            </p14:nvContentPartPr>
            <p14:xfrm>
              <a:off x="3701720" y="5365450"/>
              <a:ext cx="360" cy="360"/>
            </p14:xfrm>
          </p:contentPart>
        </mc:Choice>
        <mc:Fallback xmlns="">
          <p:pic>
            <p:nvPicPr>
              <p:cNvPr id="89" name="잉크 88">
                <a:extLst>
                  <a:ext uri="{FF2B5EF4-FFF2-40B4-BE49-F238E27FC236}">
                    <a16:creationId xmlns:a16="http://schemas.microsoft.com/office/drawing/2014/main" id="{7A842ED7-F986-C37B-0FB5-DF008B268422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666080" y="529345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90" name="잉크 89">
                <a:extLst>
                  <a:ext uri="{FF2B5EF4-FFF2-40B4-BE49-F238E27FC236}">
                    <a16:creationId xmlns:a16="http://schemas.microsoft.com/office/drawing/2014/main" id="{5131E975-0B5E-D40D-1888-4F3535385E94}"/>
                  </a:ext>
                </a:extLst>
              </p14:cNvPr>
              <p14:cNvContentPartPr/>
              <p14:nvPr/>
            </p14:nvContentPartPr>
            <p14:xfrm>
              <a:off x="5168360" y="4400290"/>
              <a:ext cx="360" cy="360"/>
            </p14:xfrm>
          </p:contentPart>
        </mc:Choice>
        <mc:Fallback xmlns="">
          <p:pic>
            <p:nvPicPr>
              <p:cNvPr id="90" name="잉크 89">
                <a:extLst>
                  <a:ext uri="{FF2B5EF4-FFF2-40B4-BE49-F238E27FC236}">
                    <a16:creationId xmlns:a16="http://schemas.microsoft.com/office/drawing/2014/main" id="{5131E975-0B5E-D40D-1888-4F3535385E94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132720" y="432865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91" name="잉크 90">
                <a:extLst>
                  <a:ext uri="{FF2B5EF4-FFF2-40B4-BE49-F238E27FC236}">
                    <a16:creationId xmlns:a16="http://schemas.microsoft.com/office/drawing/2014/main" id="{C2DF8753-7724-2E4B-0E54-ED435867C0ED}"/>
                  </a:ext>
                </a:extLst>
              </p14:cNvPr>
              <p14:cNvContentPartPr/>
              <p14:nvPr/>
            </p14:nvContentPartPr>
            <p14:xfrm>
              <a:off x="5111480" y="4400290"/>
              <a:ext cx="360" cy="360"/>
            </p14:xfrm>
          </p:contentPart>
        </mc:Choice>
        <mc:Fallback xmlns="">
          <p:pic>
            <p:nvPicPr>
              <p:cNvPr id="91" name="잉크 90">
                <a:extLst>
                  <a:ext uri="{FF2B5EF4-FFF2-40B4-BE49-F238E27FC236}">
                    <a16:creationId xmlns:a16="http://schemas.microsoft.com/office/drawing/2014/main" id="{C2DF8753-7724-2E4B-0E54-ED435867C0ED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5075480" y="4328650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114" name="잉크 113">
                <a:extLst>
                  <a:ext uri="{FF2B5EF4-FFF2-40B4-BE49-F238E27FC236}">
                    <a16:creationId xmlns:a16="http://schemas.microsoft.com/office/drawing/2014/main" id="{7DFC00A0-24F7-28C0-71FD-954149BE7CA0}"/>
                  </a:ext>
                </a:extLst>
              </p14:cNvPr>
              <p14:cNvContentPartPr/>
              <p14:nvPr/>
            </p14:nvContentPartPr>
            <p14:xfrm>
              <a:off x="3637640" y="4819330"/>
              <a:ext cx="14040" cy="609120"/>
            </p14:xfrm>
          </p:contentPart>
        </mc:Choice>
        <mc:Fallback xmlns="">
          <p:pic>
            <p:nvPicPr>
              <p:cNvPr id="114" name="잉크 113">
                <a:extLst>
                  <a:ext uri="{FF2B5EF4-FFF2-40B4-BE49-F238E27FC236}">
                    <a16:creationId xmlns:a16="http://schemas.microsoft.com/office/drawing/2014/main" id="{7DFC00A0-24F7-28C0-71FD-954149BE7CA0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3601640" y="4747690"/>
                <a:ext cx="85680" cy="75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116" name="잉크 115">
                <a:extLst>
                  <a:ext uri="{FF2B5EF4-FFF2-40B4-BE49-F238E27FC236}">
                    <a16:creationId xmlns:a16="http://schemas.microsoft.com/office/drawing/2014/main" id="{7F2EC91C-7B07-4B8B-4E47-5956093D0D75}"/>
                  </a:ext>
                </a:extLst>
              </p14:cNvPr>
              <p14:cNvContentPartPr/>
              <p14:nvPr/>
            </p14:nvContentPartPr>
            <p14:xfrm>
              <a:off x="3663560" y="4525930"/>
              <a:ext cx="258840" cy="230400"/>
            </p14:xfrm>
          </p:contentPart>
        </mc:Choice>
        <mc:Fallback xmlns="">
          <p:pic>
            <p:nvPicPr>
              <p:cNvPr id="116" name="잉크 115">
                <a:extLst>
                  <a:ext uri="{FF2B5EF4-FFF2-40B4-BE49-F238E27FC236}">
                    <a16:creationId xmlns:a16="http://schemas.microsoft.com/office/drawing/2014/main" id="{7F2EC91C-7B07-4B8B-4E47-5956093D0D75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3645920" y="4489930"/>
                <a:ext cx="29448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409DAE72-5B3E-B5A7-CB7D-B7116DA269E0}"/>
                  </a:ext>
                </a:extLst>
              </p14:cNvPr>
              <p14:cNvContentPartPr/>
              <p14:nvPr/>
            </p14:nvContentPartPr>
            <p14:xfrm>
              <a:off x="4660760" y="4811770"/>
              <a:ext cx="57960" cy="79560"/>
            </p14:xfrm>
          </p:contentPart>
        </mc:Choice>
        <mc:Fallback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409DAE72-5B3E-B5A7-CB7D-B7116DA269E0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4651760" y="4803130"/>
                <a:ext cx="7560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318B86CE-A364-2F29-B4F2-1C6FD4EFBE6A}"/>
                  </a:ext>
                </a:extLst>
              </p14:cNvPr>
              <p14:cNvContentPartPr/>
              <p14:nvPr/>
            </p14:nvContentPartPr>
            <p14:xfrm>
              <a:off x="4653200" y="5045410"/>
              <a:ext cx="77760" cy="86760"/>
            </p14:xfrm>
          </p:contentPart>
        </mc:Choice>
        <mc:Fallback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318B86CE-A364-2F29-B4F2-1C6FD4EFBE6A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4644200" y="5036410"/>
                <a:ext cx="9540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4F2CAC26-7C1E-AAEB-99E2-3A2BCC6FE9D9}"/>
                  </a:ext>
                </a:extLst>
              </p14:cNvPr>
              <p14:cNvContentPartPr/>
              <p14:nvPr/>
            </p14:nvContentPartPr>
            <p14:xfrm>
              <a:off x="4660040" y="5302090"/>
              <a:ext cx="59040" cy="84240"/>
            </p14:xfrm>
          </p:contentPart>
        </mc:Choice>
        <mc:Fallback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4F2CAC26-7C1E-AAEB-99E2-3A2BCC6FE9D9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4651040" y="5293090"/>
                <a:ext cx="7668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B9107930-4E9B-D964-A719-5A6D0912D88F}"/>
                  </a:ext>
                </a:extLst>
              </p14:cNvPr>
              <p14:cNvContentPartPr/>
              <p14:nvPr/>
            </p14:nvContentPartPr>
            <p14:xfrm>
              <a:off x="4648880" y="5568130"/>
              <a:ext cx="83880" cy="97560"/>
            </p14:xfrm>
          </p:contentPart>
        </mc:Choice>
        <mc:Fallback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B9107930-4E9B-D964-A719-5A6D0912D88F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4639880" y="5559130"/>
                <a:ext cx="10152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17936D22-395F-91A9-1F96-13A0621B4B95}"/>
                  </a:ext>
                </a:extLst>
              </p14:cNvPr>
              <p14:cNvContentPartPr/>
              <p14:nvPr/>
            </p14:nvContentPartPr>
            <p14:xfrm>
              <a:off x="5160440" y="4794130"/>
              <a:ext cx="85320" cy="97200"/>
            </p14:xfrm>
          </p:contentPart>
        </mc:Choice>
        <mc:Fallback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17936D22-395F-91A9-1F96-13A0621B4B95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5151800" y="4785130"/>
                <a:ext cx="10296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239641C1-251A-6EDF-EE0B-03255F6E9EC0}"/>
                  </a:ext>
                </a:extLst>
              </p14:cNvPr>
              <p14:cNvContentPartPr/>
              <p14:nvPr/>
            </p14:nvContentPartPr>
            <p14:xfrm>
              <a:off x="5187440" y="5061610"/>
              <a:ext cx="65880" cy="74160"/>
            </p14:xfrm>
          </p:contentPart>
        </mc:Choice>
        <mc:Fallback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239641C1-251A-6EDF-EE0B-03255F6E9EC0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5178440" y="5052970"/>
                <a:ext cx="8352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E7ECBD8E-75AF-3D82-0ADB-D9F572264FA7}"/>
                  </a:ext>
                </a:extLst>
              </p14:cNvPr>
              <p14:cNvContentPartPr/>
              <p14:nvPr/>
            </p14:nvContentPartPr>
            <p14:xfrm>
              <a:off x="5225960" y="5320450"/>
              <a:ext cx="59040" cy="98280"/>
            </p14:xfrm>
          </p:contentPart>
        </mc:Choice>
        <mc:Fallback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E7ECBD8E-75AF-3D82-0ADB-D9F572264FA7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5216960" y="5311450"/>
                <a:ext cx="7668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41" name="잉크 40">
                <a:extLst>
                  <a:ext uri="{FF2B5EF4-FFF2-40B4-BE49-F238E27FC236}">
                    <a16:creationId xmlns:a16="http://schemas.microsoft.com/office/drawing/2014/main" id="{2A1C564C-5FEE-8C27-74BA-D8E693885ED6}"/>
                  </a:ext>
                </a:extLst>
              </p14:cNvPr>
              <p14:cNvContentPartPr/>
              <p14:nvPr/>
            </p14:nvContentPartPr>
            <p14:xfrm>
              <a:off x="5250080" y="5619610"/>
              <a:ext cx="71280" cy="83520"/>
            </p14:xfrm>
          </p:contentPart>
        </mc:Choice>
        <mc:Fallback>
          <p:pic>
            <p:nvPicPr>
              <p:cNvPr id="41" name="잉크 40">
                <a:extLst>
                  <a:ext uri="{FF2B5EF4-FFF2-40B4-BE49-F238E27FC236}">
                    <a16:creationId xmlns:a16="http://schemas.microsoft.com/office/drawing/2014/main" id="{2A1C564C-5FEE-8C27-74BA-D8E693885ED6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5241080" y="5610610"/>
                <a:ext cx="8892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43" name="잉크 42">
                <a:extLst>
                  <a:ext uri="{FF2B5EF4-FFF2-40B4-BE49-F238E27FC236}">
                    <a16:creationId xmlns:a16="http://schemas.microsoft.com/office/drawing/2014/main" id="{9B38C794-F5B7-817C-25D3-04BB202DD094}"/>
                  </a:ext>
                </a:extLst>
              </p14:cNvPr>
              <p14:cNvContentPartPr/>
              <p14:nvPr/>
            </p14:nvContentPartPr>
            <p14:xfrm>
              <a:off x="5706920" y="4832290"/>
              <a:ext cx="53280" cy="83520"/>
            </p14:xfrm>
          </p:contentPart>
        </mc:Choice>
        <mc:Fallback>
          <p:pic>
            <p:nvPicPr>
              <p:cNvPr id="43" name="잉크 42">
                <a:extLst>
                  <a:ext uri="{FF2B5EF4-FFF2-40B4-BE49-F238E27FC236}">
                    <a16:creationId xmlns:a16="http://schemas.microsoft.com/office/drawing/2014/main" id="{9B38C794-F5B7-817C-25D3-04BB202DD094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5698280" y="4823290"/>
                <a:ext cx="7092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44" name="잉크 43">
                <a:extLst>
                  <a:ext uri="{FF2B5EF4-FFF2-40B4-BE49-F238E27FC236}">
                    <a16:creationId xmlns:a16="http://schemas.microsoft.com/office/drawing/2014/main" id="{73CE883E-C47F-2E1F-F00E-ACCF0F18D247}"/>
                  </a:ext>
                </a:extLst>
              </p14:cNvPr>
              <p14:cNvContentPartPr/>
              <p14:nvPr/>
            </p14:nvContentPartPr>
            <p14:xfrm>
              <a:off x="5700440" y="5041810"/>
              <a:ext cx="75600" cy="91800"/>
            </p14:xfrm>
          </p:contentPart>
        </mc:Choice>
        <mc:Fallback>
          <p:pic>
            <p:nvPicPr>
              <p:cNvPr id="44" name="잉크 43">
                <a:extLst>
                  <a:ext uri="{FF2B5EF4-FFF2-40B4-BE49-F238E27FC236}">
                    <a16:creationId xmlns:a16="http://schemas.microsoft.com/office/drawing/2014/main" id="{73CE883E-C47F-2E1F-F00E-ACCF0F18D247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5691440" y="5032810"/>
                <a:ext cx="9324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45" name="잉크 44">
                <a:extLst>
                  <a:ext uri="{FF2B5EF4-FFF2-40B4-BE49-F238E27FC236}">
                    <a16:creationId xmlns:a16="http://schemas.microsoft.com/office/drawing/2014/main" id="{3BECE493-0B9C-3A42-B049-230AFC56B0B1}"/>
                  </a:ext>
                </a:extLst>
              </p14:cNvPr>
              <p14:cNvContentPartPr/>
              <p14:nvPr/>
            </p14:nvContentPartPr>
            <p14:xfrm>
              <a:off x="5706200" y="5357530"/>
              <a:ext cx="59400" cy="134640"/>
            </p14:xfrm>
          </p:contentPart>
        </mc:Choice>
        <mc:Fallback>
          <p:pic>
            <p:nvPicPr>
              <p:cNvPr id="45" name="잉크 44">
                <a:extLst>
                  <a:ext uri="{FF2B5EF4-FFF2-40B4-BE49-F238E27FC236}">
                    <a16:creationId xmlns:a16="http://schemas.microsoft.com/office/drawing/2014/main" id="{3BECE493-0B9C-3A42-B049-230AFC56B0B1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5697200" y="5348530"/>
                <a:ext cx="7704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46" name="잉크 45">
                <a:extLst>
                  <a:ext uri="{FF2B5EF4-FFF2-40B4-BE49-F238E27FC236}">
                    <a16:creationId xmlns:a16="http://schemas.microsoft.com/office/drawing/2014/main" id="{D63BCBB2-AE71-A704-AF28-102C0B959215}"/>
                  </a:ext>
                </a:extLst>
              </p14:cNvPr>
              <p14:cNvContentPartPr/>
              <p14:nvPr/>
            </p14:nvContentPartPr>
            <p14:xfrm>
              <a:off x="5722400" y="5613130"/>
              <a:ext cx="56520" cy="108360"/>
            </p14:xfrm>
          </p:contentPart>
        </mc:Choice>
        <mc:Fallback>
          <p:pic>
            <p:nvPicPr>
              <p:cNvPr id="46" name="잉크 45">
                <a:extLst>
                  <a:ext uri="{FF2B5EF4-FFF2-40B4-BE49-F238E27FC236}">
                    <a16:creationId xmlns:a16="http://schemas.microsoft.com/office/drawing/2014/main" id="{D63BCBB2-AE71-A704-AF28-102C0B959215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5713400" y="5604130"/>
                <a:ext cx="7416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51" name="잉크 50">
                <a:extLst>
                  <a:ext uri="{FF2B5EF4-FFF2-40B4-BE49-F238E27FC236}">
                    <a16:creationId xmlns:a16="http://schemas.microsoft.com/office/drawing/2014/main" id="{41AFD2D4-FA61-FB65-FD7D-FBBEFBDF383B}"/>
                  </a:ext>
                </a:extLst>
              </p14:cNvPr>
              <p14:cNvContentPartPr/>
              <p14:nvPr/>
            </p14:nvContentPartPr>
            <p14:xfrm>
              <a:off x="4838600" y="5187610"/>
              <a:ext cx="56520" cy="7200"/>
            </p14:xfrm>
          </p:contentPart>
        </mc:Choice>
        <mc:Fallback>
          <p:pic>
            <p:nvPicPr>
              <p:cNvPr id="51" name="잉크 50">
                <a:extLst>
                  <a:ext uri="{FF2B5EF4-FFF2-40B4-BE49-F238E27FC236}">
                    <a16:creationId xmlns:a16="http://schemas.microsoft.com/office/drawing/2014/main" id="{41AFD2D4-FA61-FB65-FD7D-FBBEFBDF383B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4829600" y="5178610"/>
                <a:ext cx="74160" cy="2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그룹 94">
            <a:extLst>
              <a:ext uri="{FF2B5EF4-FFF2-40B4-BE49-F238E27FC236}">
                <a16:creationId xmlns:a16="http://schemas.microsoft.com/office/drawing/2014/main" id="{9FA3803A-5985-2119-ECC9-B36D31DC8943}"/>
              </a:ext>
            </a:extLst>
          </p:cNvPr>
          <p:cNvGrpSpPr/>
          <p:nvPr/>
        </p:nvGrpSpPr>
        <p:grpSpPr>
          <a:xfrm>
            <a:off x="4838600" y="5194090"/>
            <a:ext cx="198360" cy="167040"/>
            <a:chOff x="4838600" y="5194090"/>
            <a:chExt cx="198360" cy="16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54" name="잉크 53">
                  <a:extLst>
                    <a:ext uri="{FF2B5EF4-FFF2-40B4-BE49-F238E27FC236}">
                      <a16:creationId xmlns:a16="http://schemas.microsoft.com/office/drawing/2014/main" id="{72B5A910-AC23-9B00-217F-159C76313059}"/>
                    </a:ext>
                  </a:extLst>
                </p14:cNvPr>
                <p14:cNvContentPartPr/>
                <p14:nvPr/>
              </p14:nvContentPartPr>
              <p14:xfrm>
                <a:off x="4838600" y="5194090"/>
                <a:ext cx="13320" cy="132840"/>
              </p14:xfrm>
            </p:contentPart>
          </mc:Choice>
          <mc:Fallback>
            <p:pic>
              <p:nvPicPr>
                <p:cNvPr id="54" name="잉크 53">
                  <a:extLst>
                    <a:ext uri="{FF2B5EF4-FFF2-40B4-BE49-F238E27FC236}">
                      <a16:creationId xmlns:a16="http://schemas.microsoft.com/office/drawing/2014/main" id="{72B5A910-AC23-9B00-217F-159C76313059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829600" y="5185090"/>
                  <a:ext cx="309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92" name="잉크 91">
                  <a:extLst>
                    <a:ext uri="{FF2B5EF4-FFF2-40B4-BE49-F238E27FC236}">
                      <a16:creationId xmlns:a16="http://schemas.microsoft.com/office/drawing/2014/main" id="{CB265508-5BAB-77DE-FA68-993C66699558}"/>
                    </a:ext>
                  </a:extLst>
                </p14:cNvPr>
                <p14:cNvContentPartPr/>
                <p14:nvPr/>
              </p14:nvContentPartPr>
              <p14:xfrm>
                <a:off x="4851200" y="5257810"/>
                <a:ext cx="41040" cy="2880"/>
              </p14:xfrm>
            </p:contentPart>
          </mc:Choice>
          <mc:Fallback>
            <p:pic>
              <p:nvPicPr>
                <p:cNvPr id="92" name="잉크 91">
                  <a:extLst>
                    <a:ext uri="{FF2B5EF4-FFF2-40B4-BE49-F238E27FC236}">
                      <a16:creationId xmlns:a16="http://schemas.microsoft.com/office/drawing/2014/main" id="{CB265508-5BAB-77DE-FA68-993C66699558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842560" y="5248810"/>
                  <a:ext cx="586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93" name="잉크 92">
                  <a:extLst>
                    <a:ext uri="{FF2B5EF4-FFF2-40B4-BE49-F238E27FC236}">
                      <a16:creationId xmlns:a16="http://schemas.microsoft.com/office/drawing/2014/main" id="{B7818D0C-8449-95D3-1B31-261D4F8C0227}"/>
                    </a:ext>
                  </a:extLst>
                </p14:cNvPr>
                <p14:cNvContentPartPr/>
                <p14:nvPr/>
              </p14:nvContentPartPr>
              <p14:xfrm>
                <a:off x="4907000" y="5244850"/>
                <a:ext cx="65880" cy="116280"/>
              </p14:xfrm>
            </p:contentPart>
          </mc:Choice>
          <mc:Fallback>
            <p:pic>
              <p:nvPicPr>
                <p:cNvPr id="93" name="잉크 92">
                  <a:extLst>
                    <a:ext uri="{FF2B5EF4-FFF2-40B4-BE49-F238E27FC236}">
                      <a16:creationId xmlns:a16="http://schemas.microsoft.com/office/drawing/2014/main" id="{B7818D0C-8449-95D3-1B31-261D4F8C0227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898360" y="5236210"/>
                  <a:ext cx="835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94" name="잉크 93">
                  <a:extLst>
                    <a:ext uri="{FF2B5EF4-FFF2-40B4-BE49-F238E27FC236}">
                      <a16:creationId xmlns:a16="http://schemas.microsoft.com/office/drawing/2014/main" id="{192260BB-3056-4D2E-B6EB-C344B6B9B175}"/>
                    </a:ext>
                  </a:extLst>
                </p14:cNvPr>
                <p14:cNvContentPartPr/>
                <p14:nvPr/>
              </p14:nvContentPartPr>
              <p14:xfrm>
                <a:off x="5028680" y="5244850"/>
                <a:ext cx="8280" cy="103680"/>
              </p14:xfrm>
            </p:contentPart>
          </mc:Choice>
          <mc:Fallback>
            <p:pic>
              <p:nvPicPr>
                <p:cNvPr id="94" name="잉크 93">
                  <a:extLst>
                    <a:ext uri="{FF2B5EF4-FFF2-40B4-BE49-F238E27FC236}">
                      <a16:creationId xmlns:a16="http://schemas.microsoft.com/office/drawing/2014/main" id="{192260BB-3056-4D2E-B6EB-C344B6B9B175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020040" y="5236210"/>
                  <a:ext cx="25920" cy="12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4861C129-5C44-339B-0A58-A3178AB4C94F}"/>
              </a:ext>
            </a:extLst>
          </p:cNvPr>
          <p:cNvGrpSpPr/>
          <p:nvPr/>
        </p:nvGrpSpPr>
        <p:grpSpPr>
          <a:xfrm>
            <a:off x="5397320" y="5194090"/>
            <a:ext cx="191880" cy="120600"/>
            <a:chOff x="5397320" y="5194090"/>
            <a:chExt cx="191880" cy="12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97" name="잉크 96">
                  <a:extLst>
                    <a:ext uri="{FF2B5EF4-FFF2-40B4-BE49-F238E27FC236}">
                      <a16:creationId xmlns:a16="http://schemas.microsoft.com/office/drawing/2014/main" id="{600FE8CC-6C06-B7D8-9D2B-B3CC085CF411}"/>
                    </a:ext>
                  </a:extLst>
                </p14:cNvPr>
                <p14:cNvContentPartPr/>
                <p14:nvPr/>
              </p14:nvContentPartPr>
              <p14:xfrm>
                <a:off x="5416040" y="5200210"/>
                <a:ext cx="50040" cy="360"/>
              </p14:xfrm>
            </p:contentPart>
          </mc:Choice>
          <mc:Fallback>
            <p:pic>
              <p:nvPicPr>
                <p:cNvPr id="97" name="잉크 96">
                  <a:extLst>
                    <a:ext uri="{FF2B5EF4-FFF2-40B4-BE49-F238E27FC236}">
                      <a16:creationId xmlns:a16="http://schemas.microsoft.com/office/drawing/2014/main" id="{600FE8CC-6C06-B7D8-9D2B-B3CC085CF411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407400" y="5191570"/>
                  <a:ext cx="67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98" name="잉크 97">
                  <a:extLst>
                    <a:ext uri="{FF2B5EF4-FFF2-40B4-BE49-F238E27FC236}">
                      <a16:creationId xmlns:a16="http://schemas.microsoft.com/office/drawing/2014/main" id="{A27C0281-94CE-7A1D-2444-417D45F38DDC}"/>
                    </a:ext>
                  </a:extLst>
                </p14:cNvPr>
                <p14:cNvContentPartPr/>
                <p14:nvPr/>
              </p14:nvContentPartPr>
              <p14:xfrm>
                <a:off x="5409560" y="5213170"/>
                <a:ext cx="7200" cy="101520"/>
              </p14:xfrm>
            </p:contentPart>
          </mc:Choice>
          <mc:Fallback>
            <p:pic>
              <p:nvPicPr>
                <p:cNvPr id="98" name="잉크 97">
                  <a:extLst>
                    <a:ext uri="{FF2B5EF4-FFF2-40B4-BE49-F238E27FC236}">
                      <a16:creationId xmlns:a16="http://schemas.microsoft.com/office/drawing/2014/main" id="{A27C0281-94CE-7A1D-2444-417D45F38DDC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400560" y="5204170"/>
                  <a:ext cx="248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99" name="잉크 98">
                  <a:extLst>
                    <a:ext uri="{FF2B5EF4-FFF2-40B4-BE49-F238E27FC236}">
                      <a16:creationId xmlns:a16="http://schemas.microsoft.com/office/drawing/2014/main" id="{689FB520-0359-E8D5-BB1C-67F403117749}"/>
                    </a:ext>
                  </a:extLst>
                </p14:cNvPr>
                <p14:cNvContentPartPr/>
                <p14:nvPr/>
              </p14:nvContentPartPr>
              <p14:xfrm>
                <a:off x="5397320" y="5247010"/>
                <a:ext cx="59040" cy="10800"/>
              </p14:xfrm>
            </p:contentPart>
          </mc:Choice>
          <mc:Fallback>
            <p:pic>
              <p:nvPicPr>
                <p:cNvPr id="99" name="잉크 98">
                  <a:extLst>
                    <a:ext uri="{FF2B5EF4-FFF2-40B4-BE49-F238E27FC236}">
                      <a16:creationId xmlns:a16="http://schemas.microsoft.com/office/drawing/2014/main" id="{689FB520-0359-E8D5-BB1C-67F403117749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388320" y="5238370"/>
                  <a:ext cx="766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00" name="잉크 99">
                  <a:extLst>
                    <a:ext uri="{FF2B5EF4-FFF2-40B4-BE49-F238E27FC236}">
                      <a16:creationId xmlns:a16="http://schemas.microsoft.com/office/drawing/2014/main" id="{5D2D2684-6608-BDA8-2BE1-B2CD2EEC6168}"/>
                    </a:ext>
                  </a:extLst>
                </p14:cNvPr>
                <p14:cNvContentPartPr/>
                <p14:nvPr/>
              </p14:nvContentPartPr>
              <p14:xfrm>
                <a:off x="5472920" y="5194090"/>
                <a:ext cx="45360" cy="99360"/>
              </p14:xfrm>
            </p:contentPart>
          </mc:Choice>
          <mc:Fallback>
            <p:pic>
              <p:nvPicPr>
                <p:cNvPr id="100" name="잉크 99">
                  <a:extLst>
                    <a:ext uri="{FF2B5EF4-FFF2-40B4-BE49-F238E27FC236}">
                      <a16:creationId xmlns:a16="http://schemas.microsoft.com/office/drawing/2014/main" id="{5D2D2684-6608-BDA8-2BE1-B2CD2EEC6168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463920" y="5185090"/>
                  <a:ext cx="6300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02" name="잉크 101">
                  <a:extLst>
                    <a:ext uri="{FF2B5EF4-FFF2-40B4-BE49-F238E27FC236}">
                      <a16:creationId xmlns:a16="http://schemas.microsoft.com/office/drawing/2014/main" id="{6455C2E3-C959-2371-C319-9B9F43C08AD3}"/>
                    </a:ext>
                  </a:extLst>
                </p14:cNvPr>
                <p14:cNvContentPartPr/>
                <p14:nvPr/>
              </p14:nvContentPartPr>
              <p14:xfrm>
                <a:off x="5549960" y="5195890"/>
                <a:ext cx="39240" cy="109080"/>
              </p14:xfrm>
            </p:contentPart>
          </mc:Choice>
          <mc:Fallback>
            <p:pic>
              <p:nvPicPr>
                <p:cNvPr id="102" name="잉크 101">
                  <a:extLst>
                    <a:ext uri="{FF2B5EF4-FFF2-40B4-BE49-F238E27FC236}">
                      <a16:creationId xmlns:a16="http://schemas.microsoft.com/office/drawing/2014/main" id="{6455C2E3-C959-2371-C319-9B9F43C08AD3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541320" y="5187250"/>
                  <a:ext cx="56880" cy="126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105" name="잉크 104">
                <a:extLst>
                  <a:ext uri="{FF2B5EF4-FFF2-40B4-BE49-F238E27FC236}">
                    <a16:creationId xmlns:a16="http://schemas.microsoft.com/office/drawing/2014/main" id="{E35DF26B-F8A6-AF5A-39F8-6E75FD1EC5F4}"/>
                  </a:ext>
                </a:extLst>
              </p14:cNvPr>
              <p14:cNvContentPartPr/>
              <p14:nvPr/>
            </p14:nvContentPartPr>
            <p14:xfrm>
              <a:off x="4685600" y="4464010"/>
              <a:ext cx="552960" cy="255240"/>
            </p14:xfrm>
          </p:contentPart>
        </mc:Choice>
        <mc:Fallback>
          <p:pic>
            <p:nvPicPr>
              <p:cNvPr id="105" name="잉크 104">
                <a:extLst>
                  <a:ext uri="{FF2B5EF4-FFF2-40B4-BE49-F238E27FC236}">
                    <a16:creationId xmlns:a16="http://schemas.microsoft.com/office/drawing/2014/main" id="{E35DF26B-F8A6-AF5A-39F8-6E75FD1EC5F4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4676600" y="4455370"/>
                <a:ext cx="570600" cy="272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A560BBD4-0C1B-17EA-6D22-0D8243594884}"/>
              </a:ext>
            </a:extLst>
          </p:cNvPr>
          <p:cNvGrpSpPr/>
          <p:nvPr/>
        </p:nvGrpSpPr>
        <p:grpSpPr>
          <a:xfrm>
            <a:off x="4323800" y="4616290"/>
            <a:ext cx="362520" cy="1058400"/>
            <a:chOff x="4323800" y="4616290"/>
            <a:chExt cx="362520" cy="105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07" name="잉크 106">
                  <a:extLst>
                    <a:ext uri="{FF2B5EF4-FFF2-40B4-BE49-F238E27FC236}">
                      <a16:creationId xmlns:a16="http://schemas.microsoft.com/office/drawing/2014/main" id="{0F8A7C12-6F44-A2E4-5E72-143849067843}"/>
                    </a:ext>
                  </a:extLst>
                </p14:cNvPr>
                <p14:cNvContentPartPr/>
                <p14:nvPr/>
              </p14:nvContentPartPr>
              <p14:xfrm>
                <a:off x="4507400" y="4832290"/>
                <a:ext cx="90360" cy="842400"/>
              </p14:xfrm>
            </p:contentPart>
          </mc:Choice>
          <mc:Fallback>
            <p:pic>
              <p:nvPicPr>
                <p:cNvPr id="107" name="잉크 106">
                  <a:extLst>
                    <a:ext uri="{FF2B5EF4-FFF2-40B4-BE49-F238E27FC236}">
                      <a16:creationId xmlns:a16="http://schemas.microsoft.com/office/drawing/2014/main" id="{0F8A7C12-6F44-A2E4-5E72-143849067843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4498400" y="4823290"/>
                  <a:ext cx="108000" cy="86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08" name="잉크 107">
                  <a:extLst>
                    <a:ext uri="{FF2B5EF4-FFF2-40B4-BE49-F238E27FC236}">
                      <a16:creationId xmlns:a16="http://schemas.microsoft.com/office/drawing/2014/main" id="{03F145A4-DB56-2A29-BCCF-1F47CA1EC8B0}"/>
                    </a:ext>
                  </a:extLst>
                </p14:cNvPr>
                <p14:cNvContentPartPr/>
                <p14:nvPr/>
              </p14:nvContentPartPr>
              <p14:xfrm>
                <a:off x="4323800" y="4616290"/>
                <a:ext cx="362520" cy="541080"/>
              </p14:xfrm>
            </p:contentPart>
          </mc:Choice>
          <mc:Fallback>
            <p:pic>
              <p:nvPicPr>
                <p:cNvPr id="108" name="잉크 107">
                  <a:extLst>
                    <a:ext uri="{FF2B5EF4-FFF2-40B4-BE49-F238E27FC236}">
                      <a16:creationId xmlns:a16="http://schemas.microsoft.com/office/drawing/2014/main" id="{03F145A4-DB56-2A29-BCCF-1F47CA1EC8B0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4315160" y="4607290"/>
                  <a:ext cx="380160" cy="55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12" name="잉크 111">
                  <a:extLst>
                    <a:ext uri="{FF2B5EF4-FFF2-40B4-BE49-F238E27FC236}">
                      <a16:creationId xmlns:a16="http://schemas.microsoft.com/office/drawing/2014/main" id="{ACB162E5-6A15-FC93-5431-2D7B45AA113B}"/>
                    </a:ext>
                  </a:extLst>
                </p14:cNvPr>
                <p14:cNvContentPartPr/>
                <p14:nvPr/>
              </p14:nvContentPartPr>
              <p14:xfrm>
                <a:off x="4416320" y="5060530"/>
                <a:ext cx="76680" cy="136440"/>
              </p14:xfrm>
            </p:contentPart>
          </mc:Choice>
          <mc:Fallback>
            <p:pic>
              <p:nvPicPr>
                <p:cNvPr id="112" name="잉크 111">
                  <a:extLst>
                    <a:ext uri="{FF2B5EF4-FFF2-40B4-BE49-F238E27FC236}">
                      <a16:creationId xmlns:a16="http://schemas.microsoft.com/office/drawing/2014/main" id="{ACB162E5-6A15-FC93-5431-2D7B45AA113B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4407680" y="5051890"/>
                  <a:ext cx="94320" cy="154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120" name="잉크 119">
                <a:extLst>
                  <a:ext uri="{FF2B5EF4-FFF2-40B4-BE49-F238E27FC236}">
                    <a16:creationId xmlns:a16="http://schemas.microsoft.com/office/drawing/2014/main" id="{5A5B6A2B-D197-2A7B-88AB-4597A949D95E}"/>
                  </a:ext>
                </a:extLst>
              </p14:cNvPr>
              <p14:cNvContentPartPr/>
              <p14:nvPr/>
            </p14:nvContentPartPr>
            <p14:xfrm>
              <a:off x="5617640" y="4781890"/>
              <a:ext cx="226080" cy="963720"/>
            </p14:xfrm>
          </p:contentPart>
        </mc:Choice>
        <mc:Fallback>
          <p:pic>
            <p:nvPicPr>
              <p:cNvPr id="120" name="잉크 119">
                <a:extLst>
                  <a:ext uri="{FF2B5EF4-FFF2-40B4-BE49-F238E27FC236}">
                    <a16:creationId xmlns:a16="http://schemas.microsoft.com/office/drawing/2014/main" id="{5A5B6A2B-D197-2A7B-88AB-4597A949D95E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5609000" y="4772890"/>
                <a:ext cx="243720" cy="9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126" name="잉크 125">
                <a:extLst>
                  <a:ext uri="{FF2B5EF4-FFF2-40B4-BE49-F238E27FC236}">
                    <a16:creationId xmlns:a16="http://schemas.microsoft.com/office/drawing/2014/main" id="{D31EA23F-111E-3446-85CA-7ACDBA6C85DD}"/>
                  </a:ext>
                </a:extLst>
              </p14:cNvPr>
              <p14:cNvContentPartPr/>
              <p14:nvPr/>
            </p14:nvContentPartPr>
            <p14:xfrm>
              <a:off x="5936960" y="4637170"/>
              <a:ext cx="382320" cy="51120"/>
            </p14:xfrm>
          </p:contentPart>
        </mc:Choice>
        <mc:Fallback>
          <p:pic>
            <p:nvPicPr>
              <p:cNvPr id="126" name="잉크 125">
                <a:extLst>
                  <a:ext uri="{FF2B5EF4-FFF2-40B4-BE49-F238E27FC236}">
                    <a16:creationId xmlns:a16="http://schemas.microsoft.com/office/drawing/2014/main" id="{D31EA23F-111E-3446-85CA-7ACDBA6C85DD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5928320" y="4628170"/>
                <a:ext cx="39996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127" name="잉크 126">
                <a:extLst>
                  <a:ext uri="{FF2B5EF4-FFF2-40B4-BE49-F238E27FC236}">
                    <a16:creationId xmlns:a16="http://schemas.microsoft.com/office/drawing/2014/main" id="{DF6B538D-6F71-60B3-1252-82B589218B00}"/>
                  </a:ext>
                </a:extLst>
              </p14:cNvPr>
              <p14:cNvContentPartPr/>
              <p14:nvPr/>
            </p14:nvContentPartPr>
            <p14:xfrm>
              <a:off x="5873240" y="4715290"/>
              <a:ext cx="260640" cy="313920"/>
            </p14:xfrm>
          </p:contentPart>
        </mc:Choice>
        <mc:Fallback>
          <p:pic>
            <p:nvPicPr>
              <p:cNvPr id="127" name="잉크 126">
                <a:extLst>
                  <a:ext uri="{FF2B5EF4-FFF2-40B4-BE49-F238E27FC236}">
                    <a16:creationId xmlns:a16="http://schemas.microsoft.com/office/drawing/2014/main" id="{DF6B538D-6F71-60B3-1252-82B589218B00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5864600" y="4706650"/>
                <a:ext cx="27828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129" name="잉크 128">
                <a:extLst>
                  <a:ext uri="{FF2B5EF4-FFF2-40B4-BE49-F238E27FC236}">
                    <a16:creationId xmlns:a16="http://schemas.microsoft.com/office/drawing/2014/main" id="{E2C93131-4AC0-44C3-8865-A317A26F7BEB}"/>
                  </a:ext>
                </a:extLst>
              </p14:cNvPr>
              <p14:cNvContentPartPr/>
              <p14:nvPr/>
            </p14:nvContentPartPr>
            <p14:xfrm>
              <a:off x="9359120" y="2982970"/>
              <a:ext cx="2128680" cy="2046600"/>
            </p14:xfrm>
          </p:contentPart>
        </mc:Choice>
        <mc:Fallback>
          <p:pic>
            <p:nvPicPr>
              <p:cNvPr id="129" name="잉크 128">
                <a:extLst>
                  <a:ext uri="{FF2B5EF4-FFF2-40B4-BE49-F238E27FC236}">
                    <a16:creationId xmlns:a16="http://schemas.microsoft.com/office/drawing/2014/main" id="{E2C93131-4AC0-44C3-8865-A317A26F7BEB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9341120" y="2947330"/>
                <a:ext cx="2164320" cy="2118240"/>
              </a:xfrm>
              <a:prstGeom prst="rect">
                <a:avLst/>
              </a:prstGeom>
            </p:spPr>
          </p:pic>
        </mc:Fallback>
      </mc:AlternateContent>
      <p:sp>
        <p:nvSpPr>
          <p:cNvPr id="130" name="TextBox 129">
            <a:extLst>
              <a:ext uri="{FF2B5EF4-FFF2-40B4-BE49-F238E27FC236}">
                <a16:creationId xmlns:a16="http://schemas.microsoft.com/office/drawing/2014/main" id="{E8925AA1-A439-22F2-826E-04A6C9D44C14}"/>
              </a:ext>
            </a:extLst>
          </p:cNvPr>
          <p:cNvSpPr txBox="1"/>
          <p:nvPr/>
        </p:nvSpPr>
        <p:spPr>
          <a:xfrm>
            <a:off x="11487800" y="2982970"/>
            <a:ext cx="920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dirty="0">
                <a:solidFill>
                  <a:srgbClr val="FF0000"/>
                </a:solidFill>
              </a:rPr>
              <a:t>SE block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131" name="잉크 130">
                <a:extLst>
                  <a:ext uri="{FF2B5EF4-FFF2-40B4-BE49-F238E27FC236}">
                    <a16:creationId xmlns:a16="http://schemas.microsoft.com/office/drawing/2014/main" id="{06426C91-24B8-3B75-C2E2-B3033AC76368}"/>
                  </a:ext>
                </a:extLst>
              </p14:cNvPr>
              <p14:cNvContentPartPr/>
              <p14:nvPr/>
            </p14:nvContentPartPr>
            <p14:xfrm>
              <a:off x="11201240" y="2863450"/>
              <a:ext cx="450000" cy="153000"/>
            </p14:xfrm>
          </p:contentPart>
        </mc:Choice>
        <mc:Fallback>
          <p:pic>
            <p:nvPicPr>
              <p:cNvPr id="131" name="잉크 130">
                <a:extLst>
                  <a:ext uri="{FF2B5EF4-FFF2-40B4-BE49-F238E27FC236}">
                    <a16:creationId xmlns:a16="http://schemas.microsoft.com/office/drawing/2014/main" id="{06426C91-24B8-3B75-C2E2-B3033AC76368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11192240" y="2854810"/>
                <a:ext cx="46764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133" name="잉크 132">
                <a:extLst>
                  <a:ext uri="{FF2B5EF4-FFF2-40B4-BE49-F238E27FC236}">
                    <a16:creationId xmlns:a16="http://schemas.microsoft.com/office/drawing/2014/main" id="{BEDF28F9-7E59-3EF7-3912-4993E8307AE1}"/>
                  </a:ext>
                </a:extLst>
              </p14:cNvPr>
              <p14:cNvContentPartPr/>
              <p14:nvPr/>
            </p14:nvContentPartPr>
            <p14:xfrm>
              <a:off x="11544320" y="2908810"/>
              <a:ext cx="127800" cy="101160"/>
            </p14:xfrm>
          </p:contentPart>
        </mc:Choice>
        <mc:Fallback>
          <p:pic>
            <p:nvPicPr>
              <p:cNvPr id="133" name="잉크 132">
                <a:extLst>
                  <a:ext uri="{FF2B5EF4-FFF2-40B4-BE49-F238E27FC236}">
                    <a16:creationId xmlns:a16="http://schemas.microsoft.com/office/drawing/2014/main" id="{BEDF28F9-7E59-3EF7-3912-4993E8307AE1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11535320" y="2899810"/>
                <a:ext cx="14544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136" name="잉크 135">
                <a:extLst>
                  <a:ext uri="{FF2B5EF4-FFF2-40B4-BE49-F238E27FC236}">
                    <a16:creationId xmlns:a16="http://schemas.microsoft.com/office/drawing/2014/main" id="{D6CB9DC4-2A80-D53B-77CC-198C6A1B812A}"/>
                  </a:ext>
                </a:extLst>
              </p14:cNvPr>
              <p14:cNvContentPartPr/>
              <p14:nvPr/>
            </p14:nvContentPartPr>
            <p14:xfrm>
              <a:off x="10058240" y="3231730"/>
              <a:ext cx="660240" cy="21240"/>
            </p14:xfrm>
          </p:contentPart>
        </mc:Choice>
        <mc:Fallback>
          <p:pic>
            <p:nvPicPr>
              <p:cNvPr id="136" name="잉크 135">
                <a:extLst>
                  <a:ext uri="{FF2B5EF4-FFF2-40B4-BE49-F238E27FC236}">
                    <a16:creationId xmlns:a16="http://schemas.microsoft.com/office/drawing/2014/main" id="{D6CB9DC4-2A80-D53B-77CC-198C6A1B812A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10040240" y="3196090"/>
                <a:ext cx="69588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137" name="잉크 136">
                <a:extLst>
                  <a:ext uri="{FF2B5EF4-FFF2-40B4-BE49-F238E27FC236}">
                    <a16:creationId xmlns:a16="http://schemas.microsoft.com/office/drawing/2014/main" id="{887CF4C5-0D9E-83DC-8A3E-ACB20A826783}"/>
                  </a:ext>
                </a:extLst>
              </p14:cNvPr>
              <p14:cNvContentPartPr/>
              <p14:nvPr/>
            </p14:nvContentPartPr>
            <p14:xfrm>
              <a:off x="10350200" y="3523330"/>
              <a:ext cx="107640" cy="7560"/>
            </p14:xfrm>
          </p:contentPart>
        </mc:Choice>
        <mc:Fallback>
          <p:pic>
            <p:nvPicPr>
              <p:cNvPr id="137" name="잉크 136">
                <a:extLst>
                  <a:ext uri="{FF2B5EF4-FFF2-40B4-BE49-F238E27FC236}">
                    <a16:creationId xmlns:a16="http://schemas.microsoft.com/office/drawing/2014/main" id="{887CF4C5-0D9E-83DC-8A3E-ACB20A826783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10332200" y="3487690"/>
                <a:ext cx="14328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139" name="잉크 138">
                <a:extLst>
                  <a:ext uri="{FF2B5EF4-FFF2-40B4-BE49-F238E27FC236}">
                    <a16:creationId xmlns:a16="http://schemas.microsoft.com/office/drawing/2014/main" id="{BB2697E4-D94D-3674-E1B9-0A82A74F2B07}"/>
                  </a:ext>
                </a:extLst>
              </p14:cNvPr>
              <p14:cNvContentPartPr/>
              <p14:nvPr/>
            </p14:nvContentPartPr>
            <p14:xfrm>
              <a:off x="10274240" y="3833290"/>
              <a:ext cx="279000" cy="8640"/>
            </p14:xfrm>
          </p:contentPart>
        </mc:Choice>
        <mc:Fallback>
          <p:pic>
            <p:nvPicPr>
              <p:cNvPr id="139" name="잉크 138">
                <a:extLst>
                  <a:ext uri="{FF2B5EF4-FFF2-40B4-BE49-F238E27FC236}">
                    <a16:creationId xmlns:a16="http://schemas.microsoft.com/office/drawing/2014/main" id="{BB2697E4-D94D-3674-E1B9-0A82A74F2B07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10256240" y="3797290"/>
                <a:ext cx="31464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140" name="잉크 139">
                <a:extLst>
                  <a:ext uri="{FF2B5EF4-FFF2-40B4-BE49-F238E27FC236}">
                    <a16:creationId xmlns:a16="http://schemas.microsoft.com/office/drawing/2014/main" id="{707F4361-1CF9-7B30-8FC6-661E63A55E27}"/>
                  </a:ext>
                </a:extLst>
              </p14:cNvPr>
              <p14:cNvContentPartPr/>
              <p14:nvPr/>
            </p14:nvContentPartPr>
            <p14:xfrm>
              <a:off x="10375760" y="4114090"/>
              <a:ext cx="69480" cy="13680"/>
            </p14:xfrm>
          </p:contentPart>
        </mc:Choice>
        <mc:Fallback>
          <p:pic>
            <p:nvPicPr>
              <p:cNvPr id="140" name="잉크 139">
                <a:extLst>
                  <a:ext uri="{FF2B5EF4-FFF2-40B4-BE49-F238E27FC236}">
                    <a16:creationId xmlns:a16="http://schemas.microsoft.com/office/drawing/2014/main" id="{707F4361-1CF9-7B30-8FC6-661E63A55E27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10357760" y="4078450"/>
                <a:ext cx="10512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141" name="잉크 140">
                <a:extLst>
                  <a:ext uri="{FF2B5EF4-FFF2-40B4-BE49-F238E27FC236}">
                    <a16:creationId xmlns:a16="http://schemas.microsoft.com/office/drawing/2014/main" id="{F1754491-1274-6666-156A-F2F454FAF8FF}"/>
                  </a:ext>
                </a:extLst>
              </p14:cNvPr>
              <p14:cNvContentPartPr/>
              <p14:nvPr/>
            </p14:nvContentPartPr>
            <p14:xfrm>
              <a:off x="10236080" y="4444930"/>
              <a:ext cx="418680" cy="13320"/>
            </p14:xfrm>
          </p:contentPart>
        </mc:Choice>
        <mc:Fallback>
          <p:pic>
            <p:nvPicPr>
              <p:cNvPr id="141" name="잉크 140">
                <a:extLst>
                  <a:ext uri="{FF2B5EF4-FFF2-40B4-BE49-F238E27FC236}">
                    <a16:creationId xmlns:a16="http://schemas.microsoft.com/office/drawing/2014/main" id="{F1754491-1274-6666-156A-F2F454FAF8FF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10218080" y="4408930"/>
                <a:ext cx="45432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145" name="잉크 144">
                <a:extLst>
                  <a:ext uri="{FF2B5EF4-FFF2-40B4-BE49-F238E27FC236}">
                    <a16:creationId xmlns:a16="http://schemas.microsoft.com/office/drawing/2014/main" id="{21EFDE62-DD2A-FE22-46C4-7F64F2DAC55A}"/>
                  </a:ext>
                </a:extLst>
              </p14:cNvPr>
              <p14:cNvContentPartPr/>
              <p14:nvPr/>
            </p14:nvContentPartPr>
            <p14:xfrm>
              <a:off x="9734240" y="4793410"/>
              <a:ext cx="196560" cy="7560"/>
            </p14:xfrm>
          </p:contentPart>
        </mc:Choice>
        <mc:Fallback>
          <p:pic>
            <p:nvPicPr>
              <p:cNvPr id="145" name="잉크 144">
                <a:extLst>
                  <a:ext uri="{FF2B5EF4-FFF2-40B4-BE49-F238E27FC236}">
                    <a16:creationId xmlns:a16="http://schemas.microsoft.com/office/drawing/2014/main" id="{21EFDE62-DD2A-FE22-46C4-7F64F2DAC55A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9716600" y="4757770"/>
                <a:ext cx="23220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146" name="잉크 145">
                <a:extLst>
                  <a:ext uri="{FF2B5EF4-FFF2-40B4-BE49-F238E27FC236}">
                    <a16:creationId xmlns:a16="http://schemas.microsoft.com/office/drawing/2014/main" id="{84448869-C362-1167-D4D9-F516971603EB}"/>
                  </a:ext>
                </a:extLst>
              </p14:cNvPr>
              <p14:cNvContentPartPr/>
              <p14:nvPr/>
            </p14:nvContentPartPr>
            <p14:xfrm>
              <a:off x="9694640" y="4761730"/>
              <a:ext cx="300600" cy="59760"/>
            </p14:xfrm>
          </p:contentPart>
        </mc:Choice>
        <mc:Fallback>
          <p:pic>
            <p:nvPicPr>
              <p:cNvPr id="146" name="잉크 145">
                <a:extLst>
                  <a:ext uri="{FF2B5EF4-FFF2-40B4-BE49-F238E27FC236}">
                    <a16:creationId xmlns:a16="http://schemas.microsoft.com/office/drawing/2014/main" id="{84448869-C362-1167-D4D9-F516971603EB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9677000" y="4726090"/>
                <a:ext cx="336240" cy="13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5140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테마">
  <a:themeElements>
    <a:clrScheme name="Office 2013 - 2022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200" dirty="0" smtClean="0">
            <a:solidFill>
              <a:srgbClr val="FF0000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166</TotalTime>
  <Words>178</Words>
  <Application>Microsoft Office PowerPoint</Application>
  <PresentationFormat>와이드스크린</PresentationFormat>
  <Paragraphs>46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2013 - 2022 테마</vt:lpstr>
      <vt:lpstr>DeepLearning 24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전승윤</dc:creator>
  <cp:lastModifiedBy>전승윤</cp:lastModifiedBy>
  <cp:revision>17</cp:revision>
  <dcterms:created xsi:type="dcterms:W3CDTF">2025-09-27T13:52:49Z</dcterms:created>
  <dcterms:modified xsi:type="dcterms:W3CDTF">2025-09-27T16:46:38Z</dcterms:modified>
</cp:coreProperties>
</file>