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2:49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24575,'2'1'0,"0"0"0,0-1 0,0 1 0,0 0 0,0 0 0,0 0 0,0 1 0,-1-1 0,1 0 0,0 1 0,-1-1 0,1 1 0,-1-1 0,0 1 0,1 0 0,-1-1 0,0 1 0,0 0 0,0 0 0,1 2 0,19 46 0,-18-44 0,67 143 0,-57-123 0,58 115 0,0 0 0,-46-95 0,-18-34 0,1 1 0,-2 1 0,0 0 0,6 20 0,-3-11 0,0 0 0,2-1 0,0 0 0,1-1 0,29 38 0,1 2 0,-21-30 0,2-2 0,49 49 0,19 24 0,-36-40 0,-43-52 0,-2 1 0,1 1 0,-2 0 0,1 0 0,-2 1 0,1 0 0,-2 1 0,10 22 0,-7-7 0,-1 0 0,-1 1 0,-2 1 0,0-1 0,-3 1 0,1 34 0,-4-24 0,2-1 0,9 60 0,-5-17 0,-6-63 0,1-1 0,7 39 0,-3-22 0,-1 1 0,-1-1 0,-2 1 0,-5 39 0,2 12 0,2 424 0,18-372 0,-16-64 0,-5 131 0,0-187 0,-1 0 0,-1-1 0,0 1 0,-12 25 0,8-24 0,1 2 0,-8 42 0,12-50 0,0 0 0,-1-1 0,0 0 0,-1 0 0,0-1 0,-2 0 0,-13 21 0,20-32 0,-5 8 0,1 1 0,0-1 0,1 2 0,-4 13 0,6-15 0,-1-1 0,0 1 0,-1-1 0,0 1 0,-1-1 0,-10 15 0,6-11 0,0 1 0,1 0 0,-7 18 0,8-18 0,0 0 0,-1 0 0,-13 17 0,-123 144 0,126-158-227,0-1-1,0-1 1,-2 0-1,0-1 1,-26 13-1,36-21-6598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6:24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24575,'0'-1'0,"1"0"0,0 0 0,-1 0 0,1 0 0,0 0 0,-1 0 0,1 0 0,0 1 0,0-1 0,0 0 0,0 1 0,0-1 0,0 0 0,0 1 0,0-1 0,0 1 0,0 0 0,0-1 0,0 1 0,0 0 0,2-1 0,33-7 0,-25 6 0,17-4 0,47-3 0,-51 7 0,0-1 0,0-1 0,27-7 0,-34 6 0,0 2 0,1 0 0,0 1 0,26 0 0,43-4 0,-53 1 0,1 1 0,0 2 0,0 2 0,37 4 0,-58-1 0,1 0 0,-1 1 0,0 0 0,-1 1 0,25 13 0,-21-10 0,-1-1 0,1 0 0,20 4 0,-14-4 0,0 0 0,-1 2 0,0 0 0,-1 1 0,36 24 0,90 68 0,-99-73 9,36 25-1383,-73-46-5452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6:2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24575,'2'3'0,"0"0"0,0 0 0,1-1 0,-1 1 0,1-1 0,-1 1 0,1-1 0,0 0 0,0 0 0,6 3 0,4 5 0,6 5 0,0 2 0,-1 0 0,-1 1 0,-1 1 0,-1 0 0,0 1 0,-2 1 0,15 29 0,-21-38 0,-1 0 0,2-1 0,11 15 0,-12-18 0,-1 0 0,0 0 0,-1 0 0,0 1 0,0 0 0,-1 0 0,5 12 0,-9-17 0,0 0 0,0 0 0,0 0 0,0 0 0,-1-1 0,0 1 0,1 0 0,-1 0 0,0-1 0,-1 1 0,1-1 0,-1 1 0,0-1 0,0 1 0,0-1 0,0 0 0,0 0 0,-1 0 0,1 0 0,-1 0 0,-4 2 0,-4 6 0,-1-2 0,0 1 0,-26 14 0,-32 12 0,-31 18 0,0 3 0,31-21-1365,61-30-5461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4:52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33 306 24575,'8'0'0,"0"0"0,1 0 0,-1-1 0,0 0 0,1 0 0,-1-1 0,0 0 0,13-6 0,-19 7 0,1-1 0,0 0 0,0 0 0,-1 0 0,1-1 0,-1 1 0,0-1 0,0 1 0,0-1 0,0 0 0,0 1 0,0-1 0,-1 0 0,1 0 0,-1-1 0,0 1 0,0 0 0,0 0 0,0 0 0,-1-1 0,0 1 0,1 0 0,-1-1 0,0-3 0,2-16 0,0 1 0,11-39 0,0 3 0,-13 56 0,0 1 0,0-1 0,1 0 0,-1 0 0,-1 0 0,1 0 0,0 0 0,0 0 0,-1 0 0,1 0 0,-1 0 0,1 1 0,-1-1 0,0 0 0,0 0 0,0 1 0,0-1 0,0 0 0,0 1 0,0-1 0,0 1 0,-1 0 0,1-1 0,-1 1 0,1 0 0,-1 0 0,1 0 0,-1 0 0,0 0 0,1 0 0,-1 0 0,0 0 0,0 1 0,0-1 0,0 1 0,1-1 0,-1 1 0,0 0 0,0 0 0,0 0 0,0 0 0,0 0 0,-4 1 0,3-1 0,0 0 0,0 0 0,0 1 0,0-1 0,0 1 0,0 0 0,1 0 0,-1 0 0,0 0 0,0 1 0,0-1 0,1 1 0,-1-1 0,1 1 0,-1 0 0,1 0 0,0 0 0,0 0 0,0 0 0,0 1 0,0-1 0,0 1 0,1-1 0,-1 1 0,1 0 0,0-1 0,-1 1 0,1 0 0,-1 5 0,-5 35-341,-1 1 0,-3-1-1,-25 65 1,32-97-6485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4:53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4:56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24575,'1'-1'0,"0"-1"0,0 1 0,0-1 0,0 1 0,1 0 0,-1-1 0,0 1 0,1 0 0,-1 0 0,1 0 0,0 0 0,-1 0 0,1 0 0,0 0 0,0 1 0,-1-1 0,5 0 0,32-7 0,-36 8 0,-1 1 0,0 0 0,1 0 0,-1 0 0,0-1 0,0 1 0,1 0 0,-1 0 0,0 1 0,0-1 0,0 0 0,0 0 0,-1 0 0,1 1 0,0-1 0,0 0 0,-1 1 0,1-1 0,-1 1 0,1-1 0,-1 1 0,0-1 0,1 1 0,-1-1 0,0 1 0,0 1 0,0 49 0,0-41 0,-1 8 0,1-3 0,0-1 0,-2 1 0,-6 29 0,7-39 0,-1-1 0,0 1 0,-1-1 0,0 0 0,1 0 0,-2 0 0,1 0 0,0 0 0,-1-1 0,0 0 0,0 1 0,0-1 0,-1-1 0,-5 5 0,10-8 0,0 0 0,-1 0 0,1 0 0,0 0 0,0 0 0,0 0 0,-1 0 0,1 0 0,0 0 0,0 0 0,0 0 0,-1 0 0,1 1 0,0-1 0,0 0 0,0 0 0,0 0 0,-1 0 0,1 0 0,0 0 0,0 1 0,0-1 0,0 0 0,0 0 0,0 0 0,0 0 0,0 1 0,-1-1 0,1 0 0,0 0 0,0 0 0,0 1 0,0-1 0,0 0 0,0 0 0,0 0 0,0 1 0,0-1 0,0 0 0,0 0 0,0 0 0,0 1 0,0-1 0,0 0 0,0 0 0,1 0 0,-1 0 0,0 1 0,0-1 0,0 0 0,0 0 0,0 0 0,0 0 0,0 1 0,1-1 0,15 2 0,22-8 0,-20-4-40,-15 8-55,0 0 0,-1 1 1,1-1-1,0 1 1,0-1-1,0 1 0,0 0 1,0 0-1,0 1 0,0-1 1,0 1-1,1-1 1,2 1-1,4 2-6731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11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24575,'-3'1'0,"1"0"0,-1 0 0,1 0 0,-1 0 0,1 0 0,0 1 0,-1-1 0,1 1 0,0-1 0,0 1 0,0 0 0,0 0 0,0 0 0,1 0 0,-1 0 0,0 0 0,-1 3 0,-22 41 0,18-21 0,0-1 0,2 2 0,1-1 0,-2 35 0,6-50 0,-1-1 0,1 1 0,1 0 0,0 0 0,0-1 0,1 1 0,0-1 0,1 1 0,0-1 0,0 0 0,1 0 0,0 0 0,1 0 0,8 11 0,-12-18 0,0-1 0,0 0 0,0 0 0,0 0 0,0 0 0,0 0 0,0 0 0,0 0 0,1 0 0,-1 0 0,0-1 0,1 1 0,-1 0 0,0-1 0,1 1 0,-1-1 0,1 0 0,-1 1 0,0-1 0,1 0 0,-1 0 0,1 0 0,-1 0 0,1 0 0,-1 0 0,1 0 0,2-1 0,-1-1 0,0 1 0,-1-1 0,1 0 0,0 0 0,-1 0 0,0 0 0,1 0 0,-1 0 0,0-1 0,0 1 0,0-1 0,2-4 0,1-2 0,1-1 0,-2-1 0,1 1 0,-2-1 0,1 1 0,2-20 0,2-38 0,-2 21 0,-1-49 0,-5 79-1365,0 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12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1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24575,'-49'56'0,"36"-39"0,-1-1 0,-28 26 0,40-41 0,0 0 0,1 0 0,-1 0 0,0 0 0,1 0 0,0 1 0,-1-1 0,1 1 0,0-1 0,-1 1 0,1-1 0,0 1 0,0 0 0,0 0 0,1-1 0,-1 1 0,0 0 0,1 0 0,-1 0 0,1 0 0,-1 0 0,1 2 0,1-3 0,0 1 0,-1-1 0,1 0 0,0 0 0,0 0 0,0 0 0,0 1 0,0-1 0,1 0 0,-1-1 0,0 1 0,0 0 0,1 0 0,-1 0 0,0-1 0,1 1 0,-1-1 0,1 1 0,-1-1 0,1 0 0,1 1 0,15 2 0,-1-1 0,1-1 0,24 0 0,-41-1 0,89-1-1365,-75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18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24575,'-3'2'0,"0"1"0,1-1 0,0 1 0,-1 0 0,1 0 0,0 0 0,1 0 0,-1 0 0,0 0 0,1 1 0,0-1 0,-2 6 0,-3 4 0,2-2 0,0 1 0,0-1 0,1 1 0,0-1 0,1 1 0,1 0 0,-1 18 0,-7 39 0,-11 51 0,16-72 70,4-37-429,-1 0 0,0-1 1,-4 22-1,1-20-6467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2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24575,'-5'0'0,"0"1"0,1-1 0,-1 1 0,0 1 0,0-1 0,0 0 0,1 1 0,-1 0 0,1 0 0,0 1 0,-1-1 0,1 1 0,0 0 0,0 0 0,1 0 0,-1 1 0,1-1 0,-1 1 0,1 0 0,0 0 0,1 0 0,-1 0 0,1 1 0,-1-1 0,-2 9 0,-3 8 0,1 1 0,1 0 0,1 1 0,-3 27 0,6-41 0,1 1 0,0-1 0,1 1 0,0 0 0,1-1 0,-1 1 0,2-1 0,2 12 0,-3-18 0,0-1 0,0 0 0,0 1 0,0-1 0,0 0 0,1 0 0,-1 0 0,1 0 0,-1 0 0,1 0 0,0 0 0,0 0 0,0-1 0,0 1 0,0-1 0,0 1 0,0-1 0,0 0 0,1 0 0,-1 0 0,0 0 0,1 0 0,-1 0 0,1-1 0,-1 1 0,1-1 0,-1 0 0,1 0 0,-1 0 0,1 0 0,-1 0 0,1 0 0,-1-1 0,1 1 0,-1-1 0,4-1 0,-3 1 0,1-1 0,0 0 0,-1-1 0,0 1 0,1 0 0,-1-1 0,0 0 0,0 0 0,0 0 0,-1 0 0,1 0 0,-1-1 0,0 1 0,0-1 0,0 1 0,0-1 0,-1 0 0,1 0 0,1-7 0,2-7 0,0 0 0,-1 0 0,1-20 0,-3-48-1365,-2 70-5461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2:52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24575,'-15'52'0,"11"12"0,4 68 0,2-44 0,8-10 0,-2-33 0,-5-31 0,0 0 0,1 0 0,0 0 0,1-1 0,1 0 0,0 0 0,1 0 0,13 19 0,10 8 0,40 43 0,-18-24 0,37 35 0,-62-69 0,-1 2 0,35 45 0,-48-57 0,0-1 0,0 0 0,2-1 0,0-1 0,27 18 0,27 23 0,-40-26 0,1-1 0,2-2 0,0 0 0,1-3 0,49 24 0,-75-41 0,1 1 0,-1 0 0,1 0 0,-1 1 0,7 7 0,27 19 0,-9-11 0,-26-16 0,0-1 0,0 0 0,0 0 0,0 0 0,1-1 0,-1 0 0,1-1 0,0 1 0,0-1 0,0-1 0,9 2 0,46 5 0,34 2 0,-71-7 0,-1 0 0,1 2 0,-1 0 0,0 2 0,37 16 0,20 4 0,-71-23 0,1 0 0,-1 1 0,0 0 0,15 10 0,-19-10 0,1-1 0,0 0 0,0 0 0,0-1 0,1 1 0,-1-2 0,1 1 0,-1-1 0,1 0 0,13 1 0,4 0-151,0 2-1,0 0 0,0 2 0,-1 1 1,0 0-1,0 2 0,-1 1 1,38 24-1,-49-29-6674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25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29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24575,'-1'4'0,"1"-1"0,-1 1 0,0 0 0,-1-1 0,1 1 0,0-1 0,-1 1 0,0-1 0,0 1 0,0-1 0,0 0 0,-1 0 0,-2 3 0,1-2 0,1 0 0,0 0 0,0 1 0,0-1 0,1 1 0,-4 9 0,-1 10 0,2 0 0,0 0 0,2 1 0,1-1 0,1 1 0,3 38 0,-2-60 0,1 0 0,0 0 0,1 0 0,-1 0 0,0-1 0,1 1 0,0 0 0,-1-1 0,1 1 0,0-1 0,0 0 0,1 0 0,-1 0 0,0 0 0,1 0 0,-1 0 0,1 0 0,0-1 0,-1 1 0,1-1 0,0 0 0,0 0 0,0 0 0,0 0 0,0-1 0,0 1 0,0-1 0,5 1 0,-5-1 0,1 1 0,-1-1 0,0 0 0,1 0 0,-1 0 0,1 0 0,-1 0 0,0-1 0,0 1 0,1-1 0,-1 0 0,0 0 0,0 0 0,0-1 0,0 1 0,0-1 0,0 1 0,0-1 0,0 0 0,-1 0 0,1-1 0,-1 1 0,1 0 0,-1-1 0,0 1 0,3-5 0,-3 2 9,-1-1 1,1 1-1,-1 0 0,0 0 0,0 0 1,-1-1-1,0 1 0,0 0 0,0-1 0,0 1 1,-1 0-1,-2-9 0,3 12-66,-1-1 0,0 0 0,0 1 0,0-1-1,0 1 1,0-1 0,-1 1 0,1 0 0,-1-1 0,0 1 0,1 0 0,-1 0-1,0 0 1,0 0 0,0 0 0,-1 1 0,1-1 0,0 1 0,-1-1 0,1 1 0,-1 0-1,1 0 1,-1 0 0,1 0 0,-4 0 0,-8-1-6769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3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24575,'0'3'0,"-1"0"0,0 0 0,-1 0 0,1 0 0,0 0 0,-1-1 0,1 1 0,-1-1 0,0 1 0,0-1 0,0 0 0,0 1 0,-3 1 0,2-1 0,0 0 0,0 0 0,1 0 0,-1 1 0,1-1 0,-1 1 0,1 0 0,-2 4 0,-2 14 0,1 1 0,1-1 0,1 0 0,1 1 0,1 38 0,1-59 0,1 0 0,-1 0 0,1 0 0,-1-1 0,1 1 0,-1 0 0,1-1 0,0 1 0,0-1 0,0 1 0,0-1 0,0 1 0,0-1 0,1 0 0,-1 1 0,0-1 0,1 0 0,-1 0 0,0 0 0,1 0 0,0 0 0,1 1 0,2 0 0,-1-1 0,1 1 0,-1-1 0,1 0 0,-1 0 0,1-1 0,0 1 0,-1-1 0,6 0 0,-6 0 0,0 0 0,-1 0 0,1 0 0,0-1 0,-1 1 0,1-1 0,0 0 0,-1 0 0,1 0 0,-1-1 0,1 1 0,-1-1 0,0 0 0,0 0 0,1 0 0,-1 0 0,-1 0 0,1-1 0,0 1 0,-1-1 0,1 0 0,-1 0 0,0 0 0,3-4 0,1-17 0,-1 1 0,-1-1 0,-1 0 0,-2 0 0,0 0 0,-3-26 0,2 49-54,0-1-1,0 1 0,0-1 1,-1 1-1,1-1 1,-1 1-1,1-1 0,-1 1 1,1-1-1,-1 1 1,0 0-1,0-1 0,0 1 1,1 0-1,-1-1 0,0 1 1,-1 0-1,1 0 1,0 0-1,0 0 0,0 0 1,-1 0-1,1 1 1,-2-2-1,-10-2-6771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38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42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108 200 24575,'-1'7'0,"1"-1"0,-1 1 0,-1 0 0,1 0 0,-1-1 0,-1 1 0,1-1 0,-1 0 0,0 0 0,0 0 0,-1 0 0,0 0 0,0-1 0,0 1 0,-1-1 0,-6 6 0,-4 6 0,11-13 0,1 1 0,-1-1 0,1 0 0,0 1 0,0 0 0,0 0 0,1 0 0,0 0 0,-1 0 0,-1 9 0,4-12 0,1 1 0,-1 0 0,0 0 0,1 0 0,-1-1 0,1 1 0,0 0 0,0 0 0,0-1 0,0 1 0,0-1 0,1 1 0,-1-1 0,1 0 0,-1 1 0,1-1 0,0 0 0,0 0 0,0 0 0,0 0 0,1-1 0,2 3 0,1 1 0,0-1 0,1 0 0,-1 0 0,1 0 0,0-1 0,-1 0 0,2 0 0,-1-1 0,14 3 0,-18-5 0,-1 1 0,1-1 0,0 0 0,-1 0 0,1 0 0,0 0 0,0-1 0,-1 1 0,1-1 0,0 1 0,-1-1 0,1 0 0,-1 0 0,1 0 0,-1-1 0,1 1 0,-1 0 0,0-1 0,0 0 0,0 1 0,1-1 0,-2 0 0,1 0 0,0 0 0,0-1 0,-1 1 0,1 0 0,-1 0 0,0-1 0,2-4 0,0 0 0,-1 0 0,0-1 0,0 1 0,-1-1 0,0 1 0,-1-1 0,0 1 0,0-1 0,0 0 0,-2-8 0,1 12 0,1-1 0,-1 1 0,0 0 0,-1-1 0,1 1 0,-1 0 0,0-1 0,0 1 0,0 0 0,-1 1 0,1-1 0,-1 0 0,0 1 0,0-1 0,0 1 0,-1 0 0,-5-5 0,-84-57 0,87 61 0,1-1 0,0 0 0,1 0 0,-1 0 0,1 0 0,0-1 0,0 1 0,1-1 0,0 0 0,0 0 0,0-1 0,1 1 0,0-1 0,0 1 0,-1-9 0,2 12 0,0-1 0,0 0 0,1 1 0,0-1 0,-1 0 0,1 0 0,0 1 0,1-1 0,-1 0 0,1 1 0,0-1 0,0 0 0,0 1 0,0-1 0,0 1 0,1-1 0,0 1 0,0 0 0,0 0 0,0 0 0,0 0 0,0 0 0,1 0 0,-1 0 0,1 1 0,0-1 0,0 1 0,6-4 0,-6 4 0,0 1 0,0-1 0,0 1 0,1 0 0,-1 0 0,0 0 0,0 0 0,1 1 0,-1-1 0,0 1 0,1 0 0,-1 0 0,0 0 0,1 0 0,-1 1 0,0-1 0,1 1 0,-1 0 0,0 0 0,0 0 0,1 0 0,-1 1 0,0-1 0,0 1 0,-1 0 0,1-1 0,0 1 0,-1 1 0,1-1 0,-1 0 0,1 1 0,-1-1 0,0 1 0,0 0 0,0 0 0,-1-1 0,1 1 0,-1 0 0,1 1 0,-1-1 0,0 0 0,0 0 0,-1 1 0,1-1 0,-1 0 0,1 4 0,8 49 0,-6-47 0,-1 0 0,0-1 0,0 1 0,-1 1 0,0-1 0,-1 0 0,0 0 0,-1 0 0,1 0 0,-2 0 0,-2 10 0,4-18-85,-1 0 0,0 1-1,1-1 1,-1 0 0,0 0-1,0 1 1,0-1 0,0 0-1,0 0 1,0 0 0,0 0-1,-1 0 1,1-1 0,0 1-1,-2 1 1,-8 2-6741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22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24575,'3'0'0,"4"0"0,4 0 0,3 0 0,2 0 0,-2-3 0,0-1 0,-2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26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 24575,'-1'0'0,"0"1"0,0-1 0,0 1 0,0 0 0,1-1 0,-1 1 0,0-1 0,0 1 0,1 0 0,-1 0 0,1-1 0,-1 1 0,0 0 0,1 0 0,0 0 0,-1 0 0,1 0 0,-1-1 0,1 1 0,0 0 0,-1 2 0,-7 29 0,5-20 0,-1 0 0,2 1 0,-1-1 0,2 1 0,-1 0 0,2 26 0,1-36 0,-1 0 0,0 0 0,1-1 0,-1 1 0,1 0 0,0 0 0,0 0 0,0-1 0,0 1 0,0-1 0,1 1 0,-1-1 0,1 1 0,2 2 0,-3-4 0,1 0 0,-1-1 0,1 1 0,-1 0 0,1 0 0,0-1 0,-1 1 0,1-1 0,0 1 0,-1-1 0,1 0 0,0 0 0,-1 0 0,1 0 0,0 0 0,0 0 0,-1 0 0,1 0 0,0-1 0,-1 1 0,1-1 0,0 1 0,-1-1 0,1 0 0,2-1 0,-1 0 0,1 0 0,-1-1 0,-1 1 0,1-1 0,0 0 0,-1 1 0,1-1 0,-1 0 0,0-1 0,0 1 0,0 0 0,0 0 0,-1-1 0,1 1 0,-1-1 0,0 0 0,0 1 0,0-1 0,0-7 0,2-8 0,-1-1 0,-2-26 0,0 45 0,0-70-1365,-1 56-5461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27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24575,'0'-3'0,"3"-1"0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28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31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24575,'-3'6'0,"1"0"0,-1-1 0,0 1 0,0-1 0,-1 1 0,0-1 0,-6 7 0,0 0 0,-3 5 0,2 1 0,12-17 0,0 0 0,0 0 0,0 0 0,0 0 0,0 0 0,0 0 0,0 0 0,0-1 0,1 1 0,-1 0 0,0-1 0,0 1 0,1-1 0,-1 1 0,0-1 0,1 0 0,-1 1 0,2-1 0,58 7 45,-53-7-173,-1 0 0,1 0 0,-1 1-1,1 0 1,-1 1 0,1-1 0,-1 1 0,0 1-1,0-1 1,10 6 0,-9-1-6698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2:54.1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24575,'2'13'0,"2"0"0,-1 0 0,2-1 0,0 1 0,0-1 0,1-1 0,0 1 0,16 20 0,-14-19 0,23 30 0,69 76 0,-46-57 0,-21-27 6,24 33-1377,-51-58-5455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35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24575,'-1'35'0,"-1"-1"0,-9 42 0,3-25 0,3-15 0,-2 1 0,-19 58 0,8-26-1365,14-58-5461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1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16 24575,'-1'4'0,"0"0"0,0 0 0,0-1 0,0 1 0,-1 0 0,1-1 0,-1 1 0,-4 6 0,-10 23 0,14-21 0,0 0 0,1 0 0,0 0 0,2 18 0,-1-26 0,0-1 0,0 1 0,1 0 0,0-1 0,0 1 0,0 0 0,0-1 0,0 1 0,1-1 0,0 1 0,-1-1 0,1 0 0,1 0 0,-1 0 0,0 0 0,1 0 0,-1 0 0,5 2 0,-6-4 0,0 0 0,1 0 0,-1 0 0,1-1 0,-1 1 0,1-1 0,-1 1 0,1-1 0,0 1 0,-1-1 0,1 0 0,0 0 0,-1 0 0,1 0 0,-1 0 0,1 0 0,0-1 0,-1 1 0,1 0 0,-1-1 0,1 1 0,-1-1 0,1 0 0,-1 1 0,1-1 0,-1 0 0,1 0 0,-1 0 0,0 0 0,0 0 0,1 0 0,-1 0 0,0-1 0,0 1 0,0 0 0,0-1 0,0 1 0,-1 0 0,1-1 0,0 1 0,-1-1 0,1-2 0,3-3 0,-1-1 0,0 0 0,0 0 0,-1 0 0,0 0 0,1-16 0,-4-100-1365,1 108-5461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1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19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24575,'-3'0'0,"1"1"0,-1 0 0,0 1 0,1-1 0,-1 0 0,1 1 0,0-1 0,-1 1 0,1 0 0,0-1 0,0 1 0,0 0 0,-3 4 0,-22 29 0,23-30 0,1 1 0,-1-1 0,0 1 0,1 0 0,0 0 0,1 0 0,-4 10 0,6-15 0,0 0 0,0 0 0,0 0 0,0 0 0,0 0 0,0 0 0,0-1 0,0 1 0,0 0 0,0 0 0,1 0 0,-1 0 0,0-1 0,1 1 0,-1 0 0,0 0 0,1-1 0,-1 1 0,1 0 0,0 0 0,0 0 0,1 1 0,0-1 0,0 0 0,0 0 0,-1-1 0,1 1 0,0 0 0,0-1 0,0 1 0,1-1 0,-1 1 0,0-1 0,0 0 0,2 0 0,87-1-1365,-75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19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24575,'-3'3'0,"1"-1"0,-1 1 0,1 0 0,0 0 0,0 0 0,0 0 0,0 0 0,1 0 0,-1 1 0,1-1 0,0 1 0,0-1 0,0 4 0,-6 11 0,-4 6-227,2 0-1,0 1 1,1 0-1,2 1 1,-6 49-1,10-59-6598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36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24575,'0'-3'0,"3"0"0,4 2 0,3 2 0,1 3 0,1 2 0,2-1 0,1 0 0,1-3 0,-2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28:4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 24575,'0'10'0,"1"3"0,-1 1 0,0 0 0,-1-1 0,-1 1 0,0 0 0,-1-1 0,0 0 0,-10 24 0,-20 57 0,25-67 0,-20 44 0,19-48 0,0 1 0,2 1 0,-9 46 0,10-41 0,-1 0 0,-11 31 0,5-21 0,3 0 0,-11 81 0,8-51 0,-24 79 0,-1 24 0,35-150 0,2 1 0,1-1 0,3 27 0,-2-31 0,0 1 0,0 0 0,-2 0 0,-1-1 0,-4 21 0,-4-16-1365,3-16-5461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28:5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24575,'2'0'0,"0"0"0,-1 1 0,1-1 0,0 1 0,-1 0 0,1-1 0,0 1 0,-1 0 0,1 0 0,-1 0 0,0 0 0,1 0 0,-1 0 0,0 1 0,1-1 0,-1 0 0,0 1 0,0-1 0,0 1 0,0-1 0,0 1 0,-1-1 0,1 1 0,0 0 0,-1-1 0,1 3 0,14 58 0,-9-31 0,7 14 0,-1 1 0,-3 1 0,-2-1 0,3 86 0,-8-114-195,0 0 0,2-1 0,0 0 0,1 0 0,0 0 0,15 31 0,-15-38-6631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28:5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24575,'2'-3'0,"0"1"0,0-1 0,1 0 0,-1 0 0,1 1 0,0-1 0,-1 1 0,1 0 0,0 0 0,5-2 0,6-6 0,3-4 0,1 0 0,0 1 0,1 1 0,27-14 0,-33 19 0,-1-2 0,0 0 0,0 0 0,19-22 0,0 2 0,-9 9 0,2 1 0,0 0 0,1 2 0,45-24 0,-46 25-1365,-17 7-5461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29:01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24575,'-2'15'0,"0"0"0,-1-1 0,0 1 0,-1-1 0,-1 0 0,0 0 0,-1 0 0,-1-1 0,0 0 0,-12 17 0,8-13 0,1 2 0,1 0 0,0 0 0,-7 26 0,7-19 0,-18 43 0,17-47 0,0 1 0,-10 43 0,15-44 0,-5 24 0,2 0 0,2 1 0,-1 57 0,8 424 0,2-496-1365,1-21-5461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2:54.9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495 0 24575,'-14'1'0,"0"1"0,0 0 0,1 1 0,-26 8 0,-25 6 0,16-7 0,-66 22 0,39-10 0,-12-5-1365,74-14-5461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29:02.7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24575,'3'2'0,"1"-1"0,-1 1 0,0 0 0,0 0 0,0 1 0,0-1 0,0 1 0,-1-1 0,1 1 0,-1 0 0,0 0 0,0 0 0,0 0 0,0 0 0,3 6 0,8 11 0,25 21 0,49 41 0,-41-40 0,36 38 0,-44-46-83,0-1-558,39 45 0,-70-69-6185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29:03.1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1 455 24575,'1'-12'0,"0"1"0,1-1 0,1 1 0,0 0 0,0 0 0,1 0 0,1 0 0,5-10 0,2-1 0,0 1 0,28-35 0,-25 37 0,-1-1 0,-1 0 0,12-27 0,-8 7-57,-14 32-52,0 1 0,0-1 0,0 0 0,1 1 0,0 0 0,0 0 0,1 0 0,0 1 0,0-1 0,1 1 0,10-9 0,-7 9-6717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4:35:18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24575,'177'-18'0,"319"18"0,-328 19 0,1809-18 0,-941-3 0,-867-16 0,-39 20 0,146-4 0,-213-6 0,33-2 0,80-8 0,-149 19-90,-15 0-122,0-1-1,-1 0 1,1-1-1,0 0 1,18-5-1,-19 2-6613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4:35:2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24575,'0'35'0,"2"1"0,1-1 0,2 1 0,10 34 0,-4-30 0,2-1 0,1-1 0,3 0 0,1-1 0,1 0 0,36 49 0,-35-58 0,1-2 0,1 0 0,43 38 0,106 65 0,-38-32 0,-27-25 0,-32-23 0,7 9-1365,-73-51-5461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4:35:35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1 353 24575,'3'-2'0,"1"0"0,-1-1 0,0 1 0,0-1 0,0 0 0,0 0 0,0 0 0,0 0 0,-1 0 0,1-1 0,-1 1 0,3-7 0,3-3 0,6-6 0,0 2 0,1 0 0,29-26 0,-34 35 0,1 1 0,0 0 0,0 1 0,0 0 0,1 0 0,0 1 0,0 1 0,14-4 0,-8 3 0,-1-2 0,33-17 0,-34 16 0,0 0 0,1 1 0,23-6 0,4 1 0,-21 6 0,-1 0 0,1 2 0,0 0 0,34 0 0,-36 3 33,0-1 0,0-1-1,31-8 1,29-5-1529,-67 15-5330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4:35:39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1 360 24575,'5'-1'0,"0"0"0,1-1 0,-1 1 0,0-1 0,0 0 0,0-1 0,-1 1 0,1-1 0,0 0 0,-1 0 0,0 0 0,1-1 0,3-4 0,5-5 0,-1 1 0,19-27 0,112-137 0,-134 165-195,1 0 0,0 1 0,0 1 0,1 0 0,0 0 0,13-7 0,-11 9-6631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4:35:42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24575,'0'0'0,"1"1"0,0-1 0,0 0 0,0 1 0,-1-1 0,1 1 0,0-1 0,-1 0 0,1 1 0,0 0 0,-1-1 0,1 1 0,-1-1 0,1 1 0,-1 0 0,1-1 0,-1 1 0,0 0 0,1 0 0,-1-1 0,0 1 0,1 0 0,-1 0 0,0 0 0,0-1 0,0 2 0,6 31 0,-4-18 0,65 167 0,-47-132 0,51 97-235,-52-111-895,-13-24-5696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07:4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24575,'-2'127'0,"5"135"0,5-196 0,-4-35 0,2 48 0,-7-29 0,-1-18 0,2-1 0,1 1 0,10 60 0,-5-62 0,-3 1 0,0 0 0,-2 0 0,-3 33 0,0-30 0,2 0 0,1-1 0,7 42 0,-3-41 0,-2-1 0,-2 1 0,-3 47 0,3 54 0,7-82 0,1 17 0,9 89 0,-20-34 0,4 138 0,6-202 0,-4-35 0,2 46 0,-7 1198-1365,1-1255-5461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07:43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24575,'87'-17'0,"50"3"0,45-4 0,-84 12 0,126 6 0,-83 3 0,2207-3-696,-2022 18 696,-152-9 0,12 0 0,115 11 0,-182-9 0,-16-5 174,-48-3 87,102 16 0,-124-13-261,58 2 0,-65-8 0,1 3 0,-1 0 0,49 12 0,-16-4-1365,-44-11-5461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07:44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24575,'5'1'0,"-1"1"0,1-1 0,-1 1 0,0 0 0,1 0 0,-1 0 0,0 0 0,0 1 0,0-1 0,-1 1 0,1 0 0,4 5 0,26 16 0,-25-19 0,-1-2 0,0 1 0,0 0 0,-1 1 0,1 0 0,8 7 0,-15-11 0,0 0 0,0 0 0,0 0 0,-1-1 0,1 1 0,0 0 0,-1 0 0,1 0 0,-1 0 0,1 0 0,-1 0 0,0 1 0,1-1 0,-1 0 0,0 0 0,0 0 0,1 0 0,-1 0 0,0 2 0,-1-1 0,0 0 0,1-1 0,-1 1 0,0-1 0,0 1 0,0-1 0,0 1 0,0-1 0,0 0 0,0 1 0,0-1 0,0 0 0,-1 0 0,1 0 0,-1 0 0,1 0 0,-2 1 0,-62 40-86,-135 96-1193,192-131-5547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2:56.5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0 24575,'-18'177'0,"18"-149"-119,1-10-20,-1 0 1,0 0 0,-1-1-1,-1 1 1,-1 0-1,0-1 1,-1 0-1,-8 19 1,8-25-6688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3:03.1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 24575,'39'-1'0,"0"-1"0,46-9 0,-68 9 33,-1 1 0,30 2 0,-32 0-326,-1-1 0,1 0 1,-1-1-1,23-4 0,-25 1-6533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6:2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24575,'3'-4'0,"1"0"0,0 0 0,0 1 0,0-1 0,1 1 0,-1 0 0,1 0 0,0 0 0,0 1 0,6-3 0,115-65 0,-105 58 0,3-4 0,2 2 0,-1 1 0,2 1 0,-1 1 0,52-14 0,-19 9 0,-45 11 0,0 1 0,0 0 0,1 2 0,26-3 0,401 6 0,-420 0 0,0 2 0,0 0 0,31 10 0,21 3 0,-30-8 0,63 21 0,8 3 0,-44-15-1365,-57-16-5461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6:22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24575,'13'2'0,"-1"0"0,1 1 0,0 0 0,-1 1 0,0 0 0,0 1 0,17 10 0,25 8 0,-36-14 0,0 1 0,-1 0 0,0 2 0,0 0 0,-2 0 0,18 19 0,-25-24 0,11 10-1365,-10-10-5461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6:23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0 24575,'-3'2'0,"0"1"0,0-1 0,0 1 0,0-1 0,1 1 0,-1 0 0,1 0 0,0 0 0,-1 0 0,-1 6 0,-7 7 0,-22 16 0,0-1 0,-3-2 0,-38 25 0,-12 10 0,13-11-1365,61-45-5461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484E2-50DE-3173-8638-DD5C28869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D79A5-E1F4-5766-D0CE-D9D8FEC45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8652C-92A2-585B-C7BF-711B82E8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48F24-2C14-9AB2-DE3A-E58D18EE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48244-2EF3-5E7F-369B-C34989B1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8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D5EA3-45D1-A2CC-DEED-EBB2CB8C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72099-5E15-C5AA-7A48-E6670A79D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5FAB4-E798-4732-FE40-38E4326B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4D4DA-763A-10B1-C78F-9D77E83B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792BF-6F2C-0877-C5C6-265CC9A3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3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FBA823-10CF-2CEB-8A9C-A2D763273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39F20-AD84-7BE4-66FF-1FF4710D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2D226-B26E-FBD1-978A-1A8CCD3D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A0B34-889C-9D84-C2BC-EE961B03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1022C-F2E9-4B9F-69F6-15F1C6A7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85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ADF98-58F4-DDC6-70B0-251264D3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AFF13-0464-A83F-8318-23A3DE6C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54A4F-0FB8-32DE-D652-CD608118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5F216-1573-8E37-4165-D8463EB6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19464-63EB-4C8C-7D45-5EFFC85E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2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77ACA-15EC-01DA-DFD0-8D5A334C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8F2BC-2C7E-0356-0872-E2FA29C14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251D3-71D9-8A89-88BB-63B63B75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20305-D1A2-20DA-51E1-857C08D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91DE2-2029-1702-76C8-B81EBE3F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1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417A8-3F64-58D0-8A8A-8CB0827A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C9382-AED6-5B20-23A4-6742CC1D1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1562F-AE59-C6F2-8305-F2B09D5A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5200E-763C-EC6D-4121-92191471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07953-21BE-E01A-014A-B3B94B72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9AE28-BB37-42AD-910C-06480B6A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2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929B0-EC89-CD7A-4346-F0D8FCB4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487BB-3A35-2B62-66E0-DA361C32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1ABDA0-945E-7FE4-2B76-3474F8B2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36F87-A7DF-6E40-B0C9-96469D618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261D7B-AB34-D5DB-6835-DFF915721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569B46-E02D-9609-7700-3E2ADED8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D1B0B9-5661-99CB-E84B-44757EB8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6A07A5-A5B7-0F3C-2E73-3D42A755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80685-0868-42C5-7990-7E61A584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C464FA-9B75-BB73-E12C-B276C7B5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3BFDB-CA56-9C3D-F188-FE078BDF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87483E-35A5-0FBE-1A39-ADACB2F1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91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F78FB1-46BA-0332-6701-10F61786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9A4156-2F0E-A3D1-8791-A715665B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77AEAE-653A-DBFD-9C80-D4602F4A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2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43DE9-8984-433A-A088-0994C6F8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96AA4-9DF9-1EF4-0DAF-77824972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637670-80D5-6130-1A2A-1F092E89B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E9539-8A92-9945-EE42-E9A24883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55BB1-9B4B-5033-4643-4D6AE568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30B35-3E47-857E-F2C0-221219A3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97F97-0ED8-3B56-ED1C-1255DE68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9C1AF7-614A-8450-A80F-5481CB9C3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CDAC4C-A631-C62D-E77A-42331D136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0C32A-8B2E-CE87-AD9A-296D210D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A87D7E-DC90-C08A-A9F1-72DF8012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A039F3-5E59-0E5B-686E-E93C69A2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B67528-0575-9F57-E081-FD29FF3A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22AB1-D26A-4285-BC14-9BE3D2EAD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B93E6-FE85-0A7A-ABF5-D493F7655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0C1B19-2414-4389-A3D5-09856B809D1E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C7153-855F-21B4-F40E-18D446812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CFE70-99AF-E57B-D720-BB883AE19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8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image" Target="../media/image3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2.jpe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24" Type="http://schemas.openxmlformats.org/officeDocument/2006/relationships/image" Target="../media/image14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4" Type="http://schemas.openxmlformats.org/officeDocument/2006/relationships/image" Target="../media/image4.jpg"/><Relationship Id="rId9" Type="http://schemas.openxmlformats.org/officeDocument/2006/relationships/customXml" Target="../ink/ink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.xml"/><Relationship Id="rId18" Type="http://schemas.openxmlformats.org/officeDocument/2006/relationships/image" Target="../media/image24.png"/><Relationship Id="rId26" Type="http://schemas.openxmlformats.org/officeDocument/2006/relationships/image" Target="../media/image27.png"/><Relationship Id="rId39" Type="http://schemas.openxmlformats.org/officeDocument/2006/relationships/image" Target="../media/image33.png"/><Relationship Id="rId21" Type="http://schemas.openxmlformats.org/officeDocument/2006/relationships/image" Target="../media/image25.png"/><Relationship Id="rId34" Type="http://schemas.openxmlformats.org/officeDocument/2006/relationships/customXml" Target="../ink/ink29.xml"/><Relationship Id="rId42" Type="http://schemas.openxmlformats.org/officeDocument/2006/relationships/customXml" Target="../ink/ink33.xml"/><Relationship Id="rId47" Type="http://schemas.openxmlformats.org/officeDocument/2006/relationships/image" Target="../media/image37.png"/><Relationship Id="rId7" Type="http://schemas.openxmlformats.org/officeDocument/2006/relationships/image" Target="../media/image19.png"/><Relationship Id="rId2" Type="http://schemas.openxmlformats.org/officeDocument/2006/relationships/image" Target="../media/image5.jpeg"/><Relationship Id="rId16" Type="http://schemas.openxmlformats.org/officeDocument/2006/relationships/image" Target="../media/image23.png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21.png"/><Relationship Id="rId24" Type="http://schemas.openxmlformats.org/officeDocument/2006/relationships/customXml" Target="../ink/ink23.xml"/><Relationship Id="rId32" Type="http://schemas.openxmlformats.org/officeDocument/2006/relationships/image" Target="../media/image30.png"/><Relationship Id="rId37" Type="http://schemas.openxmlformats.org/officeDocument/2006/relationships/image" Target="../media/image32.png"/><Relationship Id="rId40" Type="http://schemas.openxmlformats.org/officeDocument/2006/relationships/customXml" Target="../ink/ink32.xml"/><Relationship Id="rId45" Type="http://schemas.openxmlformats.org/officeDocument/2006/relationships/image" Target="../media/image36.png"/><Relationship Id="rId5" Type="http://schemas.openxmlformats.org/officeDocument/2006/relationships/image" Target="../media/image18.png"/><Relationship Id="rId15" Type="http://schemas.openxmlformats.org/officeDocument/2006/relationships/customXml" Target="../ink/ink18.xml"/><Relationship Id="rId23" Type="http://schemas.openxmlformats.org/officeDocument/2006/relationships/image" Target="../media/image26.png"/><Relationship Id="rId28" Type="http://schemas.openxmlformats.org/officeDocument/2006/relationships/image" Target="../media/image28.png"/><Relationship Id="rId36" Type="http://schemas.openxmlformats.org/officeDocument/2006/relationships/customXml" Target="../ink/ink30.xml"/><Relationship Id="rId10" Type="http://schemas.openxmlformats.org/officeDocument/2006/relationships/customXml" Target="../ink/ink15.xml"/><Relationship Id="rId19" Type="http://schemas.openxmlformats.org/officeDocument/2006/relationships/customXml" Target="../ink/ink20.xml"/><Relationship Id="rId31" Type="http://schemas.openxmlformats.org/officeDocument/2006/relationships/customXml" Target="../ink/ink27.xml"/><Relationship Id="rId44" Type="http://schemas.openxmlformats.org/officeDocument/2006/relationships/customXml" Target="../ink/ink34.xml"/><Relationship Id="rId4" Type="http://schemas.openxmlformats.org/officeDocument/2006/relationships/customXml" Target="../ink/ink12.xml"/><Relationship Id="rId9" Type="http://schemas.openxmlformats.org/officeDocument/2006/relationships/image" Target="../media/image20.png"/><Relationship Id="rId14" Type="http://schemas.openxmlformats.org/officeDocument/2006/relationships/image" Target="../media/image22.png"/><Relationship Id="rId22" Type="http://schemas.openxmlformats.org/officeDocument/2006/relationships/customXml" Target="../ink/ink22.xml"/><Relationship Id="rId27" Type="http://schemas.openxmlformats.org/officeDocument/2006/relationships/customXml" Target="../ink/ink25.xml"/><Relationship Id="rId30" Type="http://schemas.openxmlformats.org/officeDocument/2006/relationships/image" Target="../media/image29.png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8" Type="http://schemas.openxmlformats.org/officeDocument/2006/relationships/customXml" Target="../ink/ink14.xml"/><Relationship Id="rId3" Type="http://schemas.openxmlformats.org/officeDocument/2006/relationships/image" Target="../media/image16.png"/><Relationship Id="rId12" Type="http://schemas.openxmlformats.org/officeDocument/2006/relationships/customXml" Target="../ink/ink16.xml"/><Relationship Id="rId17" Type="http://schemas.openxmlformats.org/officeDocument/2006/relationships/customXml" Target="../ink/ink19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38" Type="http://schemas.openxmlformats.org/officeDocument/2006/relationships/customXml" Target="../ink/ink31.xml"/><Relationship Id="rId46" Type="http://schemas.openxmlformats.org/officeDocument/2006/relationships/customXml" Target="../ink/ink35.xml"/><Relationship Id="rId20" Type="http://schemas.openxmlformats.org/officeDocument/2006/relationships/customXml" Target="../ink/ink21.xml"/><Relationship Id="rId41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41.xml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12" Type="http://schemas.openxmlformats.org/officeDocument/2006/relationships/image" Target="../media/image4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customXml" Target="../ink/ink39.xml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customXml" Target="../ink/ink47.xml"/><Relationship Id="rId18" Type="http://schemas.openxmlformats.org/officeDocument/2006/relationships/image" Target="../media/image48.png"/><Relationship Id="rId3" Type="http://schemas.openxmlformats.org/officeDocument/2006/relationships/customXml" Target="../ink/ink42.xml"/><Relationship Id="rId7" Type="http://schemas.openxmlformats.org/officeDocument/2006/relationships/customXml" Target="../ink/ink44.xml"/><Relationship Id="rId12" Type="http://schemas.openxmlformats.org/officeDocument/2006/relationships/image" Target="../media/image100.png"/><Relationship Id="rId17" Type="http://schemas.openxmlformats.org/officeDocument/2006/relationships/customXml" Target="../ink/ink49.xml"/><Relationship Id="rId2" Type="http://schemas.openxmlformats.org/officeDocument/2006/relationships/image" Target="../media/image18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46.xml"/><Relationship Id="rId5" Type="http://schemas.openxmlformats.org/officeDocument/2006/relationships/customXml" Target="../ink/ink43.xml"/><Relationship Id="rId15" Type="http://schemas.openxmlformats.org/officeDocument/2006/relationships/customXml" Target="../ink/ink48.xml"/><Relationship Id="rId10" Type="http://schemas.openxmlformats.org/officeDocument/2006/relationships/image" Target="../media/image90.png"/><Relationship Id="rId4" Type="http://schemas.openxmlformats.org/officeDocument/2006/relationships/image" Target="../media/image60.png"/><Relationship Id="rId9" Type="http://schemas.openxmlformats.org/officeDocument/2006/relationships/customXml" Target="../ink/ink45.xml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13836-E517-61D8-AF59-4492DFE1F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noProof="0" dirty="0" err="1"/>
              <a:t>Deep</a:t>
            </a:r>
            <a:r>
              <a:rPr lang="ko-KR" noProof="0" dirty="0"/>
              <a:t> </a:t>
            </a:r>
            <a:r>
              <a:rPr lang="ko-KR" noProof="0" dirty="0" err="1"/>
              <a:t>Learning</a:t>
            </a:r>
            <a:r>
              <a:rPr lang="ko-KR" noProof="0" dirty="0"/>
              <a:t> 10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89BA8-455E-A796-B823-335F3FE28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noProof="0" dirty="0"/>
              <a:t>21011290 전승윤</a:t>
            </a:r>
          </a:p>
        </p:txBody>
      </p:sp>
    </p:spTree>
    <p:extLst>
      <p:ext uri="{BB962C8B-B14F-4D97-AF65-F5344CB8AC3E}">
        <p14:creationId xmlns:p14="http://schemas.microsoft.com/office/powerpoint/2010/main" val="134984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991BC-FC41-89A0-3BBC-6FC18D26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noProof="0" dirty="0"/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176B86A-6C0B-9ABD-BBA1-F76CFB691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4" y="88900"/>
            <a:ext cx="11631915" cy="65690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14353E-3414-DE0D-B614-E0F8B27129B3}"/>
              </a:ext>
            </a:extLst>
          </p:cNvPr>
          <p:cNvSpPr txBox="1"/>
          <p:nvPr/>
        </p:nvSpPr>
        <p:spPr>
          <a:xfrm>
            <a:off x="4584700" y="5314950"/>
            <a:ext cx="617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>
                <a:solidFill>
                  <a:srgbClr val="FF0000"/>
                </a:solidFill>
              </a:rPr>
              <a:t>뉴럴</a:t>
            </a:r>
            <a:r>
              <a:rPr lang="ko-KR" altLang="en-US" dirty="0">
                <a:solidFill>
                  <a:srgbClr val="FF0000"/>
                </a:solidFill>
              </a:rPr>
              <a:t> 네트워크가 학습만 잘하면 어느 함수도 예측가능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FF0000"/>
                </a:solidFill>
              </a:rPr>
              <a:t>은닉층의 </a:t>
            </a:r>
            <a:r>
              <a:rPr lang="ko-KR" altLang="en-US" dirty="0" err="1">
                <a:solidFill>
                  <a:srgbClr val="FF0000"/>
                </a:solidFill>
              </a:rPr>
              <a:t>노드수</a:t>
            </a:r>
            <a:r>
              <a:rPr lang="ko-KR" altLang="en-US" dirty="0">
                <a:solidFill>
                  <a:srgbClr val="FF0000"/>
                </a:solidFill>
              </a:rPr>
              <a:t> 증가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함수예측성능 증가</a:t>
            </a:r>
          </a:p>
        </p:txBody>
      </p:sp>
    </p:spTree>
    <p:extLst>
      <p:ext uri="{BB962C8B-B14F-4D97-AF65-F5344CB8AC3E}">
        <p14:creationId xmlns:p14="http://schemas.microsoft.com/office/powerpoint/2010/main" val="231635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B0607-27DF-D3D7-0477-C45A61C9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noProof="0" dirty="0"/>
          </a:p>
        </p:txBody>
      </p:sp>
      <p:pic>
        <p:nvPicPr>
          <p:cNvPr id="5" name="내용 개체 틀 4" descr="텍스트, 도표, 라인, 평면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B45F89-7CAA-BD83-7903-FBE8DA6A0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0100" cy="6858000"/>
          </a:xfrm>
        </p:spPr>
      </p:pic>
      <p:pic>
        <p:nvPicPr>
          <p:cNvPr id="4" name="그림 3" descr="라인, 도표, 그래프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B621177-9181-1E5D-113F-E212D2CEC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23" y="167092"/>
            <a:ext cx="4319216" cy="3490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C2AF7-FAD1-765C-F0F0-502342B46727}"/>
              </a:ext>
            </a:extLst>
          </p:cNvPr>
          <p:cNvSpPr txBox="1"/>
          <p:nvPr/>
        </p:nvSpPr>
        <p:spPr>
          <a:xfrm>
            <a:off x="7865015" y="3673569"/>
            <a:ext cx="4412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X</a:t>
            </a:r>
            <a:r>
              <a:rPr lang="ko-KR" altLang="en-US" sz="1600" dirty="0">
                <a:solidFill>
                  <a:srgbClr val="FF0000"/>
                </a:solidFill>
              </a:rPr>
              <a:t>앞에 있는 계수가 커질수록 그래프가 축소됨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EDF08-B742-4BB2-ED2E-DE7DBCA4BE7F}"/>
              </a:ext>
            </a:extLst>
          </p:cNvPr>
          <p:cNvSpPr txBox="1"/>
          <p:nvPr/>
        </p:nvSpPr>
        <p:spPr>
          <a:xfrm>
            <a:off x="5623881" y="2782879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0.8{u(t-0.4)-u(t-0.6)}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pic>
        <p:nvPicPr>
          <p:cNvPr id="14" name="그림 13" descr="텍스트, 도표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B0CF21A-6747-A5E3-E994-239067FD0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20" y="4080072"/>
            <a:ext cx="3547364" cy="26605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4A071A7-A3FE-918D-564B-98D718E19B8F}"/>
                  </a:ext>
                </a:extLst>
              </p14:cNvPr>
              <p14:cNvContentPartPr/>
              <p14:nvPr/>
            </p14:nvContentPartPr>
            <p14:xfrm>
              <a:off x="7187960" y="3117610"/>
              <a:ext cx="337680" cy="14907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4A071A7-A3FE-918D-564B-98D718E19B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8960" y="3108610"/>
                <a:ext cx="355320" cy="15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E05A58-39C9-EDAF-B5EB-6596B901505B}"/>
              </a:ext>
            </a:extLst>
          </p:cNvPr>
          <p:cNvGrpSpPr/>
          <p:nvPr/>
        </p:nvGrpSpPr>
        <p:grpSpPr>
          <a:xfrm>
            <a:off x="7529960" y="4215970"/>
            <a:ext cx="717120" cy="659880"/>
            <a:chOff x="7529960" y="4215970"/>
            <a:chExt cx="717120" cy="6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F9BF9C3-6719-237A-0DB6-F48223D2EAB6}"/>
                    </a:ext>
                  </a:extLst>
                </p14:cNvPr>
                <p14:cNvContentPartPr/>
                <p14:nvPr/>
              </p14:nvContentPartPr>
              <p14:xfrm>
                <a:off x="7529960" y="4215970"/>
                <a:ext cx="688320" cy="613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F9BF9C3-6719-237A-0DB6-F48223D2E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21320" y="4207330"/>
                  <a:ext cx="70596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378D20C-4FB8-EAE8-CB67-1DF86D77BD5A}"/>
                    </a:ext>
                  </a:extLst>
                </p14:cNvPr>
                <p14:cNvContentPartPr/>
                <p14:nvPr/>
              </p14:nvContentPartPr>
              <p14:xfrm>
                <a:off x="8121440" y="4667050"/>
                <a:ext cx="125640" cy="1731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378D20C-4FB8-EAE8-CB67-1DF86D77BD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12800" y="4658050"/>
                  <a:ext cx="143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184480C-1A2A-BA70-66B4-AB9BECFFDEF8}"/>
                    </a:ext>
                  </a:extLst>
                </p14:cNvPr>
                <p14:cNvContentPartPr/>
                <p14:nvPr/>
              </p14:nvContentPartPr>
              <p14:xfrm>
                <a:off x="8063840" y="4832290"/>
                <a:ext cx="178560" cy="435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184480C-1A2A-BA70-66B4-AB9BECFFDEF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54840" y="4823290"/>
                  <a:ext cx="19620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4C71BECE-4F31-103D-073D-353DFC8A4210}"/>
                  </a:ext>
                </a:extLst>
              </p14:cNvPr>
              <p14:cNvContentPartPr/>
              <p14:nvPr/>
            </p14:nvContentPartPr>
            <p14:xfrm>
              <a:off x="7317200" y="4476610"/>
              <a:ext cx="17280" cy="1418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4C71BECE-4F31-103D-073D-353DFC8A421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08560" y="4467610"/>
                <a:ext cx="349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3A824F8-43A1-F6B7-6525-A2EBC8346283}"/>
                  </a:ext>
                </a:extLst>
              </p14:cNvPr>
              <p14:cNvContentPartPr/>
              <p14:nvPr/>
            </p14:nvContentPartPr>
            <p14:xfrm>
              <a:off x="7340240" y="4613770"/>
              <a:ext cx="124200" cy="9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3A824F8-43A1-F6B7-6525-A2EBC834628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31600" y="4604770"/>
                <a:ext cx="141840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14F4374-7575-06B8-11D9-1C85A7777E8C}"/>
              </a:ext>
            </a:extLst>
          </p:cNvPr>
          <p:cNvSpPr txBox="1"/>
          <p:nvPr/>
        </p:nvSpPr>
        <p:spPr>
          <a:xfrm>
            <a:off x="596900" y="5824028"/>
            <a:ext cx="186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solidFill>
                  <a:srgbClr val="FF0000"/>
                </a:solidFill>
              </a:rPr>
              <a:t>σ</a:t>
            </a:r>
            <a:r>
              <a:rPr lang="en-US" altLang="ko-KR" dirty="0">
                <a:solidFill>
                  <a:srgbClr val="FF0000"/>
                </a:solidFill>
              </a:rPr>
              <a:t>(10x-4)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el-GR" altLang="ko-KR" dirty="0">
                <a:solidFill>
                  <a:srgbClr val="FF0000"/>
                </a:solidFill>
              </a:rPr>
              <a:t>σ</a:t>
            </a:r>
            <a:r>
              <a:rPr lang="en-US" altLang="ko-KR" dirty="0">
                <a:solidFill>
                  <a:srgbClr val="FF0000"/>
                </a:solidFill>
              </a:rPr>
              <a:t>{10(x-0.4)}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F9D34D-BF5D-F07E-2EE2-D2F28213CD8B}"/>
              </a:ext>
            </a:extLst>
          </p:cNvPr>
          <p:cNvSpPr txBox="1"/>
          <p:nvPr/>
        </p:nvSpPr>
        <p:spPr>
          <a:xfrm>
            <a:off x="2336800" y="5846544"/>
            <a:ext cx="180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solidFill>
                  <a:schemeClr val="accent1"/>
                </a:solidFill>
              </a:rPr>
              <a:t>σ</a:t>
            </a:r>
            <a:r>
              <a:rPr lang="en-US" altLang="ko-KR" dirty="0">
                <a:solidFill>
                  <a:schemeClr val="accent1"/>
                </a:solidFill>
              </a:rPr>
              <a:t>(100x-40)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-&gt;</a:t>
            </a:r>
            <a:r>
              <a:rPr lang="el-GR" altLang="ko-KR" dirty="0">
                <a:solidFill>
                  <a:schemeClr val="accent1"/>
                </a:solidFill>
              </a:rPr>
              <a:t>σ</a:t>
            </a:r>
            <a:r>
              <a:rPr lang="en-US" altLang="ko-KR" dirty="0">
                <a:solidFill>
                  <a:schemeClr val="accent1"/>
                </a:solidFill>
              </a:rPr>
              <a:t>{100(x-0.4)}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09C44E8-D94E-8FFA-9404-FF4B7288F808}"/>
              </a:ext>
            </a:extLst>
          </p:cNvPr>
          <p:cNvGrpSpPr/>
          <p:nvPr/>
        </p:nvGrpSpPr>
        <p:grpSpPr>
          <a:xfrm>
            <a:off x="1644320" y="3524050"/>
            <a:ext cx="616680" cy="186480"/>
            <a:chOff x="1644320" y="3524050"/>
            <a:chExt cx="61668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428E7AD-F101-03E3-7AEE-F5B576346DFC}"/>
                    </a:ext>
                  </a:extLst>
                </p14:cNvPr>
                <p14:cNvContentPartPr/>
                <p14:nvPr/>
              </p14:nvContentPartPr>
              <p14:xfrm>
                <a:off x="1644320" y="3555370"/>
                <a:ext cx="558360" cy="896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428E7AD-F101-03E3-7AEE-F5B576346D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35680" y="3546730"/>
                  <a:ext cx="576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7E29DBC-EEA3-BE3D-4ADC-B87371E452EE}"/>
                    </a:ext>
                  </a:extLst>
                </p14:cNvPr>
                <p14:cNvContentPartPr/>
                <p14:nvPr/>
              </p14:nvContentPartPr>
              <p14:xfrm>
                <a:off x="2133200" y="3524050"/>
                <a:ext cx="123120" cy="680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7E29DBC-EEA3-BE3D-4ADC-B87371E452E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24560" y="3515050"/>
                  <a:ext cx="140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42B67B5-B86B-7CA2-D3F5-8824F0F14C12}"/>
                    </a:ext>
                  </a:extLst>
                </p14:cNvPr>
                <p14:cNvContentPartPr/>
                <p14:nvPr/>
              </p14:nvContentPartPr>
              <p14:xfrm>
                <a:off x="2120600" y="3593890"/>
                <a:ext cx="140400" cy="1166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42B67B5-B86B-7CA2-D3F5-8824F0F14C1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1600" y="3584890"/>
                  <a:ext cx="1580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CB0FA37-DB1F-16DC-4648-2ADEC3E58437}"/>
              </a:ext>
            </a:extLst>
          </p:cNvPr>
          <p:cNvGrpSpPr/>
          <p:nvPr/>
        </p:nvGrpSpPr>
        <p:grpSpPr>
          <a:xfrm>
            <a:off x="3314360" y="3586330"/>
            <a:ext cx="557280" cy="259560"/>
            <a:chOff x="3314360" y="3586330"/>
            <a:chExt cx="55728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972E2BC-403B-96FC-A94F-5790FC25D290}"/>
                    </a:ext>
                  </a:extLst>
                </p14:cNvPr>
                <p14:cNvContentPartPr/>
                <p14:nvPr/>
              </p14:nvContentPartPr>
              <p14:xfrm>
                <a:off x="3314360" y="3586330"/>
                <a:ext cx="489600" cy="1238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972E2BC-403B-96FC-A94F-5790FC25D2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05720" y="3577330"/>
                  <a:ext cx="50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9F51ADE-5FE4-D329-5BC5-3A2F97C24FAF}"/>
                    </a:ext>
                  </a:extLst>
                </p14:cNvPr>
                <p14:cNvContentPartPr/>
                <p14:nvPr/>
              </p14:nvContentPartPr>
              <p14:xfrm>
                <a:off x="3706400" y="3593890"/>
                <a:ext cx="165240" cy="252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9F51ADE-5FE4-D329-5BC5-3A2F97C24FA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97400" y="3584890"/>
                  <a:ext cx="182880" cy="26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BF34777-E6B9-7CAB-FD0D-47062E03ECB9}"/>
              </a:ext>
            </a:extLst>
          </p:cNvPr>
          <p:cNvSpPr txBox="1"/>
          <p:nvPr/>
        </p:nvSpPr>
        <p:spPr>
          <a:xfrm>
            <a:off x="443422" y="2894778"/>
            <a:ext cx="512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ko-KR" altLang="en-US" dirty="0">
                <a:solidFill>
                  <a:srgbClr val="FF0000"/>
                </a:solidFill>
              </a:rPr>
              <a:t>의 비는 같지만</a:t>
            </a:r>
            <a:r>
              <a:rPr lang="en-US" altLang="ko-KR" dirty="0">
                <a:solidFill>
                  <a:srgbClr val="FF0000"/>
                </a:solidFill>
              </a:rPr>
              <a:t>, w</a:t>
            </a:r>
            <a:r>
              <a:rPr lang="ko-KR" altLang="en-US" dirty="0">
                <a:solidFill>
                  <a:srgbClr val="FF0000"/>
                </a:solidFill>
              </a:rPr>
              <a:t>를 무한대까지 키우면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20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BB3D9-295C-02FE-7A83-7FF8B94E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noProof="0" dirty="0"/>
          </a:p>
        </p:txBody>
      </p:sp>
      <p:pic>
        <p:nvPicPr>
          <p:cNvPr id="5" name="내용 개체 틀 4" descr="텍스트, 도표, 라인, 그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97B4D6-7A99-D68D-4428-4AD52AD9B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31500" cy="6800850"/>
          </a:xfrm>
        </p:spPr>
      </p:pic>
      <p:pic>
        <p:nvPicPr>
          <p:cNvPr id="4" name="그림 3" descr="라인, 도표, 평행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86B560-AAD2-57CA-B655-FE092F112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966" y="2119312"/>
            <a:ext cx="4267200" cy="2619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92033-8A0A-FBAE-E7F2-992DC7B3A935}"/>
              </a:ext>
            </a:extLst>
          </p:cNvPr>
          <p:cNvSpPr txBox="1"/>
          <p:nvPr/>
        </p:nvSpPr>
        <p:spPr>
          <a:xfrm>
            <a:off x="7822190" y="473689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구간을 더욱 세밀하게 나누면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-&gt; </a:t>
            </a:r>
            <a:r>
              <a:rPr lang="ko-KR" altLang="en-US" dirty="0">
                <a:solidFill>
                  <a:srgbClr val="FF0000"/>
                </a:solidFill>
              </a:rPr>
              <a:t>더 정확하게 함수를 예측할 수 있다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-&gt; </a:t>
            </a:r>
            <a:r>
              <a:rPr lang="ko-KR" altLang="en-US" dirty="0">
                <a:solidFill>
                  <a:srgbClr val="FF0000"/>
                </a:solidFill>
              </a:rPr>
              <a:t>이를 위해 은닉층의 노드 수 늘리기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5D44199-2CDB-D959-2A83-7C403540D405}"/>
              </a:ext>
            </a:extLst>
          </p:cNvPr>
          <p:cNvGrpSpPr/>
          <p:nvPr/>
        </p:nvGrpSpPr>
        <p:grpSpPr>
          <a:xfrm>
            <a:off x="2121680" y="4747690"/>
            <a:ext cx="180000" cy="122760"/>
            <a:chOff x="2121680" y="4747690"/>
            <a:chExt cx="180000" cy="12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B39787B-BD1F-FF38-1B3F-77B0A845F3D3}"/>
                    </a:ext>
                  </a:extLst>
                </p14:cNvPr>
                <p14:cNvContentPartPr/>
                <p14:nvPr/>
              </p14:nvContentPartPr>
              <p14:xfrm>
                <a:off x="2121680" y="4747690"/>
                <a:ext cx="68400" cy="1105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B39787B-BD1F-FF38-1B3F-77B0A845F3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2680" y="4739050"/>
                  <a:ext cx="86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37606A9-081C-3AE6-3D3D-1B3543E6C508}"/>
                    </a:ext>
                  </a:extLst>
                </p14:cNvPr>
                <p14:cNvContentPartPr/>
                <p14:nvPr/>
              </p14:nvContentPartPr>
              <p14:xfrm>
                <a:off x="2222120" y="4863970"/>
                <a:ext cx="360" cy="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37606A9-081C-3AE6-3D3D-1B3543E6C5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13480" y="48549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F28DF19-4B34-74D9-3840-A71C662A7176}"/>
                    </a:ext>
                  </a:extLst>
                </p14:cNvPr>
                <p14:cNvContentPartPr/>
                <p14:nvPr/>
              </p14:nvContentPartPr>
              <p14:xfrm>
                <a:off x="2247680" y="4764610"/>
                <a:ext cx="54000" cy="1058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F28DF19-4B34-74D9-3840-A71C662A71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9040" y="4755970"/>
                  <a:ext cx="7164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C8BAE61-F621-4619-FE5B-38EC50CA43B6}"/>
              </a:ext>
            </a:extLst>
          </p:cNvPr>
          <p:cNvGrpSpPr/>
          <p:nvPr/>
        </p:nvGrpSpPr>
        <p:grpSpPr>
          <a:xfrm>
            <a:off x="2537480" y="4736890"/>
            <a:ext cx="199080" cy="186120"/>
            <a:chOff x="2537480" y="4736890"/>
            <a:chExt cx="19908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F47E1EA-D7B1-2BD5-4949-12F2F0EF910A}"/>
                    </a:ext>
                  </a:extLst>
                </p14:cNvPr>
                <p14:cNvContentPartPr/>
                <p14:nvPr/>
              </p14:nvContentPartPr>
              <p14:xfrm>
                <a:off x="2537480" y="4736890"/>
                <a:ext cx="60120" cy="146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F47E1EA-D7B1-2BD5-4949-12F2F0EF91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28480" y="4727890"/>
                  <a:ext cx="77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712458E-B3A1-4326-EEF9-CF8E37763C2F}"/>
                    </a:ext>
                  </a:extLst>
                </p14:cNvPr>
                <p14:cNvContentPartPr/>
                <p14:nvPr/>
              </p14:nvContentPartPr>
              <p14:xfrm>
                <a:off x="2628560" y="4882690"/>
                <a:ext cx="360" cy="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712458E-B3A1-4326-EEF9-CF8E37763C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19920" y="48740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2549A18-1D99-BCA9-CB85-A3ECE4977962}"/>
                    </a:ext>
                  </a:extLst>
                </p14:cNvPr>
                <p14:cNvContentPartPr/>
                <p14:nvPr/>
              </p14:nvContentPartPr>
              <p14:xfrm>
                <a:off x="2653760" y="4743010"/>
                <a:ext cx="82800" cy="705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2549A18-1D99-BCA9-CB85-A3ECE497796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44760" y="4734370"/>
                  <a:ext cx="100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8C63FE0-425E-C21D-956C-89172987FCCD}"/>
                    </a:ext>
                  </a:extLst>
                </p14:cNvPr>
                <p14:cNvContentPartPr/>
                <p14:nvPr/>
              </p14:nvContentPartPr>
              <p14:xfrm>
                <a:off x="2669240" y="4749490"/>
                <a:ext cx="36360" cy="1735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8C63FE0-425E-C21D-956C-89172987FCC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60240" y="4740850"/>
                  <a:ext cx="5400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95E62D2C-3051-6666-4E60-ADC585AE1451}"/>
                  </a:ext>
                </a:extLst>
              </p14:cNvPr>
              <p14:cNvContentPartPr/>
              <p14:nvPr/>
            </p14:nvContentPartPr>
            <p14:xfrm>
              <a:off x="2914040" y="4749490"/>
              <a:ext cx="57960" cy="1285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95E62D2C-3051-6666-4E60-ADC585AE145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5400" y="4740850"/>
                <a:ext cx="756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A2E1232-B319-C403-950B-2ED4D51306CE}"/>
                  </a:ext>
                </a:extLst>
              </p14:cNvPr>
              <p14:cNvContentPartPr/>
              <p14:nvPr/>
            </p14:nvContentPartPr>
            <p14:xfrm>
              <a:off x="3009800" y="4876570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A2E1232-B319-C403-950B-2ED4D51306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0800" y="48675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7A812FDA-C0CE-2858-291A-EA39161FFE47}"/>
                  </a:ext>
                </a:extLst>
              </p14:cNvPr>
              <p14:cNvContentPartPr/>
              <p14:nvPr/>
            </p14:nvContentPartPr>
            <p14:xfrm>
              <a:off x="3040760" y="4743010"/>
              <a:ext cx="59040" cy="1285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7A812FDA-C0CE-2858-291A-EA39161FFE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32120" y="4734370"/>
                <a:ext cx="766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5AC179CC-CDA2-43EA-419B-11C72C45FAA0}"/>
                  </a:ext>
                </a:extLst>
              </p14:cNvPr>
              <p14:cNvContentPartPr/>
              <p14:nvPr/>
            </p14:nvContentPartPr>
            <p14:xfrm>
              <a:off x="3327320" y="4768570"/>
              <a:ext cx="64440" cy="1047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5AC179CC-CDA2-43EA-419B-11C72C45FA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18320" y="4759570"/>
                <a:ext cx="820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5E39DF7-835B-DA61-7C85-D99933EA6BE2}"/>
                  </a:ext>
                </a:extLst>
              </p14:cNvPr>
              <p14:cNvContentPartPr/>
              <p14:nvPr/>
            </p14:nvContentPartPr>
            <p14:xfrm>
              <a:off x="3415880" y="4889170"/>
              <a:ext cx="360" cy="3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5E39DF7-835B-DA61-7C85-D99933EA6B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07240" y="48805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F0DA1864-8842-EE95-1676-ECBD397B735D}"/>
                  </a:ext>
                </a:extLst>
              </p14:cNvPr>
              <p14:cNvContentPartPr/>
              <p14:nvPr/>
            </p14:nvContentPartPr>
            <p14:xfrm>
              <a:off x="3447200" y="4741210"/>
              <a:ext cx="72720" cy="17388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F0DA1864-8842-EE95-1676-ECBD397B735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38200" y="4732570"/>
                <a:ext cx="903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4E17202F-6B7A-71DE-DCC4-8E8A2D65E94E}"/>
                  </a:ext>
                </a:extLst>
              </p14:cNvPr>
              <p14:cNvContentPartPr/>
              <p14:nvPr/>
            </p14:nvContentPartPr>
            <p14:xfrm>
              <a:off x="6336920" y="2497690"/>
              <a:ext cx="33120" cy="432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4E17202F-6B7A-71DE-DCC4-8E8A2D65E94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28280" y="2489050"/>
                <a:ext cx="5076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그룹 63">
            <a:extLst>
              <a:ext uri="{FF2B5EF4-FFF2-40B4-BE49-F238E27FC236}">
                <a16:creationId xmlns:a16="http://schemas.microsoft.com/office/drawing/2014/main" id="{0AFC102B-F4AB-AD93-BD5F-E42245FF4B20}"/>
              </a:ext>
            </a:extLst>
          </p:cNvPr>
          <p:cNvGrpSpPr/>
          <p:nvPr/>
        </p:nvGrpSpPr>
        <p:grpSpPr>
          <a:xfrm>
            <a:off x="6412880" y="2431810"/>
            <a:ext cx="164160" cy="160200"/>
            <a:chOff x="6412880" y="2431810"/>
            <a:chExt cx="16416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73C68D0-F5A7-0040-C45E-CA7BC58260AA}"/>
                    </a:ext>
                  </a:extLst>
                </p14:cNvPr>
                <p14:cNvContentPartPr/>
                <p14:nvPr/>
              </p14:nvContentPartPr>
              <p14:xfrm>
                <a:off x="6412880" y="2457730"/>
                <a:ext cx="39240" cy="892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73C68D0-F5A7-0040-C45E-CA7BC58260A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03880" y="2449090"/>
                  <a:ext cx="56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29481033-7783-D677-4895-D058932DB5EA}"/>
                    </a:ext>
                  </a:extLst>
                </p14:cNvPr>
                <p14:cNvContentPartPr/>
                <p14:nvPr/>
              </p14:nvContentPartPr>
              <p14:xfrm>
                <a:off x="6438440" y="2454490"/>
                <a:ext cx="1440" cy="28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29481033-7783-D677-4895-D058932DB5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29800" y="2445850"/>
                  <a:ext cx="19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CCB7C29-4932-A858-C60A-48F811F218A0}"/>
                    </a:ext>
                  </a:extLst>
                </p14:cNvPr>
                <p14:cNvContentPartPr/>
                <p14:nvPr/>
              </p14:nvContentPartPr>
              <p14:xfrm>
                <a:off x="6483080" y="2552410"/>
                <a:ext cx="36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CCB7C29-4932-A858-C60A-48F811F218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74080" y="25434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AEF61CC-137D-2B98-5E36-CB192B72312D}"/>
                    </a:ext>
                  </a:extLst>
                </p14:cNvPr>
                <p14:cNvContentPartPr/>
                <p14:nvPr/>
              </p14:nvContentPartPr>
              <p14:xfrm>
                <a:off x="6510440" y="2457010"/>
                <a:ext cx="66600" cy="525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AEF61CC-137D-2B98-5E36-CB192B7231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01440" y="2448370"/>
                  <a:ext cx="84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4A22585-283A-B559-C9A2-32C2883B5141}"/>
                    </a:ext>
                  </a:extLst>
                </p14:cNvPr>
                <p14:cNvContentPartPr/>
                <p14:nvPr/>
              </p14:nvContentPartPr>
              <p14:xfrm>
                <a:off x="6529880" y="2431810"/>
                <a:ext cx="29880" cy="1602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4A22585-283A-B559-C9A2-32C2883B51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20880" y="2423170"/>
                  <a:ext cx="4752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F226410-85C4-3664-8E6E-DA6E67AB9A02}"/>
              </a:ext>
            </a:extLst>
          </p:cNvPr>
          <p:cNvGrpSpPr/>
          <p:nvPr/>
        </p:nvGrpSpPr>
        <p:grpSpPr>
          <a:xfrm>
            <a:off x="6564800" y="2177650"/>
            <a:ext cx="184320" cy="114120"/>
            <a:chOff x="6564800" y="2177650"/>
            <a:chExt cx="184320" cy="1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03BA3F3-A825-7031-FBE5-C9A3EA0B08A6}"/>
                    </a:ext>
                  </a:extLst>
                </p14:cNvPr>
                <p14:cNvContentPartPr/>
                <p14:nvPr/>
              </p14:nvContentPartPr>
              <p14:xfrm>
                <a:off x="6564800" y="2184850"/>
                <a:ext cx="39960" cy="867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03BA3F3-A825-7031-FBE5-C9A3EA0B08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55800" y="2175850"/>
                  <a:ext cx="57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F283A11-1CDF-1A39-B958-A75968A3ED28}"/>
                    </a:ext>
                  </a:extLst>
                </p14:cNvPr>
                <p14:cNvContentPartPr/>
                <p14:nvPr/>
              </p14:nvContentPartPr>
              <p14:xfrm>
                <a:off x="6654440" y="2266930"/>
                <a:ext cx="360" cy="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F283A11-1CDF-1A39-B958-A75968A3ED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45800" y="2257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09704FC-19B6-8B12-A7C0-9D85A5FEB456}"/>
                    </a:ext>
                  </a:extLst>
                </p14:cNvPr>
                <p14:cNvContentPartPr/>
                <p14:nvPr/>
              </p14:nvContentPartPr>
              <p14:xfrm>
                <a:off x="6684680" y="2177650"/>
                <a:ext cx="51840" cy="518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09704FC-19B6-8B12-A7C0-9D85A5FEB4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76040" y="2169010"/>
                  <a:ext cx="69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C9918C0-DAB2-ECA7-9B02-399C3308D3BC}"/>
                    </a:ext>
                  </a:extLst>
                </p14:cNvPr>
                <p14:cNvContentPartPr/>
                <p14:nvPr/>
              </p14:nvContentPartPr>
              <p14:xfrm>
                <a:off x="6711680" y="2190610"/>
                <a:ext cx="32040" cy="1011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C9918C0-DAB2-ECA7-9B02-399C3308D3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02680" y="2181610"/>
                  <a:ext cx="49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F787FEF9-5F7D-9916-B621-49F228E11A95}"/>
                    </a:ext>
                  </a:extLst>
                </p14:cNvPr>
                <p14:cNvContentPartPr/>
                <p14:nvPr/>
              </p14:nvContentPartPr>
              <p14:xfrm>
                <a:off x="6711680" y="2232010"/>
                <a:ext cx="37440" cy="97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F787FEF9-5F7D-9916-B621-49F228E11A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03040" y="2223370"/>
                  <a:ext cx="55080" cy="2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88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2D0D0-E24B-14F6-3D2F-A8268A8D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noProof="0" dirty="0"/>
          </a:p>
        </p:txBody>
      </p:sp>
      <p:pic>
        <p:nvPicPr>
          <p:cNvPr id="5" name="내용 개체 틀 4" descr="텍스트, 물고기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BC99C0C-3DD9-E88A-F7D7-B0A72AF9E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372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60204C-7D69-6CE4-3725-EF83BD2108B1}"/>
              </a:ext>
            </a:extLst>
          </p:cNvPr>
          <p:cNvSpPr txBox="1"/>
          <p:nvPr/>
        </p:nvSpPr>
        <p:spPr>
          <a:xfrm>
            <a:off x="228600" y="5802094"/>
            <a:ext cx="665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FF0000"/>
                </a:solidFill>
              </a:rPr>
              <a:t>인풋 정보가 결론을 내리는데 </a:t>
            </a:r>
            <a:r>
              <a:rPr lang="en-US" altLang="ko-KR" dirty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가지 경로가 영향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Nonlinearities, </a:t>
            </a:r>
            <a:r>
              <a:rPr lang="ko-KR" altLang="en-US" dirty="0">
                <a:solidFill>
                  <a:srgbClr val="FF0000"/>
                </a:solidFill>
              </a:rPr>
              <a:t>즉 활성화함수를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번 거침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복잡한거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x)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1FEED7-927C-ABC2-E207-F60126926CB2}"/>
              </a:ext>
            </a:extLst>
          </p:cNvPr>
          <p:cNvSpPr txBox="1"/>
          <p:nvPr/>
        </p:nvSpPr>
        <p:spPr>
          <a:xfrm>
            <a:off x="4787900" y="5030976"/>
            <a:ext cx="715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accent3"/>
                </a:solidFill>
              </a:rPr>
              <a:t>인풋 정보가 결론을 내리는데 </a:t>
            </a:r>
            <a:r>
              <a:rPr lang="en-US" altLang="ko-KR" dirty="0">
                <a:solidFill>
                  <a:schemeClr val="accent3"/>
                </a:solidFill>
              </a:rPr>
              <a:t>125</a:t>
            </a:r>
            <a:r>
              <a:rPr lang="ko-KR" altLang="en-US" dirty="0">
                <a:solidFill>
                  <a:schemeClr val="accent3"/>
                </a:solidFill>
              </a:rPr>
              <a:t>가지</a:t>
            </a:r>
            <a:r>
              <a:rPr lang="en-US" altLang="ko-KR" dirty="0">
                <a:solidFill>
                  <a:schemeClr val="accent3"/>
                </a:solidFill>
              </a:rPr>
              <a:t>(5^3) </a:t>
            </a:r>
            <a:r>
              <a:rPr lang="ko-KR" altLang="en-US" dirty="0">
                <a:solidFill>
                  <a:schemeClr val="accent3"/>
                </a:solidFill>
              </a:rPr>
              <a:t>경로가 영향</a:t>
            </a:r>
            <a:endParaRPr lang="en-US" altLang="ko-KR" dirty="0">
              <a:solidFill>
                <a:schemeClr val="accent3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chemeClr val="accent3"/>
                </a:solidFill>
              </a:rPr>
              <a:t>Nonlinearities, </a:t>
            </a:r>
            <a:r>
              <a:rPr lang="ko-KR" altLang="en-US" dirty="0">
                <a:solidFill>
                  <a:schemeClr val="accent3"/>
                </a:solidFill>
              </a:rPr>
              <a:t>즉 활성화함수를 </a:t>
            </a:r>
            <a:r>
              <a:rPr lang="en-US" altLang="ko-KR" dirty="0">
                <a:solidFill>
                  <a:schemeClr val="accent3"/>
                </a:solidFill>
              </a:rPr>
              <a:t>4</a:t>
            </a:r>
            <a:r>
              <a:rPr lang="ko-KR" altLang="en-US" dirty="0">
                <a:solidFill>
                  <a:schemeClr val="accent3"/>
                </a:solidFill>
              </a:rPr>
              <a:t>번 거침 </a:t>
            </a:r>
            <a:r>
              <a:rPr lang="en-US" altLang="ko-KR" dirty="0">
                <a:solidFill>
                  <a:schemeClr val="accent3"/>
                </a:solidFill>
              </a:rPr>
              <a:t>(</a:t>
            </a:r>
            <a:r>
              <a:rPr lang="ko-KR" altLang="en-US" dirty="0">
                <a:solidFill>
                  <a:schemeClr val="accent3"/>
                </a:solidFill>
              </a:rPr>
              <a:t>복잡한 거도 가능</a:t>
            </a:r>
            <a:r>
              <a:rPr lang="en-US" altLang="ko-KR" dirty="0">
                <a:solidFill>
                  <a:schemeClr val="accent3"/>
                </a:solidFill>
              </a:rPr>
              <a:t>)</a:t>
            </a:r>
            <a:endParaRPr lang="ko-KR" altLang="en-US" dirty="0">
              <a:solidFill>
                <a:schemeClr val="accent3"/>
              </a:solidFill>
            </a:endParaRPr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9411E0B-DC3D-538E-7AF5-A99D7A09B6AD}"/>
                  </a:ext>
                </a:extLst>
              </p14:cNvPr>
              <p14:cNvContentPartPr/>
              <p14:nvPr/>
            </p14:nvContentPartPr>
            <p14:xfrm>
              <a:off x="1643240" y="5200210"/>
              <a:ext cx="115920" cy="538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9411E0B-DC3D-538E-7AF5-A99D7A09B6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4600" y="5191570"/>
                <a:ext cx="1335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C1A32AE-EA5D-E12F-AAD9-411F361F6037}"/>
                  </a:ext>
                </a:extLst>
              </p14:cNvPr>
              <p14:cNvContentPartPr/>
              <p14:nvPr/>
            </p14:nvContentPartPr>
            <p14:xfrm>
              <a:off x="1568360" y="5594050"/>
              <a:ext cx="55440" cy="2174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C1A32AE-EA5D-E12F-AAD9-411F361F60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9360" y="5585410"/>
                <a:ext cx="730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EED07B2-032F-7A63-B020-1DF6B028B368}"/>
                  </a:ext>
                </a:extLst>
              </p14:cNvPr>
              <p14:cNvContentPartPr/>
              <p14:nvPr/>
            </p14:nvContentPartPr>
            <p14:xfrm>
              <a:off x="1612640" y="5695210"/>
              <a:ext cx="170640" cy="1278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EED07B2-032F-7A63-B020-1DF6B028B3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4000" y="5686570"/>
                <a:ext cx="1882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62957879-97ED-CBC8-4A53-62988804FF70}"/>
                  </a:ext>
                </a:extLst>
              </p14:cNvPr>
              <p14:cNvContentPartPr/>
              <p14:nvPr/>
            </p14:nvContentPartPr>
            <p14:xfrm>
              <a:off x="5060360" y="4616290"/>
              <a:ext cx="83160" cy="47988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62957879-97ED-CBC8-4A53-62988804FF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51720" y="4607290"/>
                <a:ext cx="10080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C2569500-B2DA-F515-49A2-9E28A0895C2C}"/>
                  </a:ext>
                </a:extLst>
              </p14:cNvPr>
              <p14:cNvContentPartPr/>
              <p14:nvPr/>
            </p14:nvContentPartPr>
            <p14:xfrm>
              <a:off x="4927160" y="4965490"/>
              <a:ext cx="169920" cy="16740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C2569500-B2DA-F515-49A2-9E28A0895C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18520" y="4956490"/>
                <a:ext cx="187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C226F110-775B-53CC-66CF-98345AA2F7AC}"/>
                  </a:ext>
                </a:extLst>
              </p14:cNvPr>
              <p14:cNvContentPartPr/>
              <p14:nvPr/>
            </p14:nvContentPartPr>
            <p14:xfrm>
              <a:off x="5098520" y="4973410"/>
              <a:ext cx="90360" cy="16380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C226F110-775B-53CC-66CF-98345AA2F7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89880" y="4964410"/>
                <a:ext cx="108000" cy="18144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ECA0943-56EC-D3F1-CC65-FB5172323B04}"/>
              </a:ext>
            </a:extLst>
          </p:cNvPr>
          <p:cNvSpPr txBox="1"/>
          <p:nvPr/>
        </p:nvSpPr>
        <p:spPr>
          <a:xfrm>
            <a:off x="3619500" y="2592854"/>
            <a:ext cx="801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파라미터의 수가 동일할 시 </a:t>
            </a:r>
            <a:r>
              <a:rPr lang="en-US" altLang="ko-KR" dirty="0"/>
              <a:t>-&gt; </a:t>
            </a:r>
            <a:r>
              <a:rPr lang="ko-KR" altLang="en-US" dirty="0" err="1"/>
              <a:t>은닉층</a:t>
            </a:r>
            <a:r>
              <a:rPr lang="ko-KR" altLang="en-US" dirty="0"/>
              <a:t> 수가 성능을 결정하게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74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66CEF-903F-32E6-72A1-3B6964D0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noProof="0" dirty="0"/>
          </a:p>
        </p:txBody>
      </p:sp>
      <p:pic>
        <p:nvPicPr>
          <p:cNvPr id="5" name="내용 개체 틀 4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5841ABE-184D-2030-0ADD-E6BD312B2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46FCDE-5DC4-6F50-9988-2B3E73287364}"/>
              </a:ext>
            </a:extLst>
          </p:cNvPr>
          <p:cNvSpPr txBox="1"/>
          <p:nvPr/>
        </p:nvSpPr>
        <p:spPr>
          <a:xfrm>
            <a:off x="5435600" y="381575"/>
            <a:ext cx="526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noProof="0" dirty="0" err="1">
                <a:solidFill>
                  <a:srgbClr val="FF0000"/>
                </a:solidFill>
              </a:rPr>
              <a:t>Vanishing</a:t>
            </a:r>
            <a:r>
              <a:rPr lang="ko-KR" noProof="0" dirty="0">
                <a:solidFill>
                  <a:srgbClr val="FF0000"/>
                </a:solidFill>
              </a:rPr>
              <a:t> </a:t>
            </a:r>
            <a:r>
              <a:rPr lang="ko-KR" noProof="0" dirty="0" err="1">
                <a:solidFill>
                  <a:srgbClr val="FF0000"/>
                </a:solidFill>
              </a:rPr>
              <a:t>gradient</a:t>
            </a:r>
            <a:r>
              <a:rPr lang="ko-KR" noProof="0" dirty="0">
                <a:solidFill>
                  <a:srgbClr val="FF0000"/>
                </a:solidFill>
              </a:rPr>
              <a:t> 때문에 </a:t>
            </a:r>
            <a:r>
              <a:rPr lang="ko-KR" noProof="0" dirty="0" err="1">
                <a:solidFill>
                  <a:srgbClr val="FF0000"/>
                </a:solidFill>
              </a:rPr>
              <a:t>딥네트워크가</a:t>
            </a:r>
            <a:r>
              <a:rPr lang="ko-KR" noProof="0" dirty="0">
                <a:solidFill>
                  <a:srgbClr val="FF0000"/>
                </a:solidFill>
              </a:rPr>
              <a:t> 항상  좋다고 장담할 수 없다.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CDD7224-4970-427E-C3E7-6F7196332A03}"/>
                  </a:ext>
                </a:extLst>
              </p14:cNvPr>
              <p14:cNvContentPartPr/>
              <p14:nvPr/>
            </p14:nvContentPartPr>
            <p14:xfrm>
              <a:off x="5606840" y="2396170"/>
              <a:ext cx="1761120" cy="241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CDD7224-4970-427E-C3E7-6F7196332A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7840" y="2387170"/>
                <a:ext cx="1778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F8A779D-D706-090D-4323-E4F63080CAA1}"/>
                  </a:ext>
                </a:extLst>
              </p14:cNvPr>
              <p14:cNvContentPartPr/>
              <p14:nvPr/>
            </p14:nvContentPartPr>
            <p14:xfrm>
              <a:off x="7232240" y="2431810"/>
              <a:ext cx="315000" cy="3902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F8A779D-D706-090D-4323-E4F63080CA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23600" y="2423170"/>
                <a:ext cx="3326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22EE1C7-BDD3-64F5-F254-FC4BA12B1957}"/>
                  </a:ext>
                </a:extLst>
              </p14:cNvPr>
              <p14:cNvContentPartPr/>
              <p14:nvPr/>
            </p14:nvContentPartPr>
            <p14:xfrm>
              <a:off x="7232240" y="2958850"/>
              <a:ext cx="298080" cy="1274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22EE1C7-BDD3-64F5-F254-FC4BA12B19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23600" y="2950210"/>
                <a:ext cx="315720" cy="1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08226FA6-45D3-0CEF-F072-D91E2A99B16E}"/>
              </a:ext>
            </a:extLst>
          </p:cNvPr>
          <p:cNvGrpSpPr/>
          <p:nvPr/>
        </p:nvGrpSpPr>
        <p:grpSpPr>
          <a:xfrm>
            <a:off x="7486400" y="2717650"/>
            <a:ext cx="137520" cy="349560"/>
            <a:chOff x="7486400" y="2717650"/>
            <a:chExt cx="13752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A6E5492-F207-21F1-CBB8-6A96A49844EF}"/>
                    </a:ext>
                  </a:extLst>
                </p14:cNvPr>
                <p14:cNvContentPartPr/>
                <p14:nvPr/>
              </p14:nvContentPartPr>
              <p14:xfrm>
                <a:off x="7486400" y="2937250"/>
                <a:ext cx="132840" cy="1299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A6E5492-F207-21F1-CBB8-6A96A49844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77760" y="2928250"/>
                  <a:ext cx="150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8340354-AA84-53BB-BDAC-A55D36E44AD5}"/>
                    </a:ext>
                  </a:extLst>
                </p14:cNvPr>
                <p14:cNvContentPartPr/>
                <p14:nvPr/>
              </p14:nvContentPartPr>
              <p14:xfrm>
                <a:off x="7549760" y="2717650"/>
                <a:ext cx="74160" cy="1774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8340354-AA84-53BB-BDAC-A55D36E44AD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1120" y="2708650"/>
                  <a:ext cx="91800" cy="195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17D72D0-057B-381A-F89A-CAD07063962C}"/>
              </a:ext>
            </a:extLst>
          </p:cNvPr>
          <p:cNvSpPr txBox="1"/>
          <p:nvPr/>
        </p:nvSpPr>
        <p:spPr>
          <a:xfrm>
            <a:off x="7696200" y="25781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noProof="0" dirty="0">
                <a:solidFill>
                  <a:srgbClr val="FF0000"/>
                </a:solidFill>
              </a:rPr>
              <a:t>남아있는 레이어의 수가 </a:t>
            </a:r>
            <a:r>
              <a:rPr lang="ko-KR" noProof="0" dirty="0" err="1">
                <a:solidFill>
                  <a:srgbClr val="FF0000"/>
                </a:solidFill>
              </a:rPr>
              <a:t>L이라고</a:t>
            </a:r>
            <a:r>
              <a:rPr lang="ko-KR" noProof="0" dirty="0">
                <a:solidFill>
                  <a:srgbClr val="FF0000"/>
                </a:solidFill>
              </a:rPr>
              <a:t> 가정할 때, 0에 가까운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값을 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r>
              <a:rPr lang="ko-KR" altLang="en-US" dirty="0">
                <a:solidFill>
                  <a:srgbClr val="FF0000"/>
                </a:solidFill>
              </a:rPr>
              <a:t>번 곱해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문제발생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noProof="0" dirty="0">
              <a:solidFill>
                <a:srgbClr val="FF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8CE92E-C9DE-86B6-3017-2B943BC17D8B}"/>
              </a:ext>
            </a:extLst>
          </p:cNvPr>
          <p:cNvGrpSpPr/>
          <p:nvPr/>
        </p:nvGrpSpPr>
        <p:grpSpPr>
          <a:xfrm>
            <a:off x="6190040" y="4483090"/>
            <a:ext cx="1902240" cy="1294920"/>
            <a:chOff x="6190040" y="4483090"/>
            <a:chExt cx="1902240" cy="12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362D2F8-97DD-8159-2900-3B1795043481}"/>
                    </a:ext>
                  </a:extLst>
                </p14:cNvPr>
                <p14:cNvContentPartPr/>
                <p14:nvPr/>
              </p14:nvContentPartPr>
              <p14:xfrm>
                <a:off x="6190040" y="4483090"/>
                <a:ext cx="39600" cy="12949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362D2F8-97DD-8159-2900-3B17950434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81400" y="4474090"/>
                  <a:ext cx="57240" cy="13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205217F-6108-3810-1B24-B0FDC6E01DE2}"/>
                    </a:ext>
                  </a:extLst>
                </p14:cNvPr>
                <p14:cNvContentPartPr/>
                <p14:nvPr/>
              </p14:nvContentPartPr>
              <p14:xfrm>
                <a:off x="6273560" y="4608730"/>
                <a:ext cx="1796400" cy="525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205217F-6108-3810-1B24-B0FDC6E01D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64560" y="4600090"/>
                  <a:ext cx="1814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EB9A527-454B-432F-D197-741451DBCF32}"/>
                    </a:ext>
                  </a:extLst>
                </p14:cNvPr>
                <p14:cNvContentPartPr/>
                <p14:nvPr/>
              </p14:nvContentPartPr>
              <p14:xfrm>
                <a:off x="7986080" y="4597210"/>
                <a:ext cx="106200" cy="118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EB9A527-454B-432F-D197-741451DBCF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77440" y="4588210"/>
                  <a:ext cx="123840" cy="13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D034A4-C7B6-F071-7CCE-8A670E95B097}"/>
              </a:ext>
            </a:extLst>
          </p:cNvPr>
          <p:cNvSpPr txBox="1"/>
          <p:nvPr/>
        </p:nvSpPr>
        <p:spPr>
          <a:xfrm>
            <a:off x="8191500" y="4483090"/>
            <a:ext cx="404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레이어가 일정 이상이 되면 정확도가 </a:t>
            </a:r>
            <a:r>
              <a:rPr lang="ko-KR" altLang="en-US" dirty="0" err="1">
                <a:solidFill>
                  <a:srgbClr val="FF0000"/>
                </a:solidFill>
              </a:rPr>
              <a:t>확떨어짐</a:t>
            </a:r>
            <a:r>
              <a:rPr lang="en-US" altLang="ko-KR" dirty="0">
                <a:solidFill>
                  <a:srgbClr val="FF0000"/>
                </a:solidFill>
              </a:rPr>
              <a:t>.-&gt; vanishing gradient </a:t>
            </a:r>
            <a:r>
              <a:rPr lang="ko-KR" altLang="en-US" dirty="0">
                <a:solidFill>
                  <a:srgbClr val="FF0000"/>
                </a:solidFill>
              </a:rPr>
              <a:t>때문</a:t>
            </a:r>
          </a:p>
        </p:txBody>
      </p:sp>
    </p:spTree>
    <p:extLst>
      <p:ext uri="{BB962C8B-B14F-4D97-AF65-F5344CB8AC3E}">
        <p14:creationId xmlns:p14="http://schemas.microsoft.com/office/powerpoint/2010/main" val="112328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1FFF7-D065-D1DE-25D2-52054A94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noProof="0" dirty="0"/>
          </a:p>
        </p:txBody>
      </p:sp>
      <p:pic>
        <p:nvPicPr>
          <p:cNvPr id="9" name="내용 개체 틀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1BB0B9E-05D2-EFB8-EFAD-CAA154438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1239" cy="673084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820D1-8218-5390-BB6A-DE786C4583CF}"/>
              </a:ext>
            </a:extLst>
          </p:cNvPr>
          <p:cNvSpPr txBox="1"/>
          <p:nvPr/>
        </p:nvSpPr>
        <p:spPr>
          <a:xfrm>
            <a:off x="7103659" y="1027906"/>
            <a:ext cx="339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noProof="0" dirty="0" err="1">
                <a:solidFill>
                  <a:srgbClr val="FF0000"/>
                </a:solidFill>
              </a:rPr>
              <a:t>라벨링된</a:t>
            </a:r>
            <a:r>
              <a:rPr lang="ko-KR" noProof="0" dirty="0">
                <a:solidFill>
                  <a:srgbClr val="FF0000"/>
                </a:solidFill>
              </a:rPr>
              <a:t> 데이터가 너무 적다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FADD2-D57A-95B1-47EE-EC452D1EFB0B}"/>
              </a:ext>
            </a:extLst>
          </p:cNvPr>
          <p:cNvSpPr txBox="1"/>
          <p:nvPr/>
        </p:nvSpPr>
        <p:spPr>
          <a:xfrm>
            <a:off x="6229350" y="1984137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noProof="0" dirty="0">
                <a:solidFill>
                  <a:srgbClr val="FF0000"/>
                </a:solidFill>
              </a:rPr>
              <a:t>컴퓨터의 계산 속도가 느리다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D57B6-285B-142F-EE5C-F19ACAEA8767}"/>
              </a:ext>
            </a:extLst>
          </p:cNvPr>
          <p:cNvSpPr txBox="1"/>
          <p:nvPr/>
        </p:nvSpPr>
        <p:spPr>
          <a:xfrm>
            <a:off x="5829300" y="2926478"/>
            <a:ext cx="438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noProof="0" dirty="0" err="1">
                <a:solidFill>
                  <a:srgbClr val="FF0000"/>
                </a:solidFill>
              </a:rPr>
              <a:t>초기설정값을</a:t>
            </a:r>
            <a:r>
              <a:rPr lang="ko-KR" noProof="0" dirty="0">
                <a:solidFill>
                  <a:srgbClr val="FF0000"/>
                </a:solidFill>
              </a:rPr>
              <a:t> 너무 랜덤하게 결정한다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55536-055B-D879-3AAA-52E2B6E03A21}"/>
              </a:ext>
            </a:extLst>
          </p:cNvPr>
          <p:cNvSpPr txBox="1"/>
          <p:nvPr/>
        </p:nvSpPr>
        <p:spPr>
          <a:xfrm>
            <a:off x="5345751" y="3958592"/>
            <a:ext cx="506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noProof="0" dirty="0">
                <a:solidFill>
                  <a:srgbClr val="FF0000"/>
                </a:solidFill>
              </a:rPr>
              <a:t>비선형성을 지닌 </a:t>
            </a:r>
            <a:r>
              <a:rPr lang="ko-KR" noProof="0" dirty="0" err="1">
                <a:solidFill>
                  <a:srgbClr val="FF0000"/>
                </a:solidFill>
              </a:rPr>
              <a:t>시그모이드함수에</a:t>
            </a:r>
            <a:r>
              <a:rPr lang="ko-KR" noProof="0" dirty="0">
                <a:solidFill>
                  <a:srgbClr val="FF0000"/>
                </a:solidFill>
              </a:rPr>
              <a:t> </a:t>
            </a:r>
            <a:r>
              <a:rPr lang="ko-KR" noProof="0" dirty="0" err="1">
                <a:solidFill>
                  <a:srgbClr val="FF0000"/>
                </a:solidFill>
              </a:rPr>
              <a:t>문제가있다</a:t>
            </a:r>
            <a:endParaRPr lang="ko-KR" noProof="0" dirty="0">
              <a:solidFill>
                <a:srgbClr val="FF0000"/>
              </a:solidFill>
            </a:endParaRPr>
          </a:p>
          <a:p>
            <a:r>
              <a:rPr lang="ko-KR" noProof="0" dirty="0">
                <a:solidFill>
                  <a:srgbClr val="FF0000"/>
                </a:solidFill>
              </a:rPr>
              <a:t>(</a:t>
            </a:r>
            <a:r>
              <a:rPr lang="ko-KR" noProof="0" dirty="0" err="1">
                <a:solidFill>
                  <a:srgbClr val="FF0000"/>
                </a:solidFill>
              </a:rPr>
              <a:t>vanishing</a:t>
            </a:r>
            <a:r>
              <a:rPr lang="ko-KR" noProof="0" dirty="0">
                <a:solidFill>
                  <a:srgbClr val="FF0000"/>
                </a:solidFill>
              </a:rPr>
              <a:t> </a:t>
            </a:r>
            <a:r>
              <a:rPr lang="ko-KR" noProof="0" dirty="0" err="1">
                <a:solidFill>
                  <a:srgbClr val="FF0000"/>
                </a:solidFill>
              </a:rPr>
              <a:t>gradient</a:t>
            </a:r>
            <a:r>
              <a:rPr lang="ko-KR" noProof="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4C93A-580F-47E4-BC5C-4521CC60636B}"/>
              </a:ext>
            </a:extLst>
          </p:cNvPr>
          <p:cNvSpPr txBox="1"/>
          <p:nvPr/>
        </p:nvSpPr>
        <p:spPr>
          <a:xfrm>
            <a:off x="2952750" y="3589260"/>
            <a:ext cx="282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noProof="0" dirty="0" err="1">
                <a:solidFill>
                  <a:schemeClr val="accent1"/>
                </a:solidFill>
              </a:rPr>
              <a:t>시그모이드</a:t>
            </a:r>
            <a:r>
              <a:rPr lang="ko-KR" noProof="0" dirty="0">
                <a:solidFill>
                  <a:schemeClr val="accent1"/>
                </a:solidFill>
              </a:rPr>
              <a:t> 사용시 좋다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A1048-371A-5DA4-1C9B-CAACE5F21F9C}"/>
              </a:ext>
            </a:extLst>
          </p:cNvPr>
          <p:cNvSpPr txBox="1"/>
          <p:nvPr/>
        </p:nvSpPr>
        <p:spPr>
          <a:xfrm>
            <a:off x="5899150" y="3589260"/>
            <a:ext cx="338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noProof="0" dirty="0" err="1">
                <a:solidFill>
                  <a:schemeClr val="accent1"/>
                </a:solidFill>
              </a:rPr>
              <a:t>ReLU</a:t>
            </a:r>
            <a:r>
              <a:rPr lang="ko-KR" noProof="0" dirty="0">
                <a:solidFill>
                  <a:schemeClr val="accent1"/>
                </a:solidFill>
              </a:rPr>
              <a:t> 사용시 좋다</a:t>
            </a:r>
          </a:p>
        </p:txBody>
      </p:sp>
    </p:spTree>
    <p:extLst>
      <p:ext uri="{BB962C8B-B14F-4D97-AF65-F5344CB8AC3E}">
        <p14:creationId xmlns:p14="http://schemas.microsoft.com/office/powerpoint/2010/main" val="64596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209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Deep Learning 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전승윤</dc:creator>
  <cp:lastModifiedBy>전승윤</cp:lastModifiedBy>
  <cp:revision>15</cp:revision>
  <dcterms:created xsi:type="dcterms:W3CDTF">2025-08-08T09:57:48Z</dcterms:created>
  <dcterms:modified xsi:type="dcterms:W3CDTF">2025-08-08T16:55:17Z</dcterms:modified>
</cp:coreProperties>
</file>