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59" r:id="rId4"/>
    <p:sldId id="262" r:id="rId5"/>
    <p:sldId id="263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43EDB-9A44-4956-8C62-E763B08F3D5A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E59FA-1D7F-4AEA-AF1C-5EF628310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50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A1067-63AB-2D9C-21DD-5BB637B38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0054BE-AF16-6E8C-18F8-0C5E59CBA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D4DB9-379E-B6A7-4EEE-13F605AC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EC2E1-12AA-4832-28C7-AF155C84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B7C2-0C2A-E0DF-5E4B-10904878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6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AB1EF-5D6A-FA73-1775-771AE07B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28F96-A6C5-3587-10E3-757BFC083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8B9FE-4FFA-2F43-4BE9-51A8C7CE8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C0C3E7-BFA7-9729-CD3F-11B8EAA9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7A4DB-6D1F-37ED-1B64-FF08FCD7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34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AAE21E-EA62-5B11-7780-AED51BFF1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1D5AD7-444C-3CDA-E529-4CB698932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E3A5E-FE9A-77F0-463F-F7A6F257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DE9139-D4DE-E51C-78BF-D84C6621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AADFCE-52EB-9945-9988-45F29849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F13E6-8AF8-1C5D-B62F-32D36A14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C922B-7E5F-D891-E5A5-77E759EA4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B8BAE-5348-BA0F-84AC-92DAA6BC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5BED50-E715-F51D-7635-2F128D97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BC9ABC-38F7-9581-C208-698C115ED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129CF-B95E-7F5F-9961-3D571F4DB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6FD9E-2CFF-E2B4-F1C3-3FE506776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1729-F066-D6A9-5D78-BE22DEAF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15455-1135-206A-E733-2647BCDA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C4682-C8CA-DB29-9506-79323BAA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2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1B446-256B-15E2-B7AA-CB5466B9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06EB1-05CB-8A92-050F-AFD0F7AF4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D59D9-5805-C49A-DAE1-E50A5ABC4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35E46-34E0-D1AB-B073-F09CA3783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40FCF-D501-B015-5834-D966328C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7CBF02-1368-3148-FEA8-4E3D359D4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0EDF4-1AED-420F-0691-ECAE2342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80362-C0C8-6200-0EBD-D6799F1B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470AE8-0B2D-E0CC-5AD8-A429C4606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7934F9-47D7-E99C-F1CA-F459D56A3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9F5D19-F110-D196-EC95-10DC4589A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476349-1A36-FAB4-01FC-543C1394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A2F3B-591F-A42D-B8F3-6A1287C1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38E9-90B2-CE94-32F7-ACAB44CF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9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98DCF-A26D-5226-4B20-190AD754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504E0-3175-C63D-8072-BE5457CF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2B51A8-59AF-14F1-0622-89DD552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25AE6D-6D38-F293-52CC-B568C25F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A75B1D-E1DC-3DF7-2C72-79518006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5A43E-77B4-E7F5-75AF-8D219A20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7441A5-E50C-D4E9-CCA6-4DCC8660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56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1E112-74B6-4072-6CD4-A7F88EE5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9F909-DF9B-CA3B-A2C3-22AA9042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3FC9CB-A39F-2646-46E6-5576610B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BC56DB-BDDC-6854-85A1-19C2EA6C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2F797F-A549-07B2-12FD-3FD386BEE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F3A3E9-36E0-D795-DA24-541AE9D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98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93171-0F71-475D-4C3F-C90E514C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6C2C6D-25FA-6252-0268-33CD057F3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DA862F-5C1E-F1FA-EC86-F3BEAC5CD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D707B-8ECE-CCE4-590B-FE92D76A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B8ABF9-9FE9-29B9-02FC-692A4A9D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A6049-45A3-87B6-D49F-C1CFDDAF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CE9BD2-5338-5F61-0993-68F53B37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3343C-8512-4A89-2776-23BAD0AA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ADB88-4934-274F-7A21-5C5AFA6DC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AFF1-7AF5-4E20-8207-FA88C9DCCA63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57EDF-C404-391F-2900-3FEE6B6A3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CE225C-51E9-CA27-19DD-E755D728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89C2A-B51B-49A7-8D7C-EC37D674CE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37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275F11-B2CA-4365-7F1A-92EABF255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36" y="338784"/>
            <a:ext cx="10866684" cy="58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87C97B2-422B-1CFA-BC17-C478CADCA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490482"/>
            <a:ext cx="3797495" cy="56962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08F431-BCEE-1DB8-C656-DF0BA08D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84" y="490482"/>
            <a:ext cx="4311966" cy="64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4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371FC-9A2C-811F-1A6E-A52FD13C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8" y="429202"/>
            <a:ext cx="10820003" cy="599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48144B9B-4D28-D48C-39C5-01373A28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401" y="474345"/>
            <a:ext cx="8367197" cy="460247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13765F2-6447-724E-8B8E-48E2F4E5E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39" y="5300592"/>
            <a:ext cx="1035512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2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368C57-939C-BF6C-A383-058E74D7D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40" y="777142"/>
            <a:ext cx="10355120" cy="10002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41E83A-8DA8-F43F-4A4A-268DD643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78" y="2451161"/>
            <a:ext cx="3838575" cy="9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0AECFE-4C81-F8EF-9EF7-1AF581348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512" y="2441636"/>
            <a:ext cx="2505075" cy="9906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5874DEF-2E14-CB9B-73BE-24516483F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947" y="2470211"/>
            <a:ext cx="4562475" cy="971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FFB247-F57C-8F02-3AC8-9405896D5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690" y="4392689"/>
            <a:ext cx="2038350" cy="11620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E122DB-1F5E-BC62-8CDD-9ADC700A4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1461" y="4392689"/>
            <a:ext cx="3305175" cy="13239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6225A0-AF46-3E18-402B-1B9FC29AB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1235" y="4392689"/>
            <a:ext cx="3362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5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BF9A8BA-0497-FF1F-9C16-8F414C053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0" y="338017"/>
            <a:ext cx="2258304" cy="12092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310C7B-8930-2EC1-5A04-59DAA3A1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50" y="2057212"/>
            <a:ext cx="2727607" cy="12092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B61966-62AC-96F4-DE9F-CDC0CA18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2057212"/>
            <a:ext cx="4674086" cy="12092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DF1CDA-BEBF-BA1F-9617-3E18F91CC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0" y="4214101"/>
            <a:ext cx="6638460" cy="12092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A411EE-5401-AE0E-F5AD-5CCB5393E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2077" y="4214101"/>
            <a:ext cx="2771644" cy="12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6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8FB2D-BAE5-C9FB-C1A5-0D9D4BD0C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84" y="333895"/>
            <a:ext cx="7144747" cy="1352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AF40E3-EA5A-26FA-88E9-70120ACA5987}"/>
              </a:ext>
            </a:extLst>
          </p:cNvPr>
          <p:cNvSpPr txBox="1"/>
          <p:nvPr/>
        </p:nvSpPr>
        <p:spPr>
          <a:xfrm>
            <a:off x="7767483" y="717876"/>
            <a:ext cx="3854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Why is it efficient?</a:t>
            </a:r>
            <a:endParaRPr lang="ko-KR" altLang="en-US" sz="3200" b="1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3F55FE-0D2B-5C56-7CDF-E4FA31A8D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44" y="2501257"/>
            <a:ext cx="581106" cy="7906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3C1419-879B-F198-1A8C-85CA15059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96" y="2572705"/>
            <a:ext cx="571580" cy="6477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412A07-9542-645D-88CF-68A96CC668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2718" y="2553651"/>
            <a:ext cx="381053" cy="685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F4B54-714B-896C-BA9F-10FDC586A689}"/>
              </a:ext>
            </a:extLst>
          </p:cNvPr>
          <p:cNvSpPr txBox="1"/>
          <p:nvPr/>
        </p:nvSpPr>
        <p:spPr>
          <a:xfrm>
            <a:off x="4296695" y="2711933"/>
            <a:ext cx="60468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: </a:t>
            </a:r>
            <a:r>
              <a:rPr lang="ko-KR" altLang="en-US" sz="2200" b="1" dirty="0" err="1"/>
              <a:t>순전파</a:t>
            </a:r>
            <a:r>
              <a:rPr lang="ko-KR" altLang="en-US" sz="2200" b="1" dirty="0"/>
              <a:t> 과정을 통해 계산되고 저장되는 값들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7C1D1-E47B-8EF5-FC40-EED5D6C44E08}"/>
              </a:ext>
            </a:extLst>
          </p:cNvPr>
          <p:cNvSpPr txBox="1"/>
          <p:nvPr/>
        </p:nvSpPr>
        <p:spPr>
          <a:xfrm>
            <a:off x="1248697" y="4493342"/>
            <a:ext cx="7806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즉</a:t>
            </a:r>
            <a:r>
              <a:rPr lang="en-US" altLang="ko-KR" sz="3200" b="1" dirty="0"/>
              <a:t>, </a:t>
            </a:r>
            <a:r>
              <a:rPr lang="ko-KR" altLang="en-US" sz="3200" b="1" dirty="0" err="1"/>
              <a:t>순전파</a:t>
            </a:r>
            <a:r>
              <a:rPr lang="ko-KR" altLang="en-US" sz="3200" b="1" dirty="0"/>
              <a:t> 과정에서 저장했던 값들을 </a:t>
            </a:r>
            <a:endParaRPr lang="en-US" altLang="ko-KR" sz="3200" b="1" dirty="0"/>
          </a:p>
          <a:p>
            <a:r>
              <a:rPr lang="ko-KR" altLang="en-US" sz="3200" b="1" dirty="0"/>
              <a:t>이용해 </a:t>
            </a:r>
            <a:r>
              <a:rPr lang="en-US" altLang="ko-KR" sz="3200" b="1" dirty="0"/>
              <a:t>gradient</a:t>
            </a:r>
            <a:r>
              <a:rPr lang="ko-KR" altLang="en-US" sz="3200" b="1" dirty="0"/>
              <a:t>를 계산</a:t>
            </a:r>
          </a:p>
        </p:txBody>
      </p:sp>
    </p:spTree>
    <p:extLst>
      <p:ext uri="{BB962C8B-B14F-4D97-AF65-F5344CB8AC3E}">
        <p14:creationId xmlns:p14="http://schemas.microsoft.com/office/powerpoint/2010/main" val="258686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877D3E-996E-B744-1D7B-086A119C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17" y="409619"/>
            <a:ext cx="11795566" cy="561018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0769DD-914E-2305-C91A-ACDD1E50B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898" y="2842260"/>
            <a:ext cx="3132102" cy="18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1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22</Words>
  <Application>Microsoft Office PowerPoint</Application>
  <PresentationFormat>와이드스크린</PresentationFormat>
  <Paragraphs>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ADLaM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제희 김</dc:creator>
  <cp:lastModifiedBy>김제희</cp:lastModifiedBy>
  <cp:revision>5</cp:revision>
  <dcterms:created xsi:type="dcterms:W3CDTF">2025-07-17T10:56:14Z</dcterms:created>
  <dcterms:modified xsi:type="dcterms:W3CDTF">2025-07-21T06:26:35Z</dcterms:modified>
</cp:coreProperties>
</file>