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BE51B-8946-30F0-1D1F-604C3F9DC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38285D-A154-F733-CFF8-0331E8D25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F825-7C53-0F8B-E8FB-C0DF32BE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8DA8C-B956-E3CD-1249-E32595D9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81A59-29AB-2A75-9048-0B71D048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87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74612-CC10-791E-E5F9-DDDFB0D1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87AE96-BE09-4FB8-F961-5CBE9558A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A333E-306C-04A9-B8A5-18F53CCE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47789-0964-A077-51D3-E78A9D6E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D026A-1C4F-A6C3-A16E-D6455E5F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D255AE-9B91-A39A-5D34-7AE6012EC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A2248B-4C91-2206-5D13-3061B6E1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84467-95C0-9D1A-0454-5F840959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9987F-3198-5F67-5885-5E28278A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71A545-C31A-CD75-CD87-F0ABE758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97CA19-9631-5CC6-8D79-FC5DDEF7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7B9C8-D206-496F-4E9E-4F234887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CAE55-9328-51AA-383D-23CE7901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C34B7-C4DA-4CA4-D82C-8BC7371D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4D81B-F5F6-9765-A002-3E646586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6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E6E69-7BD5-8FFE-AE60-B0574112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F9B88-FE94-E804-2E43-FFC99763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16484-714D-9850-95B8-F505FD45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5B3797-3CCA-E797-5F9D-DD42E50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612D70-6DB6-14C9-BF28-5FF1F365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0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EEC74-D285-BDFA-E865-A1CA6CDB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6F553-5D59-70E2-B272-0B775B5BA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6A126-C17D-BA30-AA94-39B3319D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7F238-8154-74AD-2005-9DCA0411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CB94D-C086-23A4-75DE-F8D7DBB0B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C65E3C-A796-AF32-11DD-4E83F30B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83231-E0C7-CD5D-153E-92566E9D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F99C4-11E8-DD3B-FD3C-33DB04DDD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67EDB-6027-8FAF-35EE-0793604B4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A2E6F9-C8DE-060B-98FD-EA8313206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6A8B6E-82C5-4F84-463B-6649D2CA8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2BEE47-EC37-15C5-E7C3-E80C9141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568846-E5CA-95F4-DA15-CD5B19EA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C4EAA7-90F4-4DC4-966E-F24CAA06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10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8FA98-769A-2493-7C97-56C15FB5C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6DB507-CD5D-D7DB-9C47-4E48D569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849784-EEC9-68D9-4043-1E76D1D8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8AC397-9B52-B74D-43B2-CA0A6D44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2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8467D3-5A6E-E1A5-8109-B6F64BF6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BE63DB-0DCA-12FD-F911-817C79970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DE47A-3F61-AB1C-3022-3FBBFB4C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45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4169F-4A70-868D-C0FF-2877DAF7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B9D2A-249B-0446-24E2-94E9459C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476157-A5BF-9EE0-BA1B-E55DFDBD5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C5E778-9F6B-699E-5FCF-F8D0A87CB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653047-03DC-8C12-5C96-7A7F417D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4B0D2A-D121-E28F-8278-F6242380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16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C6A3D-08A2-113E-1B41-BF16B743B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64E073-F218-8294-840D-E5A5E6D96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047EF3-ACCD-B193-8568-004FF7A9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2B2A0-F76B-8E72-E134-6A468A2F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48088-BDE2-C3B5-AA9B-7124E9AA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B730F-A637-603E-7ACE-2C8B835F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50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9AE994-4748-C234-16B7-50948E78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3C5EC-C4D9-57D7-0214-15E17679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D2C05-3027-2231-746C-277F487EA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2334-2B79-46A0-98F0-3278A29BBDA7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28490-6BFB-D56A-4347-81A4C6EE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3AEF9-3E72-7E5C-5AB2-56B8C75216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CB08-A70A-41ED-91A0-E802D5DC00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12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110.1208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1C6B0-846D-1248-3CD6-F6DF9FC69C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 모델 및 데이터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85DA43-730E-0F0D-F051-15088789F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주준형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49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3506C-D4A4-C442-6EE3-D4FB2E725695}"/>
              </a:ext>
            </a:extLst>
          </p:cNvPr>
          <p:cNvSpPr txBox="1"/>
          <p:nvPr/>
        </p:nvSpPr>
        <p:spPr>
          <a:xfrm>
            <a:off x="1351892" y="829570"/>
            <a:ext cx="881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로지스틱 </a:t>
            </a:r>
            <a:r>
              <a:rPr lang="en-US" altLang="ko-KR" dirty="0"/>
              <a:t>: CE</a:t>
            </a:r>
            <a:r>
              <a:rPr lang="ko-KR" altLang="en-US" dirty="0"/>
              <a:t>의 이론적 기반 </a:t>
            </a:r>
            <a:r>
              <a:rPr lang="en-US" altLang="ko-KR" dirty="0"/>
              <a:t>– CCE/SCCE</a:t>
            </a:r>
            <a:r>
              <a:rPr lang="ko-KR" altLang="en-US" dirty="0"/>
              <a:t>와 정량적 비교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6A148-D02B-1760-1EFD-CBC7E110C0FB}"/>
              </a:ext>
            </a:extLst>
          </p:cNvPr>
          <p:cNvSpPr txBox="1"/>
          <p:nvPr/>
        </p:nvSpPr>
        <p:spPr>
          <a:xfrm>
            <a:off x="1351892" y="1921812"/>
            <a:ext cx="8810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Naïve Bayes : </a:t>
            </a:r>
            <a:r>
              <a:rPr lang="ko-KR" altLang="en-US" dirty="0"/>
              <a:t>손실함수의 영향 미미</a:t>
            </a:r>
            <a:r>
              <a:rPr lang="en-US" altLang="ko-KR" dirty="0"/>
              <a:t>, </a:t>
            </a:r>
            <a:r>
              <a:rPr lang="ko-KR" altLang="en-US" dirty="0"/>
              <a:t>데이터의 조건부 독립 가정이 영향을 </a:t>
            </a:r>
            <a:r>
              <a:rPr lang="ko-KR" altLang="en-US" dirty="0" err="1"/>
              <a:t>크게미침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따라서 손실함수의 개선을 위한 모델로 쓰긴 애매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A0DF2-F9C8-F486-ADC2-E85CA75D2855}"/>
              </a:ext>
            </a:extLst>
          </p:cNvPr>
          <p:cNvSpPr txBox="1"/>
          <p:nvPr/>
        </p:nvSpPr>
        <p:spPr>
          <a:xfrm>
            <a:off x="1351892" y="3429000"/>
            <a:ext cx="1027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트리기반 앙상블 </a:t>
            </a:r>
            <a:r>
              <a:rPr lang="en-US" altLang="ko-KR" dirty="0"/>
              <a:t>: </a:t>
            </a:r>
            <a:r>
              <a:rPr lang="ko-KR" altLang="en-US" dirty="0"/>
              <a:t>일반적으로 </a:t>
            </a:r>
            <a:r>
              <a:rPr lang="en-US" altLang="ko-KR" dirty="0"/>
              <a:t>Outlier</a:t>
            </a:r>
            <a:r>
              <a:rPr lang="ko-KR" altLang="en-US" dirty="0"/>
              <a:t>에 대해 덜 민감</a:t>
            </a:r>
            <a:r>
              <a:rPr lang="en-US" altLang="ko-KR" dirty="0"/>
              <a:t>, </a:t>
            </a:r>
            <a:r>
              <a:rPr lang="ko-KR" altLang="en-US" dirty="0"/>
              <a:t>손실함수의 개선을 나타내긴 애매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19AE4-5176-8FB6-17C8-50C42D4C576C}"/>
              </a:ext>
            </a:extLst>
          </p:cNvPr>
          <p:cNvSpPr txBox="1"/>
          <p:nvPr/>
        </p:nvSpPr>
        <p:spPr>
          <a:xfrm>
            <a:off x="1351892" y="4519047"/>
            <a:ext cx="1027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SVM : </a:t>
            </a:r>
            <a:r>
              <a:rPr lang="ko-KR" altLang="en-US" dirty="0"/>
              <a:t>원래 </a:t>
            </a:r>
            <a:r>
              <a:rPr lang="en-US" altLang="ko-KR" dirty="0"/>
              <a:t>CE</a:t>
            </a:r>
            <a:r>
              <a:rPr lang="ko-KR" altLang="en-US" dirty="0"/>
              <a:t>를 </a:t>
            </a:r>
            <a:r>
              <a:rPr lang="ko-KR" altLang="en-US" dirty="0" err="1"/>
              <a:t>안씀</a:t>
            </a:r>
            <a:r>
              <a:rPr lang="en-US" altLang="ko-KR" dirty="0"/>
              <a:t>, </a:t>
            </a:r>
            <a:r>
              <a:rPr lang="ko-KR" altLang="en-US" dirty="0"/>
              <a:t>근데 다른 </a:t>
            </a:r>
            <a:r>
              <a:rPr lang="en-US" altLang="ko-KR" dirty="0"/>
              <a:t>loss </a:t>
            </a:r>
            <a:r>
              <a:rPr lang="ko-KR" altLang="en-US" dirty="0"/>
              <a:t>대신에도 </a:t>
            </a:r>
            <a:r>
              <a:rPr lang="en-US" altLang="ko-KR" dirty="0"/>
              <a:t>CCE/SCCE</a:t>
            </a:r>
            <a:r>
              <a:rPr lang="ko-KR" altLang="en-US" dirty="0"/>
              <a:t>가 효과적인지 확인가능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8EBE4-842F-EBFD-4325-DD8BC0F6A3EA}"/>
              </a:ext>
            </a:extLst>
          </p:cNvPr>
          <p:cNvSpPr txBox="1"/>
          <p:nvPr/>
        </p:nvSpPr>
        <p:spPr>
          <a:xfrm>
            <a:off x="1351892" y="5609094"/>
            <a:ext cx="1027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Gradient Boost : Outlier</a:t>
            </a:r>
            <a:r>
              <a:rPr lang="ko-KR" altLang="en-US" dirty="0"/>
              <a:t>과 </a:t>
            </a:r>
            <a:r>
              <a:rPr lang="en-US" altLang="ko-KR" dirty="0"/>
              <a:t>label noise</a:t>
            </a:r>
            <a:r>
              <a:rPr lang="ko-KR" altLang="en-US" dirty="0"/>
              <a:t>에 민감</a:t>
            </a:r>
            <a:r>
              <a:rPr lang="en-US" altLang="ko-KR" dirty="0"/>
              <a:t>, </a:t>
            </a:r>
            <a:r>
              <a:rPr lang="ko-KR" altLang="en-US" dirty="0"/>
              <a:t>실질적으로 </a:t>
            </a:r>
            <a:r>
              <a:rPr lang="en-US" altLang="ko-KR" dirty="0"/>
              <a:t>Robust</a:t>
            </a:r>
            <a:r>
              <a:rPr lang="ko-KR" altLang="en-US" dirty="0"/>
              <a:t>한지 입증하기 편함</a:t>
            </a:r>
          </a:p>
        </p:txBody>
      </p:sp>
    </p:spTree>
    <p:extLst>
      <p:ext uri="{BB962C8B-B14F-4D97-AF65-F5344CB8AC3E}">
        <p14:creationId xmlns:p14="http://schemas.microsoft.com/office/powerpoint/2010/main" val="49717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83EAFC-A465-C7A6-6351-C3AA6C4B0A9A}"/>
              </a:ext>
            </a:extLst>
          </p:cNvPr>
          <p:cNvSpPr txBox="1"/>
          <p:nvPr/>
        </p:nvSpPr>
        <p:spPr>
          <a:xfrm>
            <a:off x="1758412" y="1452398"/>
            <a:ext cx="1097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Kaggle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5384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54B11-E289-4045-26B3-AB1E60BEF9FF}"/>
              </a:ext>
            </a:extLst>
          </p:cNvPr>
          <p:cNvSpPr txBox="1"/>
          <p:nvPr/>
        </p:nvSpPr>
        <p:spPr>
          <a:xfrm>
            <a:off x="1417449" y="2773606"/>
            <a:ext cx="9020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논문 </a:t>
            </a:r>
            <a:r>
              <a:rPr lang="nl-NL" altLang="ko-KR" dirty="0">
                <a:hlinkClick r:id="rId2"/>
              </a:rPr>
              <a:t>https://arxiv.org/abs/2110.12088</a:t>
            </a:r>
            <a:r>
              <a:rPr lang="nl-NL" altLang="ko-KR" dirty="0"/>
              <a:t> (</a:t>
            </a:r>
            <a:r>
              <a:rPr lang="ko-KR" altLang="en-US" dirty="0"/>
              <a:t>인용 </a:t>
            </a:r>
            <a:r>
              <a:rPr lang="en-US" altLang="ko-KR" dirty="0"/>
              <a:t>348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nl-NL" altLang="ko-KR" dirty="0"/>
          </a:p>
          <a:p>
            <a:endParaRPr lang="nl-NL" altLang="ko-KR" dirty="0"/>
          </a:p>
          <a:p>
            <a:r>
              <a:rPr lang="ko-KR" altLang="en-US" dirty="0"/>
              <a:t>데이터 및 코드 </a:t>
            </a:r>
            <a:r>
              <a:rPr lang="en-US" altLang="ko-KR" dirty="0"/>
              <a:t>: </a:t>
            </a:r>
            <a:r>
              <a:rPr lang="nl-NL" altLang="ko-KR" dirty="0"/>
              <a:t>https://github.com/UCSC-REAL/cifar-10-100n/tree/main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6CC48-B5AA-CD8F-FD1B-D2AEBE634E8E}"/>
              </a:ext>
            </a:extLst>
          </p:cNvPr>
          <p:cNvSpPr txBox="1"/>
          <p:nvPr/>
        </p:nvSpPr>
        <p:spPr>
          <a:xfrm>
            <a:off x="1417449" y="491502"/>
            <a:ext cx="10972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/>
              <a:t>CIFAR-10N/100N (Real human noisy labels) (2021)</a:t>
            </a:r>
          </a:p>
          <a:p>
            <a:endParaRPr lang="pt-BR" altLang="ko-KR" sz="2400" dirty="0"/>
          </a:p>
          <a:p>
            <a:r>
              <a:rPr lang="ko-KR" altLang="en-US" sz="2400" dirty="0"/>
              <a:t>일부 학습 라벨 의도적 </a:t>
            </a:r>
            <a:r>
              <a:rPr lang="ko-KR" altLang="en-US" sz="2400" dirty="0" err="1"/>
              <a:t>랜덤화한</a:t>
            </a:r>
            <a:r>
              <a:rPr lang="ko-KR" altLang="en-US" sz="2400" dirty="0"/>
              <a:t> 분류 데이터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라벨 노이즈에 대한 손실 비교에 적합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최근 </a:t>
            </a:r>
            <a:r>
              <a:rPr lang="en-US" altLang="ko-KR" sz="2400" dirty="0"/>
              <a:t>LNL(</a:t>
            </a:r>
            <a:r>
              <a:rPr lang="ko-KR" altLang="en-US" sz="2400" dirty="0"/>
              <a:t>노이즈 라벨 학습</a:t>
            </a:r>
            <a:r>
              <a:rPr lang="en-US" altLang="ko-KR" sz="2400" dirty="0"/>
              <a:t>) </a:t>
            </a:r>
            <a:r>
              <a:rPr lang="ko-KR" altLang="en-US" sz="2400" dirty="0"/>
              <a:t>비교 실험에서 가장 널리 쓰이는 노이즈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30F54-DD5F-A1BD-ADFB-E97A25528DCC}"/>
              </a:ext>
            </a:extLst>
          </p:cNvPr>
          <p:cNvSpPr txBox="1"/>
          <p:nvPr/>
        </p:nvSpPr>
        <p:spPr>
          <a:xfrm>
            <a:off x="1417449" y="4187145"/>
            <a:ext cx="105724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2400" dirty="0"/>
              <a:t>Clothing1M</a:t>
            </a:r>
          </a:p>
          <a:p>
            <a:endParaRPr lang="pt-BR" altLang="ko-KR" sz="2400" dirty="0"/>
          </a:p>
          <a:p>
            <a:r>
              <a:rPr lang="ko-KR" altLang="en-US" sz="2400" dirty="0"/>
              <a:t>웹 </a:t>
            </a:r>
            <a:r>
              <a:rPr lang="ko-KR" altLang="en-US" sz="2400" dirty="0" err="1"/>
              <a:t>크롤링을</a:t>
            </a:r>
            <a:r>
              <a:rPr lang="ko-KR" altLang="en-US" sz="2400" dirty="0"/>
              <a:t> 통한 현실 라벨 노이즈</a:t>
            </a:r>
            <a:r>
              <a:rPr lang="en-US" altLang="ko-KR" sz="2400" dirty="0"/>
              <a:t>(</a:t>
            </a:r>
            <a:r>
              <a:rPr lang="ko-KR" altLang="en-US" sz="2400" dirty="0"/>
              <a:t>약 </a:t>
            </a:r>
            <a:r>
              <a:rPr lang="en-US" altLang="ko-KR" sz="2400" dirty="0"/>
              <a:t>38%)</a:t>
            </a:r>
            <a:r>
              <a:rPr lang="ko-KR" altLang="en-US" sz="2400" dirty="0"/>
              <a:t>가 포함된 대규모 의류 이미지</a:t>
            </a:r>
            <a:endParaRPr lang="en-US" altLang="ko-KR" sz="2400" dirty="0"/>
          </a:p>
          <a:p>
            <a:r>
              <a:rPr lang="ko-KR" altLang="en-US" sz="2400" dirty="0"/>
              <a:t>원저자 코드 및 후속연구 활발</a:t>
            </a:r>
            <a:r>
              <a:rPr lang="en-US" altLang="ko-KR" sz="2400" dirty="0"/>
              <a:t>, </a:t>
            </a:r>
            <a:r>
              <a:rPr lang="ko-KR" altLang="en-US" sz="2400" dirty="0"/>
              <a:t>최신 논문들 </a:t>
            </a:r>
            <a:r>
              <a:rPr lang="ko-KR" altLang="en-US" sz="2400" dirty="0" err="1"/>
              <a:t>체택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DD317-8E40-ACA2-8B7D-7C195BAC82B6}"/>
              </a:ext>
            </a:extLst>
          </p:cNvPr>
          <p:cNvSpPr txBox="1"/>
          <p:nvPr/>
        </p:nvSpPr>
        <p:spPr>
          <a:xfrm>
            <a:off x="338380" y="173787"/>
            <a:ext cx="10972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Kaggle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410A8-6A1D-C57B-0147-26D647746C39}"/>
              </a:ext>
            </a:extLst>
          </p:cNvPr>
          <p:cNvSpPr txBox="1"/>
          <p:nvPr/>
        </p:nvSpPr>
        <p:spPr>
          <a:xfrm>
            <a:off x="1417449" y="5997166"/>
            <a:ext cx="6195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https://github.com/Cysu/noisy_label</a:t>
            </a:r>
          </a:p>
        </p:txBody>
      </p:sp>
    </p:spTree>
    <p:extLst>
      <p:ext uri="{BB962C8B-B14F-4D97-AF65-F5344CB8AC3E}">
        <p14:creationId xmlns:p14="http://schemas.microsoft.com/office/powerpoint/2010/main" val="278035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9E19EE-6678-EFD9-FDF5-FFD868B3DB4E}"/>
              </a:ext>
            </a:extLst>
          </p:cNvPr>
          <p:cNvSpPr txBox="1"/>
          <p:nvPr/>
        </p:nvSpPr>
        <p:spPr>
          <a:xfrm>
            <a:off x="422976" y="4528451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https://shebuti.com/outlier-detection-datasets-odds/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8207FB-6865-D500-D5DD-A01D2326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06" y="443444"/>
            <a:ext cx="3944318" cy="597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140027-3A44-50BB-71C3-C618BFB17BD3}"/>
              </a:ext>
            </a:extLst>
          </p:cNvPr>
          <p:cNvSpPr txBox="1"/>
          <p:nvPr/>
        </p:nvSpPr>
        <p:spPr>
          <a:xfrm>
            <a:off x="422976" y="956451"/>
            <a:ext cx="10972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ODDS</a:t>
            </a:r>
            <a:r>
              <a:rPr lang="ko-KR" altLang="en-US" sz="2400" dirty="0"/>
              <a:t> </a:t>
            </a:r>
            <a:r>
              <a:rPr lang="en-US" altLang="ko-KR" sz="2400" dirty="0"/>
              <a:t>(Outlier</a:t>
            </a:r>
            <a:r>
              <a:rPr lang="ko-KR" altLang="en-US" sz="2400" dirty="0"/>
              <a:t> </a:t>
            </a:r>
            <a:r>
              <a:rPr lang="en-US" altLang="ko-KR" sz="2400" dirty="0"/>
              <a:t>Detection</a:t>
            </a:r>
            <a:r>
              <a:rPr lang="ko-KR" altLang="en-US" sz="2400" dirty="0"/>
              <a:t> </a:t>
            </a:r>
            <a:r>
              <a:rPr lang="en-US" altLang="ko-KR" sz="2400" dirty="0" err="1"/>
              <a:t>DataSets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Outlier / Anomaly Detection </a:t>
            </a:r>
            <a:r>
              <a:rPr lang="ko-KR" altLang="en-US" sz="2400" dirty="0"/>
              <a:t>연구분야에서</a:t>
            </a:r>
            <a:endParaRPr lang="en-US" altLang="ko-KR" sz="2400" dirty="0"/>
          </a:p>
          <a:p>
            <a:r>
              <a:rPr lang="ko-KR" altLang="en-US" sz="2400" dirty="0"/>
              <a:t>널리 사용되는 공개 벤치마크 데이터셋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도메인 다양성</a:t>
            </a:r>
            <a:r>
              <a:rPr lang="en-US" altLang="ko-KR" sz="2400" dirty="0"/>
              <a:t>, </a:t>
            </a:r>
            <a:r>
              <a:rPr lang="ko-KR" altLang="en-US" sz="2400" dirty="0"/>
              <a:t>정답 레이블 제공</a:t>
            </a:r>
            <a:r>
              <a:rPr lang="en-US" altLang="ko-KR" sz="2400" dirty="0"/>
              <a:t>,</a:t>
            </a:r>
          </a:p>
          <a:p>
            <a:r>
              <a:rPr lang="ko-KR" altLang="en-US" sz="2400" dirty="0"/>
              <a:t>지속적인 학계 사용으로 신뢰가능</a:t>
            </a:r>
          </a:p>
        </p:txBody>
      </p:sp>
    </p:spTree>
    <p:extLst>
      <p:ext uri="{BB962C8B-B14F-4D97-AF65-F5344CB8AC3E}">
        <p14:creationId xmlns:p14="http://schemas.microsoft.com/office/powerpoint/2010/main" val="1725175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1275F-CFC0-7104-4AD9-637A24F31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B72DCE-2F8F-6B96-29DF-9C298AEC1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06" y="443444"/>
            <a:ext cx="3944318" cy="5971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6E766-291C-92DD-9A27-F9A8198907CA}"/>
              </a:ext>
            </a:extLst>
          </p:cNvPr>
          <p:cNvSpPr txBox="1"/>
          <p:nvPr/>
        </p:nvSpPr>
        <p:spPr>
          <a:xfrm>
            <a:off x="422976" y="956451"/>
            <a:ext cx="1097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Ionosphere / Glass / </a:t>
            </a:r>
            <a:r>
              <a:rPr lang="en-US" altLang="ko-KR" sz="2400" dirty="0" err="1"/>
              <a:t>Statlog</a:t>
            </a:r>
            <a:r>
              <a:rPr lang="en-US" altLang="ko-KR" sz="2400" dirty="0"/>
              <a:t>(Shuttle)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데이터의 </a:t>
            </a:r>
            <a:r>
              <a:rPr lang="en-US" altLang="ko-KR" sz="2400" dirty="0"/>
              <a:t>Outlier </a:t>
            </a:r>
            <a:r>
              <a:rPr lang="ko-KR" altLang="en-US" sz="2400" dirty="0"/>
              <a:t>비율 명시</a:t>
            </a:r>
          </a:p>
        </p:txBody>
      </p:sp>
    </p:spTree>
    <p:extLst>
      <p:ext uri="{BB962C8B-B14F-4D97-AF65-F5344CB8AC3E}">
        <p14:creationId xmlns:p14="http://schemas.microsoft.com/office/powerpoint/2010/main" val="408435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243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연구 모델 및 데이터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준형 주</dc:creator>
  <cp:lastModifiedBy>준형 주</cp:lastModifiedBy>
  <cp:revision>1</cp:revision>
  <dcterms:created xsi:type="dcterms:W3CDTF">2025-09-07T10:20:15Z</dcterms:created>
  <dcterms:modified xsi:type="dcterms:W3CDTF">2025-09-07T10:23:10Z</dcterms:modified>
</cp:coreProperties>
</file>