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384" r:id="rId2"/>
    <p:sldId id="385" r:id="rId3"/>
    <p:sldId id="306" r:id="rId4"/>
    <p:sldId id="386" r:id="rId5"/>
    <p:sldId id="389" r:id="rId6"/>
    <p:sldId id="390" r:id="rId7"/>
    <p:sldId id="387" r:id="rId8"/>
    <p:sldId id="388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6" r:id="rId24"/>
    <p:sldId id="405" r:id="rId25"/>
    <p:sldId id="407" r:id="rId26"/>
    <p:sldId id="408" r:id="rId27"/>
    <p:sldId id="410" r:id="rId28"/>
    <p:sldId id="41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B109E2-73BC-426F-8963-FF4D5A48C5A3}" v="177" dt="2025-05-24T20:18:24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1192" autoAdjust="0"/>
  </p:normalViewPr>
  <p:slideViewPr>
    <p:cSldViewPr snapToGrid="0">
      <p:cViewPr varScale="1">
        <p:scale>
          <a:sx n="45" d="100"/>
          <a:sy n="45" d="100"/>
        </p:scale>
        <p:origin x="51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영빈 이" userId="49d2af44f97a23be" providerId="LiveId" clId="{89B109E2-73BC-426F-8963-FF4D5A48C5A3}"/>
    <pc:docChg chg="undo custSel addSld delSld modSld sldOrd">
      <pc:chgData name="영빈 이" userId="49d2af44f97a23be" providerId="LiveId" clId="{89B109E2-73BC-426F-8963-FF4D5A48C5A3}" dt="2025-05-24T20:21:25.316" v="6864" actId="20577"/>
      <pc:docMkLst>
        <pc:docMk/>
      </pc:docMkLst>
      <pc:sldChg chg="del">
        <pc:chgData name="영빈 이" userId="49d2af44f97a23be" providerId="LiveId" clId="{89B109E2-73BC-426F-8963-FF4D5A48C5A3}" dt="2025-05-23T15:37:59.362" v="0" actId="47"/>
        <pc:sldMkLst>
          <pc:docMk/>
          <pc:sldMk cId="3154010618" sldId="257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2376437945" sldId="258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322510326" sldId="259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1105558553" sldId="260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1357329565" sldId="261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2476025938" sldId="263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3533355418" sldId="265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2843892205" sldId="268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3628167539" sldId="269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938612329" sldId="271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2657497723" sldId="272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800621030" sldId="273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1178394137" sldId="275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3993626977" sldId="276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1727876420" sldId="278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3815735481" sldId="279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1754073193" sldId="282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24558794" sldId="283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3182184933" sldId="284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2809523117" sldId="289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1550075135" sldId="290"/>
        </pc:sldMkLst>
      </pc:sldChg>
      <pc:sldChg chg="addSp delSp modSp mod modNotesTx">
        <pc:chgData name="영빈 이" userId="49d2af44f97a23be" providerId="LiveId" clId="{89B109E2-73BC-426F-8963-FF4D5A48C5A3}" dt="2025-05-23T15:49:46.446" v="1297" actId="20577"/>
        <pc:sldMkLst>
          <pc:docMk/>
          <pc:sldMk cId="3805196106" sldId="306"/>
        </pc:sldMkLst>
        <pc:spChg chg="mod">
          <ac:chgData name="영빈 이" userId="49d2af44f97a23be" providerId="LiveId" clId="{89B109E2-73BC-426F-8963-FF4D5A48C5A3}" dt="2025-05-23T15:47:18.292" v="523" actId="20577"/>
          <ac:spMkLst>
            <pc:docMk/>
            <pc:sldMk cId="3805196106" sldId="306"/>
            <ac:spMk id="2" creationId="{DFCA6A77-BE27-F9BA-325A-8BBE9BE41501}"/>
          </ac:spMkLst>
        </pc:spChg>
        <pc:spChg chg="add del mod">
          <ac:chgData name="영빈 이" userId="49d2af44f97a23be" providerId="LiveId" clId="{89B109E2-73BC-426F-8963-FF4D5A48C5A3}" dt="2025-05-23T15:42:20.215" v="17"/>
          <ac:spMkLst>
            <pc:docMk/>
            <pc:sldMk cId="3805196106" sldId="306"/>
            <ac:spMk id="5" creationId="{C3283A90-23AB-63AF-14C6-82C7090A958D}"/>
          </ac:spMkLst>
        </pc:spChg>
        <pc:picChg chg="add mod">
          <ac:chgData name="영빈 이" userId="49d2af44f97a23be" providerId="LiveId" clId="{89B109E2-73BC-426F-8963-FF4D5A48C5A3}" dt="2025-05-23T15:42:21.342" v="19" actId="962"/>
          <ac:picMkLst>
            <pc:docMk/>
            <pc:sldMk cId="3805196106" sldId="306"/>
            <ac:picMk id="7" creationId="{E96AFC1F-316C-3DD4-DF92-145D269A07C5}"/>
          </ac:picMkLst>
        </pc:picChg>
        <pc:picChg chg="add mod">
          <ac:chgData name="영빈 이" userId="49d2af44f97a23be" providerId="LiveId" clId="{89B109E2-73BC-426F-8963-FF4D5A48C5A3}" dt="2025-05-23T15:42:34.378" v="22" actId="1076"/>
          <ac:picMkLst>
            <pc:docMk/>
            <pc:sldMk cId="3805196106" sldId="306"/>
            <ac:picMk id="9" creationId="{4C4D80E7-E4FB-9121-0FEA-498A77D766EC}"/>
          </ac:picMkLst>
        </pc:picChg>
        <pc:picChg chg="del">
          <ac:chgData name="영빈 이" userId="49d2af44f97a23be" providerId="LiveId" clId="{89B109E2-73BC-426F-8963-FF4D5A48C5A3}" dt="2025-05-23T15:41:12.123" v="1" actId="478"/>
          <ac:picMkLst>
            <pc:docMk/>
            <pc:sldMk cId="3805196106" sldId="306"/>
            <ac:picMk id="10" creationId="{A671B30B-AA31-4BEE-F3AA-9926F4E73FD3}"/>
          </ac:picMkLst>
        </pc:picChg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2463825443" sldId="307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4093749097" sldId="308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3465271266" sldId="322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3437837086" sldId="323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1364364627" sldId="324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1633002765" sldId="325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2218255240" sldId="326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2373195572" sldId="327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370384659" sldId="328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55172988" sldId="329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3743299821" sldId="330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1349835856" sldId="331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582270424" sldId="332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2556228691" sldId="333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2109778589" sldId="334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2876168854" sldId="335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1215937091" sldId="336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2971854266" sldId="337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2605984454" sldId="338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3422481249" sldId="339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597079002" sldId="340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111529165" sldId="341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95895069" sldId="342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2794960993" sldId="343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4067273468" sldId="344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2365887337" sldId="345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1844637823" sldId="346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2970073101" sldId="347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4248369621" sldId="348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4139297947" sldId="349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783198266" sldId="350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3799064125" sldId="351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70117676" sldId="352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1474650599" sldId="353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869994673" sldId="354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3428145457" sldId="355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1809052339" sldId="356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2429098541" sldId="357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2000170103" sldId="358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1793206341" sldId="359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223813512" sldId="360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152736206" sldId="361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682637539" sldId="363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810657539" sldId="364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2947250101" sldId="365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944054350" sldId="366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2776866253" sldId="367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1655241764" sldId="368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3297672881" sldId="369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874138255" sldId="370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4164242914" sldId="371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901274192" sldId="372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3446642008" sldId="373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1894301448" sldId="374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1592226114" sldId="376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536932308" sldId="377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2873726552" sldId="378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1707859626" sldId="379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784269632" sldId="380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3681330490" sldId="381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48377331" sldId="382"/>
        </pc:sldMkLst>
      </pc:sldChg>
      <pc:sldChg chg="del">
        <pc:chgData name="영빈 이" userId="49d2af44f97a23be" providerId="LiveId" clId="{89B109E2-73BC-426F-8963-FF4D5A48C5A3}" dt="2025-05-23T15:37:59.362" v="0" actId="47"/>
        <pc:sldMkLst>
          <pc:docMk/>
          <pc:sldMk cId="198371844" sldId="383"/>
        </pc:sldMkLst>
      </pc:sldChg>
      <pc:sldChg chg="modSp mod">
        <pc:chgData name="영빈 이" userId="49d2af44f97a23be" providerId="LiveId" clId="{89B109E2-73BC-426F-8963-FF4D5A48C5A3}" dt="2025-05-24T20:19:02.062" v="6837" actId="20577"/>
        <pc:sldMkLst>
          <pc:docMk/>
          <pc:sldMk cId="1263749072" sldId="384"/>
        </pc:sldMkLst>
        <pc:spChg chg="mod">
          <ac:chgData name="영빈 이" userId="49d2af44f97a23be" providerId="LiveId" clId="{89B109E2-73BC-426F-8963-FF4D5A48C5A3}" dt="2025-05-24T20:19:02.062" v="6837" actId="20577"/>
          <ac:spMkLst>
            <pc:docMk/>
            <pc:sldMk cId="1263749072" sldId="384"/>
            <ac:spMk id="2" creationId="{E74D6AE3-FDC8-8584-67AB-882EEABE4EF5}"/>
          </ac:spMkLst>
        </pc:spChg>
      </pc:sldChg>
      <pc:sldChg chg="addSp delSp modSp add mod ord modNotesTx">
        <pc:chgData name="영빈 이" userId="49d2af44f97a23be" providerId="LiveId" clId="{89B109E2-73BC-426F-8963-FF4D5A48C5A3}" dt="2025-05-23T15:47:09.167" v="503" actId="20577"/>
        <pc:sldMkLst>
          <pc:docMk/>
          <pc:sldMk cId="3889071810" sldId="385"/>
        </pc:sldMkLst>
        <pc:spChg chg="mod">
          <ac:chgData name="영빈 이" userId="49d2af44f97a23be" providerId="LiveId" clId="{89B109E2-73BC-426F-8963-FF4D5A48C5A3}" dt="2025-05-23T15:45:51.034" v="123" actId="20577"/>
          <ac:spMkLst>
            <pc:docMk/>
            <pc:sldMk cId="3889071810" sldId="385"/>
            <ac:spMk id="2" creationId="{3FC33F92-492C-A76F-AA86-68D8C41E4617}"/>
          </ac:spMkLst>
        </pc:spChg>
        <pc:spChg chg="add del">
          <ac:chgData name="영빈 이" userId="49d2af44f97a23be" providerId="LiveId" clId="{89B109E2-73BC-426F-8963-FF4D5A48C5A3}" dt="2025-05-23T15:41:45.007" v="12"/>
          <ac:spMkLst>
            <pc:docMk/>
            <pc:sldMk cId="3889071810" sldId="385"/>
            <ac:spMk id="5" creationId="{14F24448-3596-8B2E-F982-2E100F617B3D}"/>
          </ac:spMkLst>
        </pc:spChg>
        <pc:picChg chg="add del mod ord">
          <ac:chgData name="영빈 이" userId="49d2af44f97a23be" providerId="LiveId" clId="{89B109E2-73BC-426F-8963-FF4D5A48C5A3}" dt="2025-05-23T15:41:43.042" v="11" actId="22"/>
          <ac:picMkLst>
            <pc:docMk/>
            <pc:sldMk cId="3889071810" sldId="385"/>
            <ac:picMk id="6" creationId="{F7D9F8FD-7492-301B-9C73-848544492AED}"/>
          </ac:picMkLst>
        </pc:picChg>
        <pc:picChg chg="add mod">
          <ac:chgData name="영빈 이" userId="49d2af44f97a23be" providerId="LiveId" clId="{89B109E2-73BC-426F-8963-FF4D5A48C5A3}" dt="2025-05-23T15:41:42.310" v="9"/>
          <ac:picMkLst>
            <pc:docMk/>
            <pc:sldMk cId="3889071810" sldId="385"/>
            <ac:picMk id="8" creationId="{C3CDA575-1006-C565-67D1-80C5BE6C0123}"/>
          </ac:picMkLst>
        </pc:picChg>
        <pc:picChg chg="add mod">
          <ac:chgData name="영빈 이" userId="49d2af44f97a23be" providerId="LiveId" clId="{89B109E2-73BC-426F-8963-FF4D5A48C5A3}" dt="2025-05-23T15:41:46.028" v="14" actId="962"/>
          <ac:picMkLst>
            <pc:docMk/>
            <pc:sldMk cId="3889071810" sldId="385"/>
            <ac:picMk id="10" creationId="{A310FF36-FCA8-8C2E-BD87-5803EDA37C8B}"/>
          </ac:picMkLst>
        </pc:picChg>
      </pc:sldChg>
      <pc:sldChg chg="addSp delSp modSp add mod modNotesTx">
        <pc:chgData name="영빈 이" userId="49d2af44f97a23be" providerId="LiveId" clId="{89B109E2-73BC-426F-8963-FF4D5A48C5A3}" dt="2025-05-23T16:47:43.438" v="4481" actId="20577"/>
        <pc:sldMkLst>
          <pc:docMk/>
          <pc:sldMk cId="1489728343" sldId="386"/>
        </pc:sldMkLst>
        <pc:spChg chg="mod">
          <ac:chgData name="영빈 이" userId="49d2af44f97a23be" providerId="LiveId" clId="{89B109E2-73BC-426F-8963-FF4D5A48C5A3}" dt="2025-05-23T16:00:47.574" v="1642" actId="20577"/>
          <ac:spMkLst>
            <pc:docMk/>
            <pc:sldMk cId="1489728343" sldId="386"/>
            <ac:spMk id="2" creationId="{CE68FED2-BA84-B0E3-8448-9A4F4AA03227}"/>
          </ac:spMkLst>
        </pc:spChg>
        <pc:spChg chg="add del mod">
          <ac:chgData name="영빈 이" userId="49d2af44f97a23be" providerId="LiveId" clId="{89B109E2-73BC-426F-8963-FF4D5A48C5A3}" dt="2025-05-23T16:00:36.008" v="1617"/>
          <ac:spMkLst>
            <pc:docMk/>
            <pc:sldMk cId="1489728343" sldId="386"/>
            <ac:spMk id="5" creationId="{FB2E04B0-C134-7C8A-0FE1-857FEE7CE51F}"/>
          </ac:spMkLst>
        </pc:spChg>
        <pc:picChg chg="del">
          <ac:chgData name="영빈 이" userId="49d2af44f97a23be" providerId="LiveId" clId="{89B109E2-73BC-426F-8963-FF4D5A48C5A3}" dt="2025-05-23T16:00:29.093" v="1616" actId="478"/>
          <ac:picMkLst>
            <pc:docMk/>
            <pc:sldMk cId="1489728343" sldId="386"/>
            <ac:picMk id="7" creationId="{9D1A4466-CB4C-E637-C273-73F16F4D756A}"/>
          </ac:picMkLst>
        </pc:picChg>
        <pc:picChg chg="add mod">
          <ac:chgData name="영빈 이" userId="49d2af44f97a23be" providerId="LiveId" clId="{89B109E2-73BC-426F-8963-FF4D5A48C5A3}" dt="2025-05-23T16:00:37.213" v="1619" actId="962"/>
          <ac:picMkLst>
            <pc:docMk/>
            <pc:sldMk cId="1489728343" sldId="386"/>
            <ac:picMk id="8" creationId="{E72B4F4A-8639-FF85-C43E-26F1976D7971}"/>
          </ac:picMkLst>
        </pc:picChg>
        <pc:picChg chg="del">
          <ac:chgData name="영빈 이" userId="49d2af44f97a23be" providerId="LiveId" clId="{89B109E2-73BC-426F-8963-FF4D5A48C5A3}" dt="2025-05-23T16:00:40.730" v="1620" actId="478"/>
          <ac:picMkLst>
            <pc:docMk/>
            <pc:sldMk cId="1489728343" sldId="386"/>
            <ac:picMk id="9" creationId="{88E1A0BF-0EAC-E14E-774F-C6AC06B18E9D}"/>
          </ac:picMkLst>
        </pc:picChg>
      </pc:sldChg>
      <pc:sldChg chg="new del">
        <pc:chgData name="영빈 이" userId="49d2af44f97a23be" providerId="LiveId" clId="{89B109E2-73BC-426F-8963-FF4D5A48C5A3}" dt="2025-05-23T16:05:18.887" v="1971" actId="680"/>
        <pc:sldMkLst>
          <pc:docMk/>
          <pc:sldMk cId="4126735095" sldId="387"/>
        </pc:sldMkLst>
      </pc:sldChg>
      <pc:sldChg chg="addSp delSp modSp add del mod modNotesTx">
        <pc:chgData name="영빈 이" userId="49d2af44f97a23be" providerId="LiveId" clId="{89B109E2-73BC-426F-8963-FF4D5A48C5A3}" dt="2025-05-23T16:38:21.939" v="3819" actId="1035"/>
        <pc:sldMkLst>
          <pc:docMk/>
          <pc:sldMk cId="4180470183" sldId="387"/>
        </pc:sldMkLst>
        <pc:spChg chg="mod">
          <ac:chgData name="영빈 이" userId="49d2af44f97a23be" providerId="LiveId" clId="{89B109E2-73BC-426F-8963-FF4D5A48C5A3}" dt="2025-05-23T16:05:36.051" v="1990" actId="20577"/>
          <ac:spMkLst>
            <pc:docMk/>
            <pc:sldMk cId="4180470183" sldId="387"/>
            <ac:spMk id="2" creationId="{86238C8C-C9DA-B6BA-0BC0-413202E6B0B9}"/>
          </ac:spMkLst>
        </pc:spChg>
        <pc:spChg chg="add del mod">
          <ac:chgData name="영빈 이" userId="49d2af44f97a23be" providerId="LiveId" clId="{89B109E2-73BC-426F-8963-FF4D5A48C5A3}" dt="2025-05-23T16:05:28.501" v="1975" actId="22"/>
          <ac:spMkLst>
            <pc:docMk/>
            <pc:sldMk cId="4180470183" sldId="387"/>
            <ac:spMk id="5" creationId="{0195035E-A834-3418-633A-DB2201F95FCB}"/>
          </ac:spMkLst>
        </pc:spChg>
        <pc:picChg chg="add mod ord">
          <ac:chgData name="영빈 이" userId="49d2af44f97a23be" providerId="LiveId" clId="{89B109E2-73BC-426F-8963-FF4D5A48C5A3}" dt="2025-05-23T16:38:21.939" v="3819" actId="1035"/>
          <ac:picMkLst>
            <pc:docMk/>
            <pc:sldMk cId="4180470183" sldId="387"/>
            <ac:picMk id="7" creationId="{BAA20773-289D-871B-77C0-EFFFC30F0354}"/>
          </ac:picMkLst>
        </pc:picChg>
        <pc:picChg chg="del">
          <ac:chgData name="영빈 이" userId="49d2af44f97a23be" providerId="LiveId" clId="{89B109E2-73BC-426F-8963-FF4D5A48C5A3}" dt="2025-05-23T16:05:27.068" v="1974" actId="478"/>
          <ac:picMkLst>
            <pc:docMk/>
            <pc:sldMk cId="4180470183" sldId="387"/>
            <ac:picMk id="8" creationId="{474C81ED-2629-B33E-C84C-29BE8ECBB7EF}"/>
          </ac:picMkLst>
        </pc:picChg>
      </pc:sldChg>
      <pc:sldChg chg="addSp delSp modSp add del mod modNotesTx">
        <pc:chgData name="영빈 이" userId="49d2af44f97a23be" providerId="LiveId" clId="{89B109E2-73BC-426F-8963-FF4D5A48C5A3}" dt="2025-05-23T16:53:37.865" v="4662" actId="20577"/>
        <pc:sldMkLst>
          <pc:docMk/>
          <pc:sldMk cId="3190267381" sldId="388"/>
        </pc:sldMkLst>
        <pc:spChg chg="mod">
          <ac:chgData name="영빈 이" userId="49d2af44f97a23be" providerId="LiveId" clId="{89B109E2-73BC-426F-8963-FF4D5A48C5A3}" dt="2025-05-23T16:19:21.967" v="2528" actId="20577"/>
          <ac:spMkLst>
            <pc:docMk/>
            <pc:sldMk cId="3190267381" sldId="388"/>
            <ac:spMk id="2" creationId="{4DBB1C37-F5BC-E1C7-D69F-48D6D3D113E9}"/>
          </ac:spMkLst>
        </pc:spChg>
        <pc:spChg chg="add del mod">
          <ac:chgData name="영빈 이" userId="49d2af44f97a23be" providerId="LiveId" clId="{89B109E2-73BC-426F-8963-FF4D5A48C5A3}" dt="2025-05-23T16:19:09.338" v="2512" actId="22"/>
          <ac:spMkLst>
            <pc:docMk/>
            <pc:sldMk cId="3190267381" sldId="388"/>
            <ac:spMk id="5" creationId="{C5599AB5-C406-D037-52EA-D607FF5E2044}"/>
          </ac:spMkLst>
        </pc:spChg>
        <pc:picChg chg="del">
          <ac:chgData name="영빈 이" userId="49d2af44f97a23be" providerId="LiveId" clId="{89B109E2-73BC-426F-8963-FF4D5A48C5A3}" dt="2025-05-23T16:19:07.962" v="2511" actId="478"/>
          <ac:picMkLst>
            <pc:docMk/>
            <pc:sldMk cId="3190267381" sldId="388"/>
            <ac:picMk id="7" creationId="{DA8AF514-C6F0-2586-79A3-57B8EE91313A}"/>
          </ac:picMkLst>
        </pc:picChg>
        <pc:picChg chg="add mod ord">
          <ac:chgData name="영빈 이" userId="49d2af44f97a23be" providerId="LiveId" clId="{89B109E2-73BC-426F-8963-FF4D5A48C5A3}" dt="2025-05-23T16:19:09.338" v="2512" actId="22"/>
          <ac:picMkLst>
            <pc:docMk/>
            <pc:sldMk cId="3190267381" sldId="388"/>
            <ac:picMk id="8" creationId="{932FFAFC-4BCE-CC35-8241-D52A769104BF}"/>
          </ac:picMkLst>
        </pc:picChg>
      </pc:sldChg>
      <pc:sldChg chg="addSp delSp modSp add mod modNotesTx">
        <pc:chgData name="영빈 이" userId="49d2af44f97a23be" providerId="LiveId" clId="{89B109E2-73BC-426F-8963-FF4D5A48C5A3}" dt="2025-05-23T16:36:49.265" v="3814" actId="20577"/>
        <pc:sldMkLst>
          <pc:docMk/>
          <pc:sldMk cId="2442919256" sldId="389"/>
        </pc:sldMkLst>
        <pc:spChg chg="del mod">
          <ac:chgData name="영빈 이" userId="49d2af44f97a23be" providerId="LiveId" clId="{89B109E2-73BC-426F-8963-FF4D5A48C5A3}" dt="2025-05-23T16:26:46.908" v="2977" actId="478"/>
          <ac:spMkLst>
            <pc:docMk/>
            <pc:sldMk cId="2442919256" sldId="389"/>
            <ac:spMk id="2" creationId="{F0CD49EA-7DA3-67D7-524B-69E8E83D15B1}"/>
          </ac:spMkLst>
        </pc:spChg>
        <pc:spChg chg="add del mod">
          <ac:chgData name="영빈 이" userId="49d2af44f97a23be" providerId="LiveId" clId="{89B109E2-73BC-426F-8963-FF4D5A48C5A3}" dt="2025-05-23T16:30:15.324" v="3322" actId="20577"/>
          <ac:spMkLst>
            <pc:docMk/>
            <pc:sldMk cId="2442919256" sldId="389"/>
            <ac:spMk id="5" creationId="{18FCE8CE-1665-ECAF-18A5-A835CE8758A1}"/>
          </ac:spMkLst>
        </pc:spChg>
        <pc:picChg chg="del">
          <ac:chgData name="영빈 이" userId="49d2af44f97a23be" providerId="LiveId" clId="{89B109E2-73BC-426F-8963-FF4D5A48C5A3}" dt="2025-05-23T16:23:26.431" v="2768" actId="478"/>
          <ac:picMkLst>
            <pc:docMk/>
            <pc:sldMk cId="2442919256" sldId="389"/>
            <ac:picMk id="8" creationId="{610D4DFA-9FB0-B031-9496-64FF3B51A856}"/>
          </ac:picMkLst>
        </pc:picChg>
        <pc:picChg chg="add mod">
          <ac:chgData name="영빈 이" userId="49d2af44f97a23be" providerId="LiveId" clId="{89B109E2-73BC-426F-8963-FF4D5A48C5A3}" dt="2025-05-23T16:26:32.551" v="2974"/>
          <ac:picMkLst>
            <pc:docMk/>
            <pc:sldMk cId="2442919256" sldId="389"/>
            <ac:picMk id="1026" creationId="{A30F1460-1BAE-6BE6-0B8C-976D53226347}"/>
          </ac:picMkLst>
        </pc:picChg>
        <pc:picChg chg="add mod">
          <ac:chgData name="영빈 이" userId="49d2af44f97a23be" providerId="LiveId" clId="{89B109E2-73BC-426F-8963-FF4D5A48C5A3}" dt="2025-05-23T16:29:13.397" v="3269" actId="1038"/>
          <ac:picMkLst>
            <pc:docMk/>
            <pc:sldMk cId="2442919256" sldId="389"/>
            <ac:picMk id="1028" creationId="{9137663A-CF88-C3CB-E29E-D42C12390BDD}"/>
          </ac:picMkLst>
        </pc:picChg>
      </pc:sldChg>
      <pc:sldChg chg="addSp delSp modSp add mod modNotesTx">
        <pc:chgData name="영빈 이" userId="49d2af44f97a23be" providerId="LiveId" clId="{89B109E2-73BC-426F-8963-FF4D5A48C5A3}" dt="2025-05-23T16:38:02.384" v="3818" actId="20577"/>
        <pc:sldMkLst>
          <pc:docMk/>
          <pc:sldMk cId="1452545766" sldId="390"/>
        </pc:sldMkLst>
        <pc:spChg chg="mod">
          <ac:chgData name="영빈 이" userId="49d2af44f97a23be" providerId="LiveId" clId="{89B109E2-73BC-426F-8963-FF4D5A48C5A3}" dt="2025-05-23T16:32:57.078" v="3604" actId="20577"/>
          <ac:spMkLst>
            <pc:docMk/>
            <pc:sldMk cId="1452545766" sldId="390"/>
            <ac:spMk id="5" creationId="{60293872-283F-20CF-F4D2-281F73068129}"/>
          </ac:spMkLst>
        </pc:spChg>
        <pc:picChg chg="del mod">
          <ac:chgData name="영빈 이" userId="49d2af44f97a23be" providerId="LiveId" clId="{89B109E2-73BC-426F-8963-FF4D5A48C5A3}" dt="2025-05-23T16:32:22.815" v="3557" actId="478"/>
          <ac:picMkLst>
            <pc:docMk/>
            <pc:sldMk cId="1452545766" sldId="390"/>
            <ac:picMk id="1028" creationId="{7C8ADC1D-572E-FA8E-5870-1A56B76DCE98}"/>
          </ac:picMkLst>
        </pc:picChg>
        <pc:picChg chg="add mod">
          <ac:chgData name="영빈 이" userId="49d2af44f97a23be" providerId="LiveId" clId="{89B109E2-73BC-426F-8963-FF4D5A48C5A3}" dt="2025-05-23T16:32:29.472" v="3564" actId="1035"/>
          <ac:picMkLst>
            <pc:docMk/>
            <pc:sldMk cId="1452545766" sldId="390"/>
            <ac:picMk id="2050" creationId="{36CFC051-A00E-AB5C-B7C4-F1D5540E742C}"/>
          </ac:picMkLst>
        </pc:picChg>
      </pc:sldChg>
      <pc:sldChg chg="addSp delSp modSp add mod modNotesTx">
        <pc:chgData name="영빈 이" userId="49d2af44f97a23be" providerId="LiveId" clId="{89B109E2-73BC-426F-8963-FF4D5A48C5A3}" dt="2025-05-24T05:43:36.185" v="5311" actId="20577"/>
        <pc:sldMkLst>
          <pc:docMk/>
          <pc:sldMk cId="747756751" sldId="391"/>
        </pc:sldMkLst>
        <pc:spChg chg="mod">
          <ac:chgData name="영빈 이" userId="49d2af44f97a23be" providerId="LiveId" clId="{89B109E2-73BC-426F-8963-FF4D5A48C5A3}" dt="2025-05-24T05:43:36.185" v="5311" actId="20577"/>
          <ac:spMkLst>
            <pc:docMk/>
            <pc:sldMk cId="747756751" sldId="391"/>
            <ac:spMk id="2" creationId="{0635805A-100C-51C9-E937-E9F13FD9DAB7}"/>
          </ac:spMkLst>
        </pc:spChg>
        <pc:spChg chg="add del mod">
          <ac:chgData name="영빈 이" userId="49d2af44f97a23be" providerId="LiveId" clId="{89B109E2-73BC-426F-8963-FF4D5A48C5A3}" dt="2025-05-23T16:54:02.027" v="4700" actId="22"/>
          <ac:spMkLst>
            <pc:docMk/>
            <pc:sldMk cId="747756751" sldId="391"/>
            <ac:spMk id="5" creationId="{C51E7B54-9AA4-4EAE-AD6F-2FF7F8F6AC57}"/>
          </ac:spMkLst>
        </pc:spChg>
        <pc:picChg chg="add mod ord">
          <ac:chgData name="영빈 이" userId="49d2af44f97a23be" providerId="LiveId" clId="{89B109E2-73BC-426F-8963-FF4D5A48C5A3}" dt="2025-05-23T16:54:02.027" v="4700" actId="22"/>
          <ac:picMkLst>
            <pc:docMk/>
            <pc:sldMk cId="747756751" sldId="391"/>
            <ac:picMk id="7" creationId="{3EC3672B-C574-0597-DBE4-FD2F6B7DFA08}"/>
          </ac:picMkLst>
        </pc:picChg>
        <pc:picChg chg="del">
          <ac:chgData name="영빈 이" userId="49d2af44f97a23be" providerId="LiveId" clId="{89B109E2-73BC-426F-8963-FF4D5A48C5A3}" dt="2025-05-23T16:54:00.544" v="4699" actId="478"/>
          <ac:picMkLst>
            <pc:docMk/>
            <pc:sldMk cId="747756751" sldId="391"/>
            <ac:picMk id="8" creationId="{D9B361EE-5D69-7367-2EAB-4628CA2406EF}"/>
          </ac:picMkLst>
        </pc:picChg>
      </pc:sldChg>
      <pc:sldChg chg="addSp delSp modSp add mod modNotesTx">
        <pc:chgData name="영빈 이" userId="49d2af44f97a23be" providerId="LiveId" clId="{89B109E2-73BC-426F-8963-FF4D5A48C5A3}" dt="2025-05-24T20:21:25.316" v="6864" actId="20577"/>
        <pc:sldMkLst>
          <pc:docMk/>
          <pc:sldMk cId="1626088343" sldId="392"/>
        </pc:sldMkLst>
        <pc:spChg chg="mod">
          <ac:chgData name="영빈 이" userId="49d2af44f97a23be" providerId="LiveId" clId="{89B109E2-73BC-426F-8963-FF4D5A48C5A3}" dt="2025-05-24T05:43:44.588" v="5333" actId="20577"/>
          <ac:spMkLst>
            <pc:docMk/>
            <pc:sldMk cId="1626088343" sldId="392"/>
            <ac:spMk id="2" creationId="{5C1BB53E-4DA9-0C78-0F0D-AD91F0692C29}"/>
          </ac:spMkLst>
        </pc:spChg>
        <pc:spChg chg="add del mod">
          <ac:chgData name="영빈 이" userId="49d2af44f97a23be" providerId="LiveId" clId="{89B109E2-73BC-426F-8963-FF4D5A48C5A3}" dt="2025-05-24T20:20:17.326" v="6838" actId="22"/>
          <ac:spMkLst>
            <pc:docMk/>
            <pc:sldMk cId="1626088343" sldId="392"/>
            <ac:spMk id="5" creationId="{F62915D1-8216-809A-D1DD-D600D819B7EB}"/>
          </ac:spMkLst>
        </pc:spChg>
        <pc:picChg chg="add mod ord">
          <ac:chgData name="영빈 이" userId="49d2af44f97a23be" providerId="LiveId" clId="{89B109E2-73BC-426F-8963-FF4D5A48C5A3}" dt="2025-05-24T20:20:17.326" v="6838" actId="22"/>
          <ac:picMkLst>
            <pc:docMk/>
            <pc:sldMk cId="1626088343" sldId="392"/>
            <ac:picMk id="6" creationId="{34654B29-E5C5-59DE-8E58-76912BDB36EB}"/>
          </ac:picMkLst>
        </pc:picChg>
        <pc:picChg chg="del">
          <ac:chgData name="영빈 이" userId="49d2af44f97a23be" providerId="LiveId" clId="{89B109E2-73BC-426F-8963-FF4D5A48C5A3}" dt="2025-05-24T05:43:47.358" v="5335" actId="478"/>
          <ac:picMkLst>
            <pc:docMk/>
            <pc:sldMk cId="1626088343" sldId="392"/>
            <ac:picMk id="7" creationId="{EA53CE4C-C6F3-ABA9-F020-AC8ACA07BBD5}"/>
          </ac:picMkLst>
        </pc:picChg>
      </pc:sldChg>
      <pc:sldChg chg="addSp delSp modSp add mod modNotesTx">
        <pc:chgData name="영빈 이" userId="49d2af44f97a23be" providerId="LiveId" clId="{89B109E2-73BC-426F-8963-FF4D5A48C5A3}" dt="2025-05-24T07:22:40.936" v="5400"/>
        <pc:sldMkLst>
          <pc:docMk/>
          <pc:sldMk cId="2310862270" sldId="393"/>
        </pc:sldMkLst>
        <pc:spChg chg="mod">
          <ac:chgData name="영빈 이" userId="49d2af44f97a23be" providerId="LiveId" clId="{89B109E2-73BC-426F-8963-FF4D5A48C5A3}" dt="2025-05-24T05:48:38.152" v="5390" actId="20577"/>
          <ac:spMkLst>
            <pc:docMk/>
            <pc:sldMk cId="2310862270" sldId="393"/>
            <ac:spMk id="2" creationId="{E36CBBAA-D832-404B-2BB8-1EF5C764AB47}"/>
          </ac:spMkLst>
        </pc:spChg>
        <pc:spChg chg="add del mod">
          <ac:chgData name="영빈 이" userId="49d2af44f97a23be" providerId="LiveId" clId="{89B109E2-73BC-426F-8963-FF4D5A48C5A3}" dt="2025-05-24T07:20:50.126" v="5392" actId="22"/>
          <ac:spMkLst>
            <pc:docMk/>
            <pc:sldMk cId="2310862270" sldId="393"/>
            <ac:spMk id="5" creationId="{8546548A-898C-216B-DADF-DEEE999C620B}"/>
          </ac:spMkLst>
        </pc:spChg>
        <pc:spChg chg="add del mod">
          <ac:chgData name="영빈 이" userId="49d2af44f97a23be" providerId="LiveId" clId="{89B109E2-73BC-426F-8963-FF4D5A48C5A3}" dt="2025-05-24T07:21:18.062" v="5395" actId="22"/>
          <ac:spMkLst>
            <pc:docMk/>
            <pc:sldMk cId="2310862270" sldId="393"/>
            <ac:spMk id="10" creationId="{5A76FD6C-0EF7-2066-7CE7-A1CC22CEE06B}"/>
          </ac:spMkLst>
        </pc:spChg>
        <pc:picChg chg="del">
          <ac:chgData name="영빈 이" userId="49d2af44f97a23be" providerId="LiveId" clId="{89B109E2-73BC-426F-8963-FF4D5A48C5A3}" dt="2025-05-24T05:48:42.583" v="5391" actId="478"/>
          <ac:picMkLst>
            <pc:docMk/>
            <pc:sldMk cId="2310862270" sldId="393"/>
            <ac:picMk id="7" creationId="{C3F1C890-61F9-7B6A-0DA7-1D00596164FE}"/>
          </ac:picMkLst>
        </pc:picChg>
        <pc:picChg chg="add del mod ord">
          <ac:chgData name="영빈 이" userId="49d2af44f97a23be" providerId="LiveId" clId="{89B109E2-73BC-426F-8963-FF4D5A48C5A3}" dt="2025-05-24T07:21:00.168" v="5394" actId="478"/>
          <ac:picMkLst>
            <pc:docMk/>
            <pc:sldMk cId="2310862270" sldId="393"/>
            <ac:picMk id="8" creationId="{9BB1BCAD-E531-85F8-EE41-5977E8AA1A51}"/>
          </ac:picMkLst>
        </pc:picChg>
        <pc:picChg chg="add mod ord">
          <ac:chgData name="영빈 이" userId="49d2af44f97a23be" providerId="LiveId" clId="{89B109E2-73BC-426F-8963-FF4D5A48C5A3}" dt="2025-05-24T07:21:18.062" v="5395" actId="22"/>
          <ac:picMkLst>
            <pc:docMk/>
            <pc:sldMk cId="2310862270" sldId="393"/>
            <ac:picMk id="12" creationId="{2AD36774-DFAB-AEFE-8A1F-75EF824AD98A}"/>
          </ac:picMkLst>
        </pc:picChg>
      </pc:sldChg>
      <pc:sldChg chg="addSp delSp modSp add mod modNotesTx">
        <pc:chgData name="영빈 이" userId="49d2af44f97a23be" providerId="LiveId" clId="{89B109E2-73BC-426F-8963-FF4D5A48C5A3}" dt="2025-05-24T07:24:23.839" v="5459"/>
        <pc:sldMkLst>
          <pc:docMk/>
          <pc:sldMk cId="3283565780" sldId="394"/>
        </pc:sldMkLst>
        <pc:spChg chg="mod">
          <ac:chgData name="영빈 이" userId="49d2af44f97a23be" providerId="LiveId" clId="{89B109E2-73BC-426F-8963-FF4D5A48C5A3}" dt="2025-05-24T05:48:23.368" v="5362" actId="20577"/>
          <ac:spMkLst>
            <pc:docMk/>
            <pc:sldMk cId="3283565780" sldId="394"/>
            <ac:spMk id="2" creationId="{4B9FEB10-7E07-0645-22FF-6BB349840A4F}"/>
          </ac:spMkLst>
        </pc:spChg>
        <pc:spChg chg="add del mod">
          <ac:chgData name="영빈 이" userId="49d2af44f97a23be" providerId="LiveId" clId="{89B109E2-73BC-426F-8963-FF4D5A48C5A3}" dt="2025-05-24T05:48:02.374" v="5338" actId="22"/>
          <ac:spMkLst>
            <pc:docMk/>
            <pc:sldMk cId="3283565780" sldId="394"/>
            <ac:spMk id="5" creationId="{B2664B30-FCEB-4F89-78AC-FCC92064D82E}"/>
          </ac:spMkLst>
        </pc:spChg>
        <pc:picChg chg="del">
          <ac:chgData name="영빈 이" userId="49d2af44f97a23be" providerId="LiveId" clId="{89B109E2-73BC-426F-8963-FF4D5A48C5A3}" dt="2025-05-24T05:48:00.315" v="5337" actId="478"/>
          <ac:picMkLst>
            <pc:docMk/>
            <pc:sldMk cId="3283565780" sldId="394"/>
            <ac:picMk id="7" creationId="{445F54FC-E86F-6247-A3CF-FD553F36E07C}"/>
          </ac:picMkLst>
        </pc:picChg>
        <pc:picChg chg="add mod ord">
          <ac:chgData name="영빈 이" userId="49d2af44f97a23be" providerId="LiveId" clId="{89B109E2-73BC-426F-8963-FF4D5A48C5A3}" dt="2025-05-24T05:48:02.374" v="5338" actId="22"/>
          <ac:picMkLst>
            <pc:docMk/>
            <pc:sldMk cId="3283565780" sldId="394"/>
            <ac:picMk id="8" creationId="{51BAB3F7-7DAA-0568-DE2D-CF5DED5E5047}"/>
          </ac:picMkLst>
        </pc:picChg>
      </pc:sldChg>
      <pc:sldChg chg="addSp delSp modSp add mod modNotesTx">
        <pc:chgData name="영빈 이" userId="49d2af44f97a23be" providerId="LiveId" clId="{89B109E2-73BC-426F-8963-FF4D5A48C5A3}" dt="2025-05-24T20:07:02.300" v="6664" actId="20577"/>
        <pc:sldMkLst>
          <pc:docMk/>
          <pc:sldMk cId="2093675039" sldId="395"/>
        </pc:sldMkLst>
        <pc:spChg chg="mod">
          <ac:chgData name="영빈 이" userId="49d2af44f97a23be" providerId="LiveId" clId="{89B109E2-73BC-426F-8963-FF4D5A48C5A3}" dt="2025-05-24T20:07:02.300" v="6664" actId="20577"/>
          <ac:spMkLst>
            <pc:docMk/>
            <pc:sldMk cId="2093675039" sldId="395"/>
            <ac:spMk id="2" creationId="{693FEDF1-F4F1-E161-E9B6-BD38C755FAF6}"/>
          </ac:spMkLst>
        </pc:spChg>
        <pc:spChg chg="add del mod">
          <ac:chgData name="영빈 이" userId="49d2af44f97a23be" providerId="LiveId" clId="{89B109E2-73BC-426F-8963-FF4D5A48C5A3}" dt="2025-05-24T07:25:51.387" v="5462" actId="22"/>
          <ac:spMkLst>
            <pc:docMk/>
            <pc:sldMk cId="2093675039" sldId="395"/>
            <ac:spMk id="5" creationId="{8D3FFB5A-866B-039B-1413-0F5F6C066C05}"/>
          </ac:spMkLst>
        </pc:spChg>
        <pc:picChg chg="add mod ord">
          <ac:chgData name="영빈 이" userId="49d2af44f97a23be" providerId="LiveId" clId="{89B109E2-73BC-426F-8963-FF4D5A48C5A3}" dt="2025-05-24T07:25:51.387" v="5462" actId="22"/>
          <ac:picMkLst>
            <pc:docMk/>
            <pc:sldMk cId="2093675039" sldId="395"/>
            <ac:picMk id="7" creationId="{622B0A45-19B3-DEC2-B1D6-85BC0717CD80}"/>
          </ac:picMkLst>
        </pc:picChg>
        <pc:picChg chg="del">
          <ac:chgData name="영빈 이" userId="49d2af44f97a23be" providerId="LiveId" clId="{89B109E2-73BC-426F-8963-FF4D5A48C5A3}" dt="2025-05-24T07:25:50.060" v="5461" actId="478"/>
          <ac:picMkLst>
            <pc:docMk/>
            <pc:sldMk cId="2093675039" sldId="395"/>
            <ac:picMk id="8" creationId="{D9C8B5DC-C40A-1D75-02D9-9B83E6A3D4BF}"/>
          </ac:picMkLst>
        </pc:picChg>
      </pc:sldChg>
      <pc:sldChg chg="addSp delSp modSp add mod modNotesTx">
        <pc:chgData name="영빈 이" userId="49d2af44f97a23be" providerId="LiveId" clId="{89B109E2-73BC-426F-8963-FF4D5A48C5A3}" dt="2025-05-24T19:32:14.799" v="5525" actId="20577"/>
        <pc:sldMkLst>
          <pc:docMk/>
          <pc:sldMk cId="3570684217" sldId="396"/>
        </pc:sldMkLst>
        <pc:spChg chg="mod">
          <ac:chgData name="영빈 이" userId="49d2af44f97a23be" providerId="LiveId" clId="{89B109E2-73BC-426F-8963-FF4D5A48C5A3}" dt="2025-05-24T19:31:28.436" v="5505" actId="20577"/>
          <ac:spMkLst>
            <pc:docMk/>
            <pc:sldMk cId="3570684217" sldId="396"/>
            <ac:spMk id="2" creationId="{B2F31D8D-6B02-7842-57E8-83CF7F92EC98}"/>
          </ac:spMkLst>
        </pc:spChg>
        <pc:spChg chg="add del mod">
          <ac:chgData name="영빈 이" userId="49d2af44f97a23be" providerId="LiveId" clId="{89B109E2-73BC-426F-8963-FF4D5A48C5A3}" dt="2025-05-24T19:29:54.138" v="5495" actId="22"/>
          <ac:spMkLst>
            <pc:docMk/>
            <pc:sldMk cId="3570684217" sldId="396"/>
            <ac:spMk id="5" creationId="{79EB37F6-38E0-FCD8-2FD3-B9A000CEB298}"/>
          </ac:spMkLst>
        </pc:spChg>
        <pc:picChg chg="del">
          <ac:chgData name="영빈 이" userId="49d2af44f97a23be" providerId="LiveId" clId="{89B109E2-73BC-426F-8963-FF4D5A48C5A3}" dt="2025-05-24T19:29:52.057" v="5494" actId="478"/>
          <ac:picMkLst>
            <pc:docMk/>
            <pc:sldMk cId="3570684217" sldId="396"/>
            <ac:picMk id="7" creationId="{1C7194A4-AA7E-F741-50B1-01DCFFCA6088}"/>
          </ac:picMkLst>
        </pc:picChg>
        <pc:picChg chg="add mod ord">
          <ac:chgData name="영빈 이" userId="49d2af44f97a23be" providerId="LiveId" clId="{89B109E2-73BC-426F-8963-FF4D5A48C5A3}" dt="2025-05-24T19:29:54.138" v="5495" actId="22"/>
          <ac:picMkLst>
            <pc:docMk/>
            <pc:sldMk cId="3570684217" sldId="396"/>
            <ac:picMk id="8" creationId="{C2F5F710-D708-7BE3-6241-9D94ACF2DE0D}"/>
          </ac:picMkLst>
        </pc:picChg>
      </pc:sldChg>
      <pc:sldChg chg="addSp delSp modSp add mod modNotesTx">
        <pc:chgData name="영빈 이" userId="49d2af44f97a23be" providerId="LiveId" clId="{89B109E2-73BC-426F-8963-FF4D5A48C5A3}" dt="2025-05-24T19:36:36.390" v="5601" actId="20577"/>
        <pc:sldMkLst>
          <pc:docMk/>
          <pc:sldMk cId="356903324" sldId="397"/>
        </pc:sldMkLst>
        <pc:spChg chg="add del mod">
          <ac:chgData name="영빈 이" userId="49d2af44f97a23be" providerId="LiveId" clId="{89B109E2-73BC-426F-8963-FF4D5A48C5A3}" dt="2025-05-24T19:33:54.199" v="5528" actId="22"/>
          <ac:spMkLst>
            <pc:docMk/>
            <pc:sldMk cId="356903324" sldId="397"/>
            <ac:spMk id="5" creationId="{59E2863A-B5DF-BE82-25E5-852E558F8A19}"/>
          </ac:spMkLst>
        </pc:spChg>
        <pc:picChg chg="add mod ord">
          <ac:chgData name="영빈 이" userId="49d2af44f97a23be" providerId="LiveId" clId="{89B109E2-73BC-426F-8963-FF4D5A48C5A3}" dt="2025-05-24T19:33:54.199" v="5528" actId="22"/>
          <ac:picMkLst>
            <pc:docMk/>
            <pc:sldMk cId="356903324" sldId="397"/>
            <ac:picMk id="7" creationId="{71E06F9A-1A52-0175-7773-3F72DEC8DFBB}"/>
          </ac:picMkLst>
        </pc:picChg>
        <pc:picChg chg="del">
          <ac:chgData name="영빈 이" userId="49d2af44f97a23be" providerId="LiveId" clId="{89B109E2-73BC-426F-8963-FF4D5A48C5A3}" dt="2025-05-24T19:33:52.647" v="5527" actId="478"/>
          <ac:picMkLst>
            <pc:docMk/>
            <pc:sldMk cId="356903324" sldId="397"/>
            <ac:picMk id="8" creationId="{9F3E29A2-1CB5-0B52-7F6A-E665D47B3785}"/>
          </ac:picMkLst>
        </pc:picChg>
      </pc:sldChg>
      <pc:sldChg chg="addSp delSp modSp add mod modNotesTx">
        <pc:chgData name="영빈 이" userId="49d2af44f97a23be" providerId="LiveId" clId="{89B109E2-73BC-426F-8963-FF4D5A48C5A3}" dt="2025-05-24T19:37:41.217" v="5720" actId="20577"/>
        <pc:sldMkLst>
          <pc:docMk/>
          <pc:sldMk cId="2434057913" sldId="398"/>
        </pc:sldMkLst>
        <pc:spChg chg="mod">
          <ac:chgData name="영빈 이" userId="49d2af44f97a23be" providerId="LiveId" clId="{89B109E2-73BC-426F-8963-FF4D5A48C5A3}" dt="2025-05-24T19:37:25.654" v="5627" actId="5793"/>
          <ac:spMkLst>
            <pc:docMk/>
            <pc:sldMk cId="2434057913" sldId="398"/>
            <ac:spMk id="2" creationId="{C38FCED2-0422-9690-2D31-F12FA308B90E}"/>
          </ac:spMkLst>
        </pc:spChg>
        <pc:spChg chg="add del mod">
          <ac:chgData name="영빈 이" userId="49d2af44f97a23be" providerId="LiveId" clId="{89B109E2-73BC-426F-8963-FF4D5A48C5A3}" dt="2025-05-24T19:37:17.810" v="5604" actId="22"/>
          <ac:spMkLst>
            <pc:docMk/>
            <pc:sldMk cId="2434057913" sldId="398"/>
            <ac:spMk id="5" creationId="{D7CCCE61-8CA0-3D7D-F285-50DDDD8DDA15}"/>
          </ac:spMkLst>
        </pc:spChg>
        <pc:picChg chg="del">
          <ac:chgData name="영빈 이" userId="49d2af44f97a23be" providerId="LiveId" clId="{89B109E2-73BC-426F-8963-FF4D5A48C5A3}" dt="2025-05-24T19:37:16.482" v="5603" actId="478"/>
          <ac:picMkLst>
            <pc:docMk/>
            <pc:sldMk cId="2434057913" sldId="398"/>
            <ac:picMk id="7" creationId="{8ECEBA04-0131-9D2B-4A93-5B495CE9B458}"/>
          </ac:picMkLst>
        </pc:picChg>
        <pc:picChg chg="add mod ord">
          <ac:chgData name="영빈 이" userId="49d2af44f97a23be" providerId="LiveId" clId="{89B109E2-73BC-426F-8963-FF4D5A48C5A3}" dt="2025-05-24T19:37:17.810" v="5604" actId="22"/>
          <ac:picMkLst>
            <pc:docMk/>
            <pc:sldMk cId="2434057913" sldId="398"/>
            <ac:picMk id="8" creationId="{8544A116-4673-E8A7-FB7C-E3474AA3E67D}"/>
          </ac:picMkLst>
        </pc:picChg>
      </pc:sldChg>
      <pc:sldChg chg="addSp delSp modSp add mod modNotesTx">
        <pc:chgData name="영빈 이" userId="49d2af44f97a23be" providerId="LiveId" clId="{89B109E2-73BC-426F-8963-FF4D5A48C5A3}" dt="2025-05-24T19:40:34.626" v="5753"/>
        <pc:sldMkLst>
          <pc:docMk/>
          <pc:sldMk cId="843906557" sldId="399"/>
        </pc:sldMkLst>
        <pc:spChg chg="mod">
          <ac:chgData name="영빈 이" userId="49d2af44f97a23be" providerId="LiveId" clId="{89B109E2-73BC-426F-8963-FF4D5A48C5A3}" dt="2025-05-24T19:40:09.761" v="5752" actId="20577"/>
          <ac:spMkLst>
            <pc:docMk/>
            <pc:sldMk cId="843906557" sldId="399"/>
            <ac:spMk id="2" creationId="{B6AE8D85-D557-20E4-5879-88DB5023A856}"/>
          </ac:spMkLst>
        </pc:spChg>
        <pc:spChg chg="add del mod">
          <ac:chgData name="영빈 이" userId="49d2af44f97a23be" providerId="LiveId" clId="{89B109E2-73BC-426F-8963-FF4D5A48C5A3}" dt="2025-05-24T19:39:16.072" v="5723" actId="22"/>
          <ac:spMkLst>
            <pc:docMk/>
            <pc:sldMk cId="843906557" sldId="399"/>
            <ac:spMk id="5" creationId="{70AF3B63-419E-3752-0D31-7080B24F6595}"/>
          </ac:spMkLst>
        </pc:spChg>
        <pc:spChg chg="add del mod">
          <ac:chgData name="영빈 이" userId="49d2af44f97a23be" providerId="LiveId" clId="{89B109E2-73BC-426F-8963-FF4D5A48C5A3}" dt="2025-05-24T19:39:58.710" v="5729"/>
          <ac:spMkLst>
            <pc:docMk/>
            <pc:sldMk cId="843906557" sldId="399"/>
            <ac:spMk id="10" creationId="{B6115D9D-96CD-8224-C07C-FC5592E9B50B}"/>
          </ac:spMkLst>
        </pc:spChg>
        <pc:picChg chg="add del mod ord">
          <ac:chgData name="영빈 이" userId="49d2af44f97a23be" providerId="LiveId" clId="{89B109E2-73BC-426F-8963-FF4D5A48C5A3}" dt="2025-05-24T19:39:45.912" v="5728" actId="478"/>
          <ac:picMkLst>
            <pc:docMk/>
            <pc:sldMk cId="843906557" sldId="399"/>
            <ac:picMk id="7" creationId="{63CCCDE1-4DD5-AF8D-402C-E2CF3D1764EC}"/>
          </ac:picMkLst>
        </pc:picChg>
        <pc:picChg chg="del">
          <ac:chgData name="영빈 이" userId="49d2af44f97a23be" providerId="LiveId" clId="{89B109E2-73BC-426F-8963-FF4D5A48C5A3}" dt="2025-05-24T19:39:14.363" v="5722" actId="478"/>
          <ac:picMkLst>
            <pc:docMk/>
            <pc:sldMk cId="843906557" sldId="399"/>
            <ac:picMk id="8" creationId="{8D574AB6-B09D-0439-4DDE-5E78C6BA1F36}"/>
          </ac:picMkLst>
        </pc:picChg>
        <pc:picChg chg="add mod">
          <ac:chgData name="영빈 이" userId="49d2af44f97a23be" providerId="LiveId" clId="{89B109E2-73BC-426F-8963-FF4D5A48C5A3}" dt="2025-05-24T19:39:59.506" v="5731" actId="962"/>
          <ac:picMkLst>
            <pc:docMk/>
            <pc:sldMk cId="843906557" sldId="399"/>
            <ac:picMk id="12" creationId="{B1C8BBEA-623F-F45C-36DC-AAE16BD21D63}"/>
          </ac:picMkLst>
        </pc:picChg>
      </pc:sldChg>
      <pc:sldChg chg="modSp add mod modNotesTx">
        <pc:chgData name="영빈 이" userId="49d2af44f97a23be" providerId="LiveId" clId="{89B109E2-73BC-426F-8963-FF4D5A48C5A3}" dt="2025-05-24T19:41:00.217" v="5782"/>
        <pc:sldMkLst>
          <pc:docMk/>
          <pc:sldMk cId="3496631009" sldId="400"/>
        </pc:sldMkLst>
        <pc:spChg chg="mod">
          <ac:chgData name="영빈 이" userId="49d2af44f97a23be" providerId="LiveId" clId="{89B109E2-73BC-426F-8963-FF4D5A48C5A3}" dt="2025-05-24T19:40:45.104" v="5781" actId="20577"/>
          <ac:spMkLst>
            <pc:docMk/>
            <pc:sldMk cId="3496631009" sldId="400"/>
            <ac:spMk id="2" creationId="{72A434BC-64C6-3A9A-6D54-9CFA01017B25}"/>
          </ac:spMkLst>
        </pc:spChg>
      </pc:sldChg>
      <pc:sldChg chg="addSp delSp modSp add mod modNotesTx">
        <pc:chgData name="영빈 이" userId="49d2af44f97a23be" providerId="LiveId" clId="{89B109E2-73BC-426F-8963-FF4D5A48C5A3}" dt="2025-05-24T19:46:36.773" v="5980" actId="20577"/>
        <pc:sldMkLst>
          <pc:docMk/>
          <pc:sldMk cId="2810482666" sldId="401"/>
        </pc:sldMkLst>
        <pc:spChg chg="mod">
          <ac:chgData name="영빈 이" userId="49d2af44f97a23be" providerId="LiveId" clId="{89B109E2-73BC-426F-8963-FF4D5A48C5A3}" dt="2025-05-24T19:45:50.999" v="5976" actId="20577"/>
          <ac:spMkLst>
            <pc:docMk/>
            <pc:sldMk cId="2810482666" sldId="401"/>
            <ac:spMk id="2" creationId="{325429E4-0FF9-7D9C-C747-D96EF9C1A6D4}"/>
          </ac:spMkLst>
        </pc:spChg>
        <pc:spChg chg="add del mod">
          <ac:chgData name="영빈 이" userId="49d2af44f97a23be" providerId="LiveId" clId="{89B109E2-73BC-426F-8963-FF4D5A48C5A3}" dt="2025-05-24T19:45:52.269" v="5977" actId="22"/>
          <ac:spMkLst>
            <pc:docMk/>
            <pc:sldMk cId="2810482666" sldId="401"/>
            <ac:spMk id="5" creationId="{E827B56D-EFB0-7601-E7D5-A6DA43A65E23}"/>
          </ac:spMkLst>
        </pc:spChg>
        <pc:picChg chg="del">
          <ac:chgData name="영빈 이" userId="49d2af44f97a23be" providerId="LiveId" clId="{89B109E2-73BC-426F-8963-FF4D5A48C5A3}" dt="2025-05-24T19:45:03.042" v="5784" actId="478"/>
          <ac:picMkLst>
            <pc:docMk/>
            <pc:sldMk cId="2810482666" sldId="401"/>
            <ac:picMk id="7" creationId="{C9F7FEC0-9F9E-D22F-F5B7-980333B01A2C}"/>
          </ac:picMkLst>
        </pc:picChg>
        <pc:picChg chg="add mod ord">
          <ac:chgData name="영빈 이" userId="49d2af44f97a23be" providerId="LiveId" clId="{89B109E2-73BC-426F-8963-FF4D5A48C5A3}" dt="2025-05-24T19:45:52.269" v="5977" actId="22"/>
          <ac:picMkLst>
            <pc:docMk/>
            <pc:sldMk cId="2810482666" sldId="401"/>
            <ac:picMk id="8" creationId="{B599389F-031C-B754-D279-4C7561FAFE08}"/>
          </ac:picMkLst>
        </pc:picChg>
      </pc:sldChg>
      <pc:sldChg chg="addSp delSp modSp add mod modNotesTx">
        <pc:chgData name="영빈 이" userId="49d2af44f97a23be" providerId="LiveId" clId="{89B109E2-73BC-426F-8963-FF4D5A48C5A3}" dt="2025-05-24T19:50:12.351" v="6185" actId="20577"/>
        <pc:sldMkLst>
          <pc:docMk/>
          <pc:sldMk cId="275179605" sldId="402"/>
        </pc:sldMkLst>
        <pc:spChg chg="mod">
          <ac:chgData name="영빈 이" userId="49d2af44f97a23be" providerId="LiveId" clId="{89B109E2-73BC-426F-8963-FF4D5A48C5A3}" dt="2025-05-24T19:49:31.192" v="6021" actId="20577"/>
          <ac:spMkLst>
            <pc:docMk/>
            <pc:sldMk cId="275179605" sldId="402"/>
            <ac:spMk id="2" creationId="{D1F4579B-555E-66B5-E14F-790DC10000AA}"/>
          </ac:spMkLst>
        </pc:spChg>
        <pc:spChg chg="add del mod">
          <ac:chgData name="영빈 이" userId="49d2af44f97a23be" providerId="LiveId" clId="{89B109E2-73BC-426F-8963-FF4D5A48C5A3}" dt="2025-05-24T19:49:25.311" v="5983" actId="22"/>
          <ac:spMkLst>
            <pc:docMk/>
            <pc:sldMk cId="275179605" sldId="402"/>
            <ac:spMk id="5" creationId="{F18D5A1B-7B80-209D-5EE2-F07DC02AB12C}"/>
          </ac:spMkLst>
        </pc:spChg>
        <pc:picChg chg="add mod ord">
          <ac:chgData name="영빈 이" userId="49d2af44f97a23be" providerId="LiveId" clId="{89B109E2-73BC-426F-8963-FF4D5A48C5A3}" dt="2025-05-24T19:49:25.311" v="5983" actId="22"/>
          <ac:picMkLst>
            <pc:docMk/>
            <pc:sldMk cId="275179605" sldId="402"/>
            <ac:picMk id="7" creationId="{437B7373-0A81-72F1-A17C-A8243B243DF7}"/>
          </ac:picMkLst>
        </pc:picChg>
        <pc:picChg chg="del">
          <ac:chgData name="영빈 이" userId="49d2af44f97a23be" providerId="LiveId" clId="{89B109E2-73BC-426F-8963-FF4D5A48C5A3}" dt="2025-05-24T19:49:23.682" v="5982" actId="478"/>
          <ac:picMkLst>
            <pc:docMk/>
            <pc:sldMk cId="275179605" sldId="402"/>
            <ac:picMk id="8" creationId="{2D7703C5-46EC-9679-E7A5-0FC700C5230C}"/>
          </ac:picMkLst>
        </pc:picChg>
      </pc:sldChg>
      <pc:sldChg chg="addSp delSp modSp add mod modNotesTx">
        <pc:chgData name="영빈 이" userId="49d2af44f97a23be" providerId="LiveId" clId="{89B109E2-73BC-426F-8963-FF4D5A48C5A3}" dt="2025-05-24T19:52:44.899" v="6438" actId="20577"/>
        <pc:sldMkLst>
          <pc:docMk/>
          <pc:sldMk cId="462325909" sldId="403"/>
        </pc:sldMkLst>
        <pc:spChg chg="mod">
          <ac:chgData name="영빈 이" userId="49d2af44f97a23be" providerId="LiveId" clId="{89B109E2-73BC-426F-8963-FF4D5A48C5A3}" dt="2025-05-24T19:51:56.443" v="6225" actId="20577"/>
          <ac:spMkLst>
            <pc:docMk/>
            <pc:sldMk cId="462325909" sldId="403"/>
            <ac:spMk id="2" creationId="{AEBCBF18-8551-A378-0B95-6DF392F2740F}"/>
          </ac:spMkLst>
        </pc:spChg>
        <pc:spChg chg="add del mod">
          <ac:chgData name="영빈 이" userId="49d2af44f97a23be" providerId="LiveId" clId="{89B109E2-73BC-426F-8963-FF4D5A48C5A3}" dt="2025-05-24T19:51:19.962" v="6188" actId="22"/>
          <ac:spMkLst>
            <pc:docMk/>
            <pc:sldMk cId="462325909" sldId="403"/>
            <ac:spMk id="5" creationId="{7C0CC4B8-75F7-D4EC-6226-14A34E92E803}"/>
          </ac:spMkLst>
        </pc:spChg>
        <pc:picChg chg="del">
          <ac:chgData name="영빈 이" userId="49d2af44f97a23be" providerId="LiveId" clId="{89B109E2-73BC-426F-8963-FF4D5A48C5A3}" dt="2025-05-24T19:51:18.468" v="6187" actId="478"/>
          <ac:picMkLst>
            <pc:docMk/>
            <pc:sldMk cId="462325909" sldId="403"/>
            <ac:picMk id="7" creationId="{82F65068-9463-8F40-CF2A-96B6C19F80D9}"/>
          </ac:picMkLst>
        </pc:picChg>
        <pc:picChg chg="add mod ord">
          <ac:chgData name="영빈 이" userId="49d2af44f97a23be" providerId="LiveId" clId="{89B109E2-73BC-426F-8963-FF4D5A48C5A3}" dt="2025-05-24T19:51:19.962" v="6188" actId="22"/>
          <ac:picMkLst>
            <pc:docMk/>
            <pc:sldMk cId="462325909" sldId="403"/>
            <ac:picMk id="8" creationId="{7A6F4F4C-5953-013A-2FF6-95B813C8281D}"/>
          </ac:picMkLst>
        </pc:picChg>
      </pc:sldChg>
      <pc:sldChg chg="addSp delSp modSp add mod modNotesTx">
        <pc:chgData name="영빈 이" userId="49d2af44f97a23be" providerId="LiveId" clId="{89B109E2-73BC-426F-8963-FF4D5A48C5A3}" dt="2025-05-24T20:02:06.029" v="6576" actId="20577"/>
        <pc:sldMkLst>
          <pc:docMk/>
          <pc:sldMk cId="266441647" sldId="404"/>
        </pc:sldMkLst>
        <pc:spChg chg="mod">
          <ac:chgData name="영빈 이" userId="49d2af44f97a23be" providerId="LiveId" clId="{89B109E2-73BC-426F-8963-FF4D5A48C5A3}" dt="2025-05-24T20:00:46.033" v="6478" actId="20577"/>
          <ac:spMkLst>
            <pc:docMk/>
            <pc:sldMk cId="266441647" sldId="404"/>
            <ac:spMk id="2" creationId="{C57D6A61-EC57-B1F0-94D4-BE533188479D}"/>
          </ac:spMkLst>
        </pc:spChg>
        <pc:spChg chg="add del mod">
          <ac:chgData name="영빈 이" userId="49d2af44f97a23be" providerId="LiveId" clId="{89B109E2-73BC-426F-8963-FF4D5A48C5A3}" dt="2025-05-24T20:00:35.847" v="6441" actId="22"/>
          <ac:spMkLst>
            <pc:docMk/>
            <pc:sldMk cId="266441647" sldId="404"/>
            <ac:spMk id="5" creationId="{679741C9-EB8C-3F8C-B3DC-75DAABACAD94}"/>
          </ac:spMkLst>
        </pc:spChg>
        <pc:picChg chg="add mod ord">
          <ac:chgData name="영빈 이" userId="49d2af44f97a23be" providerId="LiveId" clId="{89B109E2-73BC-426F-8963-FF4D5A48C5A3}" dt="2025-05-24T20:00:35.847" v="6441" actId="22"/>
          <ac:picMkLst>
            <pc:docMk/>
            <pc:sldMk cId="266441647" sldId="404"/>
            <ac:picMk id="7" creationId="{774E6E48-CC09-C8E6-2A32-67889A252D40}"/>
          </ac:picMkLst>
        </pc:picChg>
        <pc:picChg chg="del">
          <ac:chgData name="영빈 이" userId="49d2af44f97a23be" providerId="LiveId" clId="{89B109E2-73BC-426F-8963-FF4D5A48C5A3}" dt="2025-05-24T20:00:02.558" v="6440" actId="478"/>
          <ac:picMkLst>
            <pc:docMk/>
            <pc:sldMk cId="266441647" sldId="404"/>
            <ac:picMk id="8" creationId="{6DED07F5-B8D9-356C-2BE3-4FAE3D834287}"/>
          </ac:picMkLst>
        </pc:picChg>
      </pc:sldChg>
      <pc:sldChg chg="addSp delSp modSp add mod ord modNotesTx">
        <pc:chgData name="영빈 이" userId="49d2af44f97a23be" providerId="LiveId" clId="{89B109E2-73BC-426F-8963-FF4D5A48C5A3}" dt="2025-05-24T20:05:17.207" v="6636" actId="20577"/>
        <pc:sldMkLst>
          <pc:docMk/>
          <pc:sldMk cId="2067346066" sldId="405"/>
        </pc:sldMkLst>
        <pc:spChg chg="mod">
          <ac:chgData name="영빈 이" userId="49d2af44f97a23be" providerId="LiveId" clId="{89B109E2-73BC-426F-8963-FF4D5A48C5A3}" dt="2025-05-24T20:02:31.259" v="6588" actId="20577"/>
          <ac:spMkLst>
            <pc:docMk/>
            <pc:sldMk cId="2067346066" sldId="405"/>
            <ac:spMk id="2" creationId="{2E7A610C-9C8E-85E1-9625-B79F1BEB382C}"/>
          </ac:spMkLst>
        </pc:spChg>
        <pc:spChg chg="add del mod">
          <ac:chgData name="영빈 이" userId="49d2af44f97a23be" providerId="LiveId" clId="{89B109E2-73BC-426F-8963-FF4D5A48C5A3}" dt="2025-05-24T20:02:52.029" v="6592" actId="22"/>
          <ac:spMkLst>
            <pc:docMk/>
            <pc:sldMk cId="2067346066" sldId="405"/>
            <ac:spMk id="5" creationId="{8BBA7B0E-D5A4-4D65-3C67-8FDB963E5857}"/>
          </ac:spMkLst>
        </pc:spChg>
        <pc:picChg chg="del">
          <ac:chgData name="영빈 이" userId="49d2af44f97a23be" providerId="LiveId" clId="{89B109E2-73BC-426F-8963-FF4D5A48C5A3}" dt="2025-05-24T20:02:31.955" v="6589" actId="478"/>
          <ac:picMkLst>
            <pc:docMk/>
            <pc:sldMk cId="2067346066" sldId="405"/>
            <ac:picMk id="7" creationId="{3030D6FC-1A17-AF21-2BE5-B5C94A7CD0F4}"/>
          </ac:picMkLst>
        </pc:picChg>
        <pc:picChg chg="add mod ord">
          <ac:chgData name="영빈 이" userId="49d2af44f97a23be" providerId="LiveId" clId="{89B109E2-73BC-426F-8963-FF4D5A48C5A3}" dt="2025-05-24T20:02:52.029" v="6592" actId="22"/>
          <ac:picMkLst>
            <pc:docMk/>
            <pc:sldMk cId="2067346066" sldId="405"/>
            <ac:picMk id="8" creationId="{06727117-2AB1-2642-9720-A15C193C94B2}"/>
          </ac:picMkLst>
        </pc:picChg>
      </pc:sldChg>
      <pc:sldChg chg="addSp delSp modSp add mod modNotesTx">
        <pc:chgData name="영빈 이" userId="49d2af44f97a23be" providerId="LiveId" clId="{89B109E2-73BC-426F-8963-FF4D5A48C5A3}" dt="2025-05-24T20:04:27.282" v="6602" actId="20577"/>
        <pc:sldMkLst>
          <pc:docMk/>
          <pc:sldMk cId="993297698" sldId="406"/>
        </pc:sldMkLst>
        <pc:spChg chg="del">
          <ac:chgData name="영빈 이" userId="49d2af44f97a23be" providerId="LiveId" clId="{89B109E2-73BC-426F-8963-FF4D5A48C5A3}" dt="2025-05-24T20:03:05.664" v="6593" actId="22"/>
          <ac:spMkLst>
            <pc:docMk/>
            <pc:sldMk cId="993297698" sldId="406"/>
            <ac:spMk id="5" creationId="{78494309-C825-E187-B3CA-819CD0C5A010}"/>
          </ac:spMkLst>
        </pc:spChg>
        <pc:picChg chg="add mod ord">
          <ac:chgData name="영빈 이" userId="49d2af44f97a23be" providerId="LiveId" clId="{89B109E2-73BC-426F-8963-FF4D5A48C5A3}" dt="2025-05-24T20:03:05.664" v="6593" actId="22"/>
          <ac:picMkLst>
            <pc:docMk/>
            <pc:sldMk cId="993297698" sldId="406"/>
            <ac:picMk id="6" creationId="{920B401B-2FEF-CBD6-5508-6D80784EA16C}"/>
          </ac:picMkLst>
        </pc:picChg>
      </pc:sldChg>
      <pc:sldChg chg="addSp delSp modSp add mod modNotesTx">
        <pc:chgData name="영빈 이" userId="49d2af44f97a23be" providerId="LiveId" clId="{89B109E2-73BC-426F-8963-FF4D5A48C5A3}" dt="2025-05-24T20:17:09.005" v="6794" actId="20577"/>
        <pc:sldMkLst>
          <pc:docMk/>
          <pc:sldMk cId="3322846760" sldId="407"/>
        </pc:sldMkLst>
        <pc:spChg chg="mod">
          <ac:chgData name="영빈 이" userId="49d2af44f97a23be" providerId="LiveId" clId="{89B109E2-73BC-426F-8963-FF4D5A48C5A3}" dt="2025-05-24T20:06:47.804" v="6661" actId="20577"/>
          <ac:spMkLst>
            <pc:docMk/>
            <pc:sldMk cId="3322846760" sldId="407"/>
            <ac:spMk id="2" creationId="{4C9CEF5A-67EB-8978-CA35-B0B7B85FFE96}"/>
          </ac:spMkLst>
        </pc:spChg>
        <pc:spChg chg="add del mod">
          <ac:chgData name="영빈 이" userId="49d2af44f97a23be" providerId="LiveId" clId="{89B109E2-73BC-426F-8963-FF4D5A48C5A3}" dt="2025-05-24T20:06:04.522" v="6640" actId="22"/>
          <ac:spMkLst>
            <pc:docMk/>
            <pc:sldMk cId="3322846760" sldId="407"/>
            <ac:spMk id="5" creationId="{FC590AE0-5C95-4593-94FE-5E2579F91A41}"/>
          </ac:spMkLst>
        </pc:spChg>
        <pc:picChg chg="add mod ord">
          <ac:chgData name="영빈 이" userId="49d2af44f97a23be" providerId="LiveId" clId="{89B109E2-73BC-426F-8963-FF4D5A48C5A3}" dt="2025-05-24T20:06:04.522" v="6640" actId="22"/>
          <ac:picMkLst>
            <pc:docMk/>
            <pc:sldMk cId="3322846760" sldId="407"/>
            <ac:picMk id="7" creationId="{26A4EA9F-1BDF-3101-EF3B-E551AD4D2FE3}"/>
          </ac:picMkLst>
        </pc:picChg>
        <pc:picChg chg="del">
          <ac:chgData name="영빈 이" userId="49d2af44f97a23be" providerId="LiveId" clId="{89B109E2-73BC-426F-8963-FF4D5A48C5A3}" dt="2025-05-24T20:06:01.095" v="6639" actId="478"/>
          <ac:picMkLst>
            <pc:docMk/>
            <pc:sldMk cId="3322846760" sldId="407"/>
            <ac:picMk id="8" creationId="{E0122406-55D5-DA05-13A3-29F95FB3A5F9}"/>
          </ac:picMkLst>
        </pc:picChg>
      </pc:sldChg>
      <pc:sldChg chg="addSp delSp modSp new del mod">
        <pc:chgData name="영빈 이" userId="49d2af44f97a23be" providerId="LiveId" clId="{89B109E2-73BC-426F-8963-FF4D5A48C5A3}" dt="2025-05-24T20:11:39.498" v="6668" actId="680"/>
        <pc:sldMkLst>
          <pc:docMk/>
          <pc:sldMk cId="1969847696" sldId="408"/>
        </pc:sldMkLst>
        <pc:spChg chg="add del">
          <ac:chgData name="영빈 이" userId="49d2af44f97a23be" providerId="LiveId" clId="{89B109E2-73BC-426F-8963-FF4D5A48C5A3}" dt="2025-05-24T20:11:37.876" v="6667" actId="22"/>
          <ac:spMkLst>
            <pc:docMk/>
            <pc:sldMk cId="1969847696" sldId="408"/>
            <ac:spMk id="3" creationId="{1904B604-B370-68F3-1D8B-880821AE0927}"/>
          </ac:spMkLst>
        </pc:spChg>
        <pc:picChg chg="add del mod ord">
          <ac:chgData name="영빈 이" userId="49d2af44f97a23be" providerId="LiveId" clId="{89B109E2-73BC-426F-8963-FF4D5A48C5A3}" dt="2025-05-24T20:11:37.876" v="6667" actId="22"/>
          <ac:picMkLst>
            <pc:docMk/>
            <pc:sldMk cId="1969847696" sldId="408"/>
            <ac:picMk id="6" creationId="{0E92EF83-3318-52BB-7573-3A90C65B6286}"/>
          </ac:picMkLst>
        </pc:picChg>
      </pc:sldChg>
      <pc:sldChg chg="addSp delSp modSp add mod modNotesTx">
        <pc:chgData name="영빈 이" userId="49d2af44f97a23be" providerId="LiveId" clId="{89B109E2-73BC-426F-8963-FF4D5A48C5A3}" dt="2025-05-24T20:12:22.588" v="6705" actId="20577"/>
        <pc:sldMkLst>
          <pc:docMk/>
          <pc:sldMk cId="2537872050" sldId="408"/>
        </pc:sldMkLst>
        <pc:spChg chg="mod">
          <ac:chgData name="영빈 이" userId="49d2af44f97a23be" providerId="LiveId" clId="{89B109E2-73BC-426F-8963-FF4D5A48C5A3}" dt="2025-05-24T20:12:22.588" v="6705" actId="20577"/>
          <ac:spMkLst>
            <pc:docMk/>
            <pc:sldMk cId="2537872050" sldId="408"/>
            <ac:spMk id="2" creationId="{77C56F1E-7144-77D5-31B8-B599BB8C84D8}"/>
          </ac:spMkLst>
        </pc:spChg>
        <pc:spChg chg="add del mod">
          <ac:chgData name="영빈 이" userId="49d2af44f97a23be" providerId="LiveId" clId="{89B109E2-73BC-426F-8963-FF4D5A48C5A3}" dt="2025-05-24T20:11:45.470" v="6671" actId="22"/>
          <ac:spMkLst>
            <pc:docMk/>
            <pc:sldMk cId="2537872050" sldId="408"/>
            <ac:spMk id="5" creationId="{41BC1C7B-DA89-6BAB-03A9-44C5A1442E9B}"/>
          </ac:spMkLst>
        </pc:spChg>
        <pc:picChg chg="del">
          <ac:chgData name="영빈 이" userId="49d2af44f97a23be" providerId="LiveId" clId="{89B109E2-73BC-426F-8963-FF4D5A48C5A3}" dt="2025-05-24T20:11:43.997" v="6670" actId="478"/>
          <ac:picMkLst>
            <pc:docMk/>
            <pc:sldMk cId="2537872050" sldId="408"/>
            <ac:picMk id="7" creationId="{54DA87C7-E924-D3D0-3FDD-BD820A6FD1ED}"/>
          </ac:picMkLst>
        </pc:picChg>
        <pc:picChg chg="add mod ord">
          <ac:chgData name="영빈 이" userId="49d2af44f97a23be" providerId="LiveId" clId="{89B109E2-73BC-426F-8963-FF4D5A48C5A3}" dt="2025-05-24T20:11:45.470" v="6671" actId="22"/>
          <ac:picMkLst>
            <pc:docMk/>
            <pc:sldMk cId="2537872050" sldId="408"/>
            <ac:picMk id="8" creationId="{BBEC24E7-47C8-5632-FE1B-9B173094B960}"/>
          </ac:picMkLst>
        </pc:picChg>
      </pc:sldChg>
      <pc:sldChg chg="addSp delSp modSp add del mod modNotesTx">
        <pc:chgData name="영빈 이" userId="49d2af44f97a23be" providerId="LiveId" clId="{89B109E2-73BC-426F-8963-FF4D5A48C5A3}" dt="2025-05-24T20:15:31.316" v="6761" actId="47"/>
        <pc:sldMkLst>
          <pc:docMk/>
          <pc:sldMk cId="1102426380" sldId="409"/>
        </pc:sldMkLst>
        <pc:spChg chg="mod">
          <ac:chgData name="영빈 이" userId="49d2af44f97a23be" providerId="LiveId" clId="{89B109E2-73BC-426F-8963-FF4D5A48C5A3}" dt="2025-05-24T20:13:52.930" v="6740" actId="20577"/>
          <ac:spMkLst>
            <pc:docMk/>
            <pc:sldMk cId="1102426380" sldId="409"/>
            <ac:spMk id="2" creationId="{9AC3F06C-1915-43FF-8EBA-466CBA84041A}"/>
          </ac:spMkLst>
        </pc:spChg>
        <pc:spChg chg="add del mod">
          <ac:chgData name="영빈 이" userId="49d2af44f97a23be" providerId="LiveId" clId="{89B109E2-73BC-426F-8963-FF4D5A48C5A3}" dt="2025-05-24T20:13:37.647" v="6710" actId="22"/>
          <ac:spMkLst>
            <pc:docMk/>
            <pc:sldMk cId="1102426380" sldId="409"/>
            <ac:spMk id="5" creationId="{4D2428EE-99FA-2875-A4FC-45BC76E5A18F}"/>
          </ac:spMkLst>
        </pc:spChg>
        <pc:picChg chg="add mod ord">
          <ac:chgData name="영빈 이" userId="49d2af44f97a23be" providerId="LiveId" clId="{89B109E2-73BC-426F-8963-FF4D5A48C5A3}" dt="2025-05-24T20:13:37.647" v="6710" actId="22"/>
          <ac:picMkLst>
            <pc:docMk/>
            <pc:sldMk cId="1102426380" sldId="409"/>
            <ac:picMk id="7" creationId="{AA573ACF-FD77-3C9F-4C7A-02847F9DF876}"/>
          </ac:picMkLst>
        </pc:picChg>
        <pc:picChg chg="del">
          <ac:chgData name="영빈 이" userId="49d2af44f97a23be" providerId="LiveId" clId="{89B109E2-73BC-426F-8963-FF4D5A48C5A3}" dt="2025-05-24T20:13:36.231" v="6709" actId="478"/>
          <ac:picMkLst>
            <pc:docMk/>
            <pc:sldMk cId="1102426380" sldId="409"/>
            <ac:picMk id="8" creationId="{E35972D8-D2F5-47EF-E4A7-21854F19E858}"/>
          </ac:picMkLst>
        </pc:picChg>
      </pc:sldChg>
      <pc:sldChg chg="new del">
        <pc:chgData name="영빈 이" userId="49d2af44f97a23be" providerId="LiveId" clId="{89B109E2-73BC-426F-8963-FF4D5A48C5A3}" dt="2025-05-24T20:12:27.356" v="6707" actId="680"/>
        <pc:sldMkLst>
          <pc:docMk/>
          <pc:sldMk cId="2858100227" sldId="409"/>
        </pc:sldMkLst>
      </pc:sldChg>
      <pc:sldChg chg="add">
        <pc:chgData name="영빈 이" userId="49d2af44f97a23be" providerId="LiveId" clId="{89B109E2-73BC-426F-8963-FF4D5A48C5A3}" dt="2025-05-24T20:14:16.411" v="6743" actId="2890"/>
        <pc:sldMkLst>
          <pc:docMk/>
          <pc:sldMk cId="4288137419" sldId="410"/>
        </pc:sldMkLst>
      </pc:sldChg>
      <pc:sldChg chg="addSp delSp modSp add mod modNotesTx">
        <pc:chgData name="영빈 이" userId="49d2af44f97a23be" providerId="LiveId" clId="{89B109E2-73BC-426F-8963-FF4D5A48C5A3}" dt="2025-05-24T20:15:19.756" v="6760"/>
        <pc:sldMkLst>
          <pc:docMk/>
          <pc:sldMk cId="2948932494" sldId="411"/>
        </pc:sldMkLst>
        <pc:spChg chg="mod">
          <ac:chgData name="영빈 이" userId="49d2af44f97a23be" providerId="LiveId" clId="{89B109E2-73BC-426F-8963-FF4D5A48C5A3}" dt="2025-05-24T20:15:11.603" v="6759" actId="20577"/>
          <ac:spMkLst>
            <pc:docMk/>
            <pc:sldMk cId="2948932494" sldId="411"/>
            <ac:spMk id="2" creationId="{5AC88495-C931-923B-4FFC-F367C1A23996}"/>
          </ac:spMkLst>
        </pc:spChg>
        <pc:spChg chg="add del mod">
          <ac:chgData name="영빈 이" userId="49d2af44f97a23be" providerId="LiveId" clId="{89B109E2-73BC-426F-8963-FF4D5A48C5A3}" dt="2025-05-24T20:15:02.803" v="6746" actId="22"/>
          <ac:spMkLst>
            <pc:docMk/>
            <pc:sldMk cId="2948932494" sldId="411"/>
            <ac:spMk id="5" creationId="{9893CBB6-AB6B-91A2-0225-80BF092AB9C8}"/>
          </ac:spMkLst>
        </pc:spChg>
        <pc:picChg chg="del">
          <ac:chgData name="영빈 이" userId="49d2af44f97a23be" providerId="LiveId" clId="{89B109E2-73BC-426F-8963-FF4D5A48C5A3}" dt="2025-05-24T20:15:00.326" v="6745" actId="478"/>
          <ac:picMkLst>
            <pc:docMk/>
            <pc:sldMk cId="2948932494" sldId="411"/>
            <ac:picMk id="7" creationId="{994B707D-73A5-A3B9-6B26-D5C2E4BEB990}"/>
          </ac:picMkLst>
        </pc:picChg>
        <pc:picChg chg="add mod ord">
          <ac:chgData name="영빈 이" userId="49d2af44f97a23be" providerId="LiveId" clId="{89B109E2-73BC-426F-8963-FF4D5A48C5A3}" dt="2025-05-24T20:15:02.803" v="6746" actId="22"/>
          <ac:picMkLst>
            <pc:docMk/>
            <pc:sldMk cId="2948932494" sldId="411"/>
            <ac:picMk id="8" creationId="{E980414C-B239-2D33-EB1B-281804203ED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D4EA609-E738-4BAE-87AD-98125B16B21F}" type="datetimeFigureOut">
              <a:rPr lang="ko-KR" altLang="en-US" smtClean="0"/>
              <a:pPr/>
              <a:t>2025-05-25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8B7A305-0F26-45B4-A817-FF1719B2281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0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 두 개의 가능한 분류 경계선이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왼쪽과 오른쪽 모두 학습 데이터는 잘 분류하고 있는 것처럼 보이죠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어느 쪽이 새로운 데이터에 더 잘 작동할지를 고민해봐야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그걸 어떻게 할 수 있을까요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995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358E9-25B9-2DCB-3E52-BDF4319C5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BBF14FE-643F-4514-24E3-3979CEC91F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24104BD-D19E-8E57-7075-6420ED2A9B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b="1" dirty="0"/>
              <a:t>마진이 좁은 예측에는 큰 값을 주고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/>
              <a:t>마진이 넓은 확신 있는 예측은 </a:t>
            </a:r>
            <a:r>
              <a:rPr lang="en-US" altLang="ko-KR" b="1" dirty="0"/>
              <a:t>cost</a:t>
            </a:r>
            <a:r>
              <a:rPr lang="ko-KR" altLang="en-US" b="1" dirty="0"/>
              <a:t>가 </a:t>
            </a:r>
            <a:r>
              <a:rPr lang="en-US" altLang="ko-KR" b="1" dirty="0"/>
              <a:t>0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이 전체 합에 곱해진 </a:t>
            </a:r>
            <a:r>
              <a:rPr lang="en-US" altLang="ko-KR" b="1" dirty="0"/>
              <a:t>C</a:t>
            </a:r>
            <a:r>
              <a:rPr lang="ko-KR" altLang="en-US" dirty="0"/>
              <a:t>는</a:t>
            </a:r>
          </a:p>
          <a:p>
            <a:r>
              <a:rPr lang="en-US" altLang="ko-KR" dirty="0"/>
              <a:t>"</a:t>
            </a:r>
            <a:r>
              <a:rPr lang="ko-KR" altLang="en-US" dirty="0"/>
              <a:t>학습 데이터에 잘 맞는 걸 얼마나 중요하게 여길 것인가</a:t>
            </a:r>
            <a:r>
              <a:rPr lang="en-US" altLang="ko-KR" dirty="0"/>
              <a:t>?"</a:t>
            </a:r>
            <a:br>
              <a:rPr lang="en-US" altLang="ko-KR" dirty="0"/>
            </a:br>
            <a:r>
              <a:rPr lang="ko-KR" altLang="en-US" dirty="0"/>
              <a:t>를 조절하는 </a:t>
            </a:r>
            <a:r>
              <a:rPr lang="ko-KR" altLang="en-US" b="1" dirty="0" err="1"/>
              <a:t>패널티</a:t>
            </a:r>
            <a:r>
              <a:rPr lang="ko-KR" altLang="en-US" b="1" dirty="0"/>
              <a:t> 계수 또는 </a:t>
            </a:r>
            <a:r>
              <a:rPr lang="ko-KR" altLang="en-US" b="1" dirty="0" err="1"/>
              <a:t>하이퍼파라미터</a:t>
            </a:r>
            <a:r>
              <a:rPr lang="ko-KR" altLang="en-US" dirty="0" err="1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None/>
            </a:pPr>
            <a:r>
              <a:rPr lang="ko-KR" altLang="en-US" dirty="0"/>
              <a:t>이 항은 </a:t>
            </a:r>
            <a:r>
              <a:rPr lang="ko-KR" altLang="en-US" b="1" dirty="0"/>
              <a:t>모든 가중치 </a:t>
            </a:r>
            <a:r>
              <a:rPr lang="en-US" altLang="ko-KR" b="1" dirty="0" err="1"/>
              <a:t>wjw_jwj</a:t>
            </a:r>
            <a:r>
              <a:rPr lang="en-US" altLang="ko-KR" b="1" dirty="0"/>
              <a:t>​</a:t>
            </a:r>
            <a:r>
              <a:rPr lang="ko-KR" altLang="en-US" dirty="0"/>
              <a:t> 들의 제곱합으로 구성되어 있으며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목적은 간단합니다</a:t>
            </a:r>
            <a:r>
              <a:rPr lang="en-US" altLang="ko-KR" dirty="0"/>
              <a:t>:</a:t>
            </a:r>
          </a:p>
          <a:p>
            <a:pPr>
              <a:buNone/>
            </a:pPr>
            <a:r>
              <a:rPr lang="ko-KR" altLang="en-US" b="1" dirty="0"/>
              <a:t>모델이 불필요하게 큰 가중치를 갖지 않도록 억제하는 것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이걸 통해 모델은 </a:t>
            </a:r>
            <a:r>
              <a:rPr lang="ko-KR" altLang="en-US" b="1" dirty="0"/>
              <a:t>단순하고 일반화된 경계</a:t>
            </a:r>
            <a:r>
              <a:rPr lang="ko-KR" altLang="en-US" dirty="0"/>
              <a:t>를 찾게 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**</a:t>
            </a:r>
            <a:r>
              <a:rPr lang="ko-KR" altLang="en-US" dirty="0" err="1"/>
              <a:t>과적합</a:t>
            </a:r>
            <a:r>
              <a:rPr lang="en-US" altLang="ko-KR" dirty="0"/>
              <a:t>(overfitting)**</a:t>
            </a:r>
            <a:r>
              <a:rPr lang="ko-KR" altLang="en-US" dirty="0"/>
              <a:t>을 줄일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726B67-0173-912A-9CD0-8FC22DB707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81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B1439-C1A5-1617-0DF1-354E02B33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5E75AC-B680-BEF5-E327-0F9D225281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FFDAB5A-37A1-15E4-BB68-3D039DB11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/>
              <a:t>지금 보시는 이 조건은 </a:t>
            </a:r>
            <a:r>
              <a:rPr lang="en-US" altLang="ko-KR" dirty="0"/>
              <a:t>SVM</a:t>
            </a:r>
            <a:r>
              <a:rPr lang="ko-KR" altLang="en-US" dirty="0"/>
              <a:t>이 </a:t>
            </a:r>
            <a:r>
              <a:rPr lang="ko-KR" altLang="en-US" b="1" dirty="0"/>
              <a:t>단순히 데이터를 잘 분류하는 것</a:t>
            </a:r>
            <a:r>
              <a:rPr lang="ko-KR" altLang="en-US" dirty="0"/>
              <a:t>을 넘어서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**"</a:t>
            </a:r>
            <a:r>
              <a:rPr lang="ko-KR" altLang="en-US" dirty="0"/>
              <a:t>안전하게 분류하라</a:t>
            </a:r>
            <a:r>
              <a:rPr lang="en-US" altLang="ko-KR" dirty="0"/>
              <a:t>"</a:t>
            </a:r>
            <a:r>
              <a:rPr lang="ko-KR" altLang="en-US" dirty="0"/>
              <a:t>는 요구를 수식으로 표현한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 조건을 보면</a:t>
            </a:r>
            <a:r>
              <a:rPr lang="en-US" altLang="ko-KR" dirty="0"/>
              <a:t>, </a:t>
            </a:r>
            <a:r>
              <a:rPr lang="ko-KR" altLang="en-US" dirty="0"/>
              <a:t>플러스 마이너스 </a:t>
            </a:r>
            <a:r>
              <a:rPr lang="en-US" altLang="ko-KR" dirty="0"/>
              <a:t>1</a:t>
            </a:r>
            <a:r>
              <a:rPr lang="ko-KR" altLang="en-US" dirty="0"/>
              <a:t>이죠</a:t>
            </a:r>
            <a:r>
              <a:rPr lang="en-US" altLang="ko-KR" dirty="0"/>
              <a:t>?</a:t>
            </a:r>
          </a:p>
          <a:p>
            <a:pPr>
              <a:buNone/>
            </a:pPr>
            <a:r>
              <a:rPr lang="ko-KR" altLang="en-US" dirty="0"/>
              <a:t>이렇게 </a:t>
            </a:r>
            <a:r>
              <a:rPr lang="ko-KR" altLang="en-US" b="1" dirty="0"/>
              <a:t>여유를 두고 분류 경계에서 떨어져 있으라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즉 </a:t>
            </a:r>
            <a:r>
              <a:rPr lang="ko-KR" altLang="en-US" b="1" dirty="0"/>
              <a:t>안전한 마진</a:t>
            </a:r>
            <a:r>
              <a:rPr lang="en-US" altLang="ko-KR" b="1" dirty="0"/>
              <a:t>, safety margin</a:t>
            </a:r>
            <a:r>
              <a:rPr lang="ko-KR" altLang="en-US" b="1" dirty="0"/>
              <a:t>을 확보하라</a:t>
            </a:r>
            <a:r>
              <a:rPr lang="ko-KR" altLang="en-US" dirty="0"/>
              <a:t>는 조건이 붙어 있습니다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이 마진이 바로 우리가 앞서 말한 </a:t>
            </a:r>
            <a:r>
              <a:rPr lang="en-US" altLang="ko-KR" dirty="0"/>
              <a:t>"</a:t>
            </a:r>
            <a:r>
              <a:rPr lang="ko-KR" altLang="en-US" b="1" dirty="0"/>
              <a:t>마진이 넓을수록 더 일반화 잘 되는 모델</a:t>
            </a:r>
            <a:r>
              <a:rPr lang="en-US" altLang="ko-KR" dirty="0"/>
              <a:t>"</a:t>
            </a:r>
            <a:r>
              <a:rPr lang="ko-KR" altLang="en-US" dirty="0"/>
              <a:t>이라는 개념과 연결되는 부분입니다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단순히 잘 맞추는 게 중요한 게 아니라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“</a:t>
            </a:r>
            <a:r>
              <a:rPr lang="ko-KR" altLang="en-US" b="1" dirty="0"/>
              <a:t>경계선 근처에서 애매하게 맞추는 상황을 피하자</a:t>
            </a:r>
            <a:r>
              <a:rPr lang="ko-KR" altLang="en-US" dirty="0"/>
              <a:t>”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B20D26-AF46-2FF6-D5EB-EEB588DBC8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606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E0A52-8504-EA0F-D590-1C8F03330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FB28E2-80F2-D768-7BDD-9E6DA15159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9A1C26-D904-E1E6-9F61-15627C7FC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/>
              <a:t>이번 슬라이드는 그 개념이 </a:t>
            </a:r>
            <a:r>
              <a:rPr lang="ko-KR" altLang="en-US" b="1" dirty="0"/>
              <a:t>비용 함수</a:t>
            </a:r>
            <a:r>
              <a:rPr lang="en-US" altLang="ko-KR" b="1" dirty="0"/>
              <a:t>, </a:t>
            </a:r>
            <a:r>
              <a:rPr lang="ko-KR" altLang="en-US" b="1" dirty="0"/>
              <a:t>즉 </a:t>
            </a:r>
            <a:r>
              <a:rPr lang="en-US" altLang="ko-KR" b="1" dirty="0"/>
              <a:t>cost </a:t>
            </a:r>
            <a:r>
              <a:rPr lang="ko-KR" altLang="en-US" b="1" dirty="0"/>
              <a:t>함수에 어떻게 반영되는지를 시각적으로 보여주는 장면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왼쪽을 보시면</a:t>
            </a:r>
            <a:r>
              <a:rPr lang="en-US" altLang="ko-KR" dirty="0"/>
              <a:t>, **y=1y = 1y=1**</a:t>
            </a:r>
            <a:r>
              <a:rPr lang="ko-KR" altLang="en-US" dirty="0"/>
              <a:t>일 때의 </a:t>
            </a:r>
            <a:r>
              <a:rPr lang="en-US" altLang="ko-KR" dirty="0"/>
              <a:t>cost </a:t>
            </a:r>
            <a:r>
              <a:rPr lang="ko-KR" altLang="en-US" dirty="0"/>
              <a:t>함수인 </a:t>
            </a:r>
            <a:r>
              <a:rPr lang="en-US" altLang="ko-KR" dirty="0"/>
              <a:t>cost1(z)\text{cost}_1(z)cost1​(z)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여기서 </a:t>
            </a:r>
            <a:r>
              <a:rPr lang="en-US" altLang="ko-KR" dirty="0"/>
              <a:t>z=</a:t>
            </a:r>
            <a:r>
              <a:rPr lang="en-US" altLang="ko-KR" dirty="0" err="1"/>
              <a:t>wTxz</a:t>
            </a:r>
            <a:r>
              <a:rPr lang="en-US" altLang="ko-KR" dirty="0"/>
              <a:t> = </a:t>
            </a:r>
            <a:r>
              <a:rPr lang="en-US" altLang="ko-KR" dirty="0" err="1"/>
              <a:t>w^T</a:t>
            </a:r>
            <a:r>
              <a:rPr lang="en-US" altLang="ko-KR" dirty="0"/>
              <a:t> </a:t>
            </a:r>
            <a:r>
              <a:rPr lang="en-US" altLang="ko-KR" dirty="0" err="1"/>
              <a:t>xz</a:t>
            </a:r>
            <a:r>
              <a:rPr lang="en-US" altLang="ko-KR" dirty="0"/>
              <a:t>=</a:t>
            </a:r>
            <a:r>
              <a:rPr lang="en-US" altLang="ko-KR" dirty="0" err="1"/>
              <a:t>wTx</a:t>
            </a:r>
            <a:r>
              <a:rPr lang="ko-KR" altLang="en-US" dirty="0"/>
              <a:t>는 입력 데이터가 결정 경계로부터 얼마나 떨어져 있는지를 의미하죠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만약 </a:t>
            </a:r>
            <a:r>
              <a:rPr lang="en-US" altLang="ko-KR" dirty="0"/>
              <a:t>z≥1z \</a:t>
            </a:r>
            <a:r>
              <a:rPr lang="en-US" altLang="ko-KR" dirty="0" err="1"/>
              <a:t>geq</a:t>
            </a:r>
            <a:r>
              <a:rPr lang="en-US" altLang="ko-KR" dirty="0"/>
              <a:t> 1z≥1, </a:t>
            </a:r>
            <a:r>
              <a:rPr lang="ko-KR" altLang="en-US" dirty="0"/>
              <a:t>즉 </a:t>
            </a:r>
            <a:r>
              <a:rPr lang="ko-KR" altLang="en-US" b="1" dirty="0"/>
              <a:t>충분히 마진 밖에 있다면</a:t>
            </a:r>
            <a:r>
              <a:rPr lang="en-US" altLang="ko-KR" dirty="0"/>
              <a:t>, cost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b="1" dirty="0"/>
              <a:t>문제 없는</a:t>
            </a:r>
            <a:r>
              <a:rPr lang="en-US" altLang="ko-KR" b="1" dirty="0"/>
              <a:t>, </a:t>
            </a:r>
            <a:r>
              <a:rPr lang="ko-KR" altLang="en-US" b="1" dirty="0"/>
              <a:t>확신 있는 예측이니까 비용이 없습니다</a:t>
            </a:r>
            <a:r>
              <a:rPr lang="en-US" altLang="ko-KR" b="1" dirty="0"/>
              <a:t>.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하지만 </a:t>
            </a:r>
            <a:r>
              <a:rPr lang="en-US" altLang="ko-KR" dirty="0"/>
              <a:t>z&lt;1z &lt; 1z&lt;1</a:t>
            </a:r>
            <a:r>
              <a:rPr lang="ko-KR" altLang="en-US" dirty="0"/>
              <a:t>으로 마진 안쪽에 들어오게 되면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b="1" dirty="0" err="1"/>
              <a:t>패널티가</a:t>
            </a:r>
            <a:r>
              <a:rPr lang="ko-KR" altLang="en-US" b="1" dirty="0"/>
              <a:t> 선형적으로 증가합니다</a:t>
            </a:r>
            <a:r>
              <a:rPr lang="en-US" altLang="ko-KR" b="1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B0DF3B-4FE5-8E3C-DF17-E4875111E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83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79613-38E1-7C69-4090-71C3B487B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6F4FF6-5305-811C-D0E4-E5AACC0698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54657C4-CD3B-1DF5-859E-F84055970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SVM</a:t>
            </a:r>
            <a:r>
              <a:rPr lang="ko-KR" altLang="en-US" b="1" dirty="0"/>
              <a:t>이 최대화하려는 마진</a:t>
            </a:r>
            <a:r>
              <a:rPr lang="en-US" altLang="ko-KR" b="1" dirty="0"/>
              <a:t>(margin)</a:t>
            </a:r>
            <a:r>
              <a:rPr lang="ko-KR" altLang="en-US" b="1" dirty="0"/>
              <a:t>이 실제로 무엇인지</a:t>
            </a:r>
            <a:r>
              <a:rPr lang="ko-KR" altLang="en-US" dirty="0"/>
              <a:t>를 수학적으로 설명하는 장면입니다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우리가 관심 있는 것은 이 점이 </a:t>
            </a:r>
            <a:r>
              <a:rPr lang="ko-KR" altLang="en-US" b="1" dirty="0"/>
              <a:t>결정 경계로부터 얼마나 떨어져 </a:t>
            </a:r>
            <a:r>
              <a:rPr lang="ko-KR" altLang="en-US" b="1" dirty="0" err="1"/>
              <a:t>있는가</a:t>
            </a:r>
            <a:r>
              <a:rPr lang="ko-KR" altLang="en-US" dirty="0" err="1"/>
              <a:t>입니다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그 거리 </a:t>
            </a:r>
            <a:r>
              <a:rPr lang="en-US" altLang="ko-KR" dirty="0"/>
              <a:t>r</a:t>
            </a:r>
            <a:r>
              <a:rPr lang="ko-KR" altLang="en-US" dirty="0"/>
              <a:t>는 그림에서 보이듯이 </a:t>
            </a:r>
            <a:r>
              <a:rPr lang="ko-KR" altLang="en-US" b="1" dirty="0"/>
              <a:t>결정 경계에 수직으로 떨어진 거리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즉 **수직 투영된 거리</a:t>
            </a:r>
            <a:r>
              <a:rPr lang="en-US" altLang="ko-KR" dirty="0"/>
              <a:t>(perpendicular distance)**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수학적으로는 오른쪽처럼 정의됩니다</a:t>
            </a:r>
            <a:r>
              <a:rPr lang="en-US" altLang="ko-KR" dirty="0"/>
              <a:t>:</a:t>
            </a:r>
          </a:p>
          <a:p>
            <a:r>
              <a:rPr lang="ko-KR" altLang="en-US" b="1" dirty="0"/>
              <a:t>이게 바로 </a:t>
            </a:r>
            <a:r>
              <a:rPr lang="en-US" altLang="ko-KR" b="1" dirty="0"/>
              <a:t>SVM</a:t>
            </a:r>
            <a:r>
              <a:rPr lang="ko-KR" altLang="en-US" b="1" dirty="0"/>
              <a:t>이 </a:t>
            </a:r>
            <a:r>
              <a:rPr lang="en-US" altLang="ko-KR" b="1" dirty="0"/>
              <a:t>w</a:t>
            </a:r>
            <a:r>
              <a:rPr lang="ko-KR" altLang="en-US" b="1" dirty="0"/>
              <a:t>를 최소화하는 이유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즉 </a:t>
            </a:r>
            <a:r>
              <a:rPr lang="en-US" altLang="ko-KR" dirty="0"/>
              <a:t>"</a:t>
            </a:r>
            <a:r>
              <a:rPr lang="ko-KR" altLang="en-US" b="1" dirty="0"/>
              <a:t>마진을 최대화하는 방향으로 학습</a:t>
            </a:r>
            <a:r>
              <a:rPr lang="en-US" altLang="ko-KR" dirty="0"/>
              <a:t>"</a:t>
            </a:r>
            <a:r>
              <a:rPr lang="ko-KR" altLang="en-US" dirty="0"/>
              <a:t>하는 수학적 근거입니다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4F614E-188F-EEC5-161E-AE8502B890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93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1C837-30B6-3298-FDB4-01EAC3B8E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E61D450-7257-EBD4-3676-950E096CDC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63B6727-5CD9-B670-82A5-176293CF7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결과적으로</a:t>
            </a:r>
            <a:endParaRPr lang="en-US" altLang="ko-KR" b="1" dirty="0"/>
          </a:p>
          <a:p>
            <a:r>
              <a:rPr lang="en-US" altLang="ko-KR" b="1" dirty="0"/>
              <a:t>SVM</a:t>
            </a:r>
            <a:r>
              <a:rPr lang="ko-KR" altLang="en-US" b="1" dirty="0"/>
              <a:t>은 데이터를 정확히 분류할 뿐만 아니라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ko-KR" altLang="en-US" b="1" dirty="0"/>
              <a:t>가능한 한 넓은 마진을 확보하는 방향으로 최적화가 이루어진다</a:t>
            </a:r>
            <a:r>
              <a:rPr lang="ko-KR" altLang="en-US" dirty="0"/>
              <a:t>는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가장 안전한 선을 그리는 방향으로 학습하는 구조라는 걸 알 수 있습니다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410C24-429B-19AB-608E-C32248172F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10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530BD-995D-A027-33DF-4BFCAE8D7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54DDCC-90C6-DCBA-198A-F7AE4AB40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BA5AEEF-0DB8-4C17-B223-11D78EEFBE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좀더 알기 쉽게 그래프로 설명하자면 다음과 같습니다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898188-3669-AFE0-7F1A-05452BCE86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723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6B214-7756-1C7C-8BCA-65915DCAC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8ABD76-D0C4-5CA5-D45B-377D724B7E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9A554C-B3CD-DC28-726C-A7D5A0B5C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b="1" dirty="0"/>
              <a:t>정규화 상수 </a:t>
            </a:r>
            <a:r>
              <a:rPr lang="en-US" altLang="ko-KR" b="1" dirty="0"/>
              <a:t>C</a:t>
            </a:r>
            <a:r>
              <a:rPr lang="ko-KR" altLang="en-US" b="1" dirty="0"/>
              <a:t>의 값이 매우 클 때</a:t>
            </a:r>
            <a:r>
              <a:rPr lang="ko-KR" altLang="en-US" dirty="0"/>
              <a:t> </a:t>
            </a:r>
            <a:r>
              <a:rPr lang="en-US" altLang="ko-KR" dirty="0"/>
              <a:t>SVM</a:t>
            </a:r>
            <a:r>
              <a:rPr lang="ko-KR" altLang="en-US" dirty="0"/>
              <a:t>이 어떤 행동을 하는지를 보여주는 장면입니다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여기서 </a:t>
            </a:r>
            <a:r>
              <a:rPr lang="en-US" altLang="ko-KR" dirty="0"/>
              <a:t>C</a:t>
            </a:r>
            <a:r>
              <a:rPr lang="ko-KR" altLang="en-US" dirty="0"/>
              <a:t>가 크다는 건</a:t>
            </a:r>
            <a:r>
              <a:rPr lang="en-US" altLang="ko-KR" dirty="0"/>
              <a:t>, </a:t>
            </a:r>
            <a:r>
              <a:rPr lang="ko-KR" altLang="en-US" b="1" dirty="0"/>
              <a:t>학습 데이터에 잘 맞추는 걸 매우 중요하게 생각한다</a:t>
            </a:r>
            <a:r>
              <a:rPr lang="ko-KR" altLang="en-US" dirty="0"/>
              <a:t>는 뜻입니다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그 결과</a:t>
            </a:r>
            <a:r>
              <a:rPr lang="en-US" altLang="ko-KR" dirty="0"/>
              <a:t>, </a:t>
            </a:r>
            <a:r>
              <a:rPr lang="ko-KR" altLang="en-US" dirty="0"/>
              <a:t>오른쪽 그래프에서 보이듯이</a:t>
            </a:r>
            <a:br>
              <a:rPr lang="ko-KR" altLang="en-US" dirty="0"/>
            </a:br>
            <a:r>
              <a:rPr lang="ko-KR" altLang="en-US" dirty="0"/>
              <a:t>→ </a:t>
            </a:r>
            <a:r>
              <a:rPr lang="ko-KR" altLang="en-US" b="1" dirty="0"/>
              <a:t>한 개의 이상치</a:t>
            </a:r>
            <a:r>
              <a:rPr lang="en-US" altLang="ko-KR" b="1" dirty="0"/>
              <a:t>(outlier)</a:t>
            </a:r>
            <a:r>
              <a:rPr lang="ko-KR" altLang="en-US" dirty="0"/>
              <a:t> 때문에 분류 경계가 </a:t>
            </a:r>
            <a:r>
              <a:rPr lang="ko-KR" altLang="en-US" b="1" dirty="0"/>
              <a:t>크게 왜곡</a:t>
            </a:r>
            <a:r>
              <a:rPr lang="ko-KR" altLang="en-US" dirty="0"/>
              <a:t>되는 현상이 나타납니다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이런 상황에서는 모델이 </a:t>
            </a:r>
            <a:r>
              <a:rPr lang="ko-KR" altLang="en-US" b="1" dirty="0"/>
              <a:t>마진보다는 예외 없이 모든 샘플을 분류하려고만 하게 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그로 인해 오히려 </a:t>
            </a:r>
            <a:r>
              <a:rPr lang="ko-KR" altLang="en-US" b="1" dirty="0"/>
              <a:t>일반화 성능이 떨어질 수 있습니다</a:t>
            </a:r>
            <a:r>
              <a:rPr lang="en-US" altLang="ko-KR" b="1" dirty="0"/>
              <a:t>.</a:t>
            </a:r>
            <a:endParaRPr lang="ko-KR" altLang="en-US" dirty="0"/>
          </a:p>
          <a:p>
            <a:pPr>
              <a:buNone/>
            </a:pPr>
            <a:r>
              <a:rPr lang="ko-KR" altLang="en-US" dirty="0"/>
              <a:t>슬라이드 아래에 적힌 것처럼</a:t>
            </a:r>
            <a:r>
              <a:rPr lang="en-US" altLang="ko-KR" dirty="0"/>
              <a:t>,</a:t>
            </a:r>
          </a:p>
          <a:p>
            <a:r>
              <a:rPr lang="ko-KR" altLang="en-US" b="1" dirty="0"/>
              <a:t>잘못된 데이터의 영향으로 분류 경계가 크게 흔들릴 수 있다</a:t>
            </a:r>
            <a:br>
              <a:rPr lang="ko-KR" altLang="en-US" dirty="0"/>
            </a:br>
            <a:r>
              <a:rPr lang="ko-KR" altLang="en-US" dirty="0"/>
              <a:t>라는 점이 바로 </a:t>
            </a:r>
            <a:r>
              <a:rPr lang="en-US" altLang="ko-KR" dirty="0"/>
              <a:t>C</a:t>
            </a:r>
            <a:r>
              <a:rPr lang="ko-KR" altLang="en-US" dirty="0"/>
              <a:t>가 너무 클 때의 단점입니다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B10ED-2123-4A1D-0513-F2A642D55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155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055C0-0357-F466-2BBA-4BF1A250E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957F99-7BB4-537D-4DA7-651AF72880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25B86E-B477-0FE1-DF22-9896B13EE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/>
              <a:t>반면에</a:t>
            </a:r>
            <a:r>
              <a:rPr lang="en-US" altLang="ko-KR" dirty="0"/>
              <a:t>, </a:t>
            </a:r>
            <a:r>
              <a:rPr lang="ko-KR" altLang="en-US" dirty="0"/>
              <a:t>이번 슬라이드는 </a:t>
            </a:r>
            <a:r>
              <a:rPr lang="en-US" altLang="ko-KR" b="1" dirty="0"/>
              <a:t>C </a:t>
            </a:r>
            <a:r>
              <a:rPr lang="ko-KR" altLang="en-US" b="1" dirty="0"/>
              <a:t>값이 너무 크지 않은 경우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즉 </a:t>
            </a:r>
            <a:r>
              <a:rPr lang="ko-KR" altLang="en-US" b="1" dirty="0"/>
              <a:t>적절히 낮은 값을 갖는 경우를 보여주는 장면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이 경우 모델은 </a:t>
            </a:r>
            <a:r>
              <a:rPr lang="en-US" altLang="ko-KR" dirty="0"/>
              <a:t>outlier</a:t>
            </a:r>
            <a:r>
              <a:rPr lang="ko-KR" altLang="en-US" dirty="0"/>
              <a:t>를 완벽하게 분류하려 하기보다는</a:t>
            </a:r>
          </a:p>
          <a:p>
            <a:pPr>
              <a:buNone/>
            </a:pPr>
            <a:r>
              <a:rPr lang="ko-KR" altLang="en-US" b="1" dirty="0"/>
              <a:t>약간의 오차를 허용</a:t>
            </a:r>
            <a:r>
              <a:rPr lang="ko-KR" altLang="en-US" dirty="0"/>
              <a:t>하면서 전체적인 분포에 맞는 </a:t>
            </a:r>
            <a:r>
              <a:rPr lang="ko-KR" altLang="en-US" b="1" dirty="0"/>
              <a:t>보다 안정적인 결정 경계</a:t>
            </a:r>
            <a:r>
              <a:rPr lang="ko-KR" altLang="en-US" dirty="0"/>
              <a:t>를 형성합니다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오른쪽 그림을 보면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분명 한 개의 이상치가 있지만 </a:t>
            </a:r>
            <a:r>
              <a:rPr lang="ko-KR" altLang="en-US" b="1" dirty="0"/>
              <a:t>전체 분류 경계는 크게 흔들리지 않고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여전히 </a:t>
            </a:r>
            <a:r>
              <a:rPr lang="ko-KR" altLang="en-US" b="1" dirty="0"/>
              <a:t>대다수의 데이터를 잘 나누는 선이 유지되고 있죠</a:t>
            </a:r>
            <a:r>
              <a:rPr lang="en-US" altLang="ko-KR" b="1" dirty="0"/>
              <a:t>.</a:t>
            </a:r>
            <a:endParaRPr lang="ko-KR" altLang="en-US" dirty="0"/>
          </a:p>
          <a:p>
            <a:pPr>
              <a:buNone/>
            </a:pPr>
            <a:r>
              <a:rPr lang="ko-KR" altLang="en-US" dirty="0"/>
              <a:t>그래서 </a:t>
            </a:r>
            <a:r>
              <a:rPr lang="en-US" altLang="ko-KR" dirty="0"/>
              <a:t>C</a:t>
            </a:r>
            <a:r>
              <a:rPr lang="ko-KR" altLang="en-US" dirty="0"/>
              <a:t>가 너무 크지 않은 경우</a:t>
            </a:r>
            <a:r>
              <a:rPr lang="en-US" altLang="ko-KR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모델은 </a:t>
            </a:r>
            <a:r>
              <a:rPr lang="en-US" altLang="ko-KR" b="1" dirty="0"/>
              <a:t>outlier</a:t>
            </a:r>
            <a:r>
              <a:rPr lang="ko-KR" altLang="en-US" b="1" dirty="0"/>
              <a:t>에 과민하지 않고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robust(</a:t>
            </a:r>
            <a:r>
              <a:rPr lang="ko-KR" altLang="en-US" b="1" dirty="0"/>
              <a:t>견고한</a:t>
            </a:r>
            <a:r>
              <a:rPr lang="en-US" altLang="ko-KR" b="1" dirty="0"/>
              <a:t>)</a:t>
            </a:r>
            <a:r>
              <a:rPr lang="ko-KR" altLang="en-US" dirty="0"/>
              <a:t> 분류기를 학습하게 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정리하면</a:t>
            </a:r>
            <a:r>
              <a:rPr lang="en-US" altLang="ko-KR" dirty="0"/>
              <a:t>,</a:t>
            </a:r>
          </a:p>
          <a:p>
            <a:r>
              <a:rPr lang="en-US" altLang="ko-KR" b="1" dirty="0"/>
              <a:t>C</a:t>
            </a:r>
            <a:r>
              <a:rPr lang="ko-KR" altLang="en-US" b="1" dirty="0"/>
              <a:t>는 데이터를 얼마나 엄격하게 따라갈지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ko-KR" altLang="en-US" b="1" dirty="0"/>
              <a:t>얼마나 유연하게 무시할지를 조절하는 중요한 </a:t>
            </a:r>
            <a:r>
              <a:rPr lang="ko-KR" altLang="en-US" b="1" dirty="0" err="1"/>
              <a:t>하이퍼파라미터</a:t>
            </a:r>
            <a:r>
              <a:rPr lang="ko-KR" altLang="en-US" dirty="0" err="1"/>
              <a:t>라는</a:t>
            </a:r>
            <a:r>
              <a:rPr lang="ko-KR" altLang="en-US" dirty="0"/>
              <a:t> 점입니다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A59C75-A612-D6D5-348C-2B238EA219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130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7B061-8562-94A4-96EF-2A81E43DC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17D5D0A-3E91-FF81-A411-D4A8641C33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833DE2B-F4BE-5448-8C15-C15C8F4EE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/>
              <a:t>지금 보시는 데이터는 앞에서 다뤄온 직선형 경계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즉 </a:t>
            </a:r>
            <a:r>
              <a:rPr lang="ko-KR" altLang="en-US" b="1" dirty="0"/>
              <a:t>선형 분류기로는 잘 분류할 수 없는 문제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여기서 보라색 점선은 눈으로 봤을 때 가장 적절한 </a:t>
            </a:r>
            <a:r>
              <a:rPr lang="ko-KR" altLang="en-US" b="1" dirty="0"/>
              <a:t>분류 경계선</a:t>
            </a:r>
            <a:r>
              <a:rPr lang="ko-KR" altLang="en-US" dirty="0"/>
              <a:t>이지만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이 경계선은 </a:t>
            </a:r>
            <a:r>
              <a:rPr lang="ko-KR" altLang="en-US" b="1" dirty="0"/>
              <a:t>직선이 아니라 복잡하게 휘어져 있는 곡선 형태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즉 </a:t>
            </a:r>
            <a:r>
              <a:rPr lang="ko-KR" altLang="en-US" b="1" dirty="0"/>
              <a:t>비선형</a:t>
            </a:r>
            <a:r>
              <a:rPr lang="en-US" altLang="ko-KR" b="1" dirty="0"/>
              <a:t>(nonlinear) </a:t>
            </a:r>
            <a:r>
              <a:rPr lang="ko-KR" altLang="en-US" b="1" dirty="0"/>
              <a:t>결정 경계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단순한 직선으로는 분류가 불가능한 </a:t>
            </a:r>
            <a:r>
              <a:rPr lang="ko-KR" altLang="en-US" dirty="0" err="1"/>
              <a:t>경우죠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그래서 여기서 우리는 이런 질문을 하게 됩니다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"</a:t>
            </a:r>
            <a:r>
              <a:rPr lang="en-US" altLang="ko-KR" b="1" dirty="0"/>
              <a:t>Support Vector Machine</a:t>
            </a:r>
            <a:r>
              <a:rPr lang="ko-KR" altLang="en-US" b="1" dirty="0"/>
              <a:t>도 이처럼 복잡한 비선형 경계선을 만들 수 있을까</a:t>
            </a:r>
            <a:r>
              <a:rPr lang="en-US" altLang="ko-KR" b="1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BB3336-4A1A-0A7D-EF5C-55DC9537F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540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692BE-E8C2-B654-69B4-5BC7CB6E0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FD72F4-0840-0D30-BCAF-0BB2614AFA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1F07FDC-BC10-D4E5-6691-776CC3D01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b="1" dirty="0"/>
              <a:t>다항식</a:t>
            </a:r>
            <a:r>
              <a:rPr lang="en-US" altLang="ko-KR" b="1" dirty="0"/>
              <a:t>(polynomial)</a:t>
            </a:r>
            <a:r>
              <a:rPr lang="ko-KR" altLang="en-US" dirty="0"/>
              <a:t> 형태로 입력 공간을 확장하면</a:t>
            </a:r>
            <a:br>
              <a:rPr lang="ko-KR" altLang="en-US" dirty="0"/>
            </a:br>
            <a:r>
              <a:rPr lang="ko-KR" altLang="en-US" b="1" dirty="0"/>
              <a:t>훨씬 복잡한 결정 경계</a:t>
            </a:r>
            <a:r>
              <a:rPr lang="ko-KR" altLang="en-US" dirty="0"/>
              <a:t>를 만들 수 있게 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당연히</a:t>
            </a:r>
            <a:r>
              <a:rPr lang="en-US" altLang="ko-KR" dirty="0"/>
              <a:t>…</a:t>
            </a:r>
          </a:p>
          <a:p>
            <a:pPr>
              <a:buNone/>
            </a:pPr>
            <a:r>
              <a:rPr lang="ko-KR" altLang="en-US" dirty="0"/>
              <a:t>차원이 기하급수적으로 늘어나면</a:t>
            </a:r>
            <a:r>
              <a:rPr lang="en-US" altLang="ko-KR" dirty="0"/>
              <a:t>, </a:t>
            </a:r>
            <a:r>
              <a:rPr lang="ko-KR" altLang="en-US" dirty="0"/>
              <a:t>그에 따른 </a:t>
            </a:r>
            <a:r>
              <a:rPr lang="ko-KR" altLang="en-US" dirty="0" err="1"/>
              <a:t>계산량도</a:t>
            </a:r>
            <a:r>
              <a:rPr lang="ko-KR" altLang="en-US" dirty="0"/>
              <a:t> 늘고 </a:t>
            </a:r>
            <a:r>
              <a:rPr lang="ko-KR" altLang="en-US" dirty="0" err="1"/>
              <a:t>복잡해집니다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69EB5B-574D-4224-7CEE-7D51849725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01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바로 마진입니다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 파란 점선인 분류 경계선을 기준으로 </a:t>
            </a:r>
            <a:r>
              <a:rPr lang="en-US" altLang="ko-KR" dirty="0"/>
              <a:t>Class 1</a:t>
            </a:r>
            <a:r>
              <a:rPr lang="ko-KR" altLang="en-US" dirty="0"/>
              <a:t>과 </a:t>
            </a:r>
            <a:r>
              <a:rPr lang="en-US" altLang="ko-KR" dirty="0"/>
              <a:t>Class 2 </a:t>
            </a:r>
            <a:r>
              <a:rPr lang="ko-KR" altLang="en-US" dirty="0"/>
              <a:t>사이를 가능한 한 멀리 떨어뜨려서 데이터를 분리하도록 설정되어 있죠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경계선과 각 클래스에 가장 가까운 점들 간의 거리</a:t>
            </a:r>
            <a:r>
              <a:rPr lang="en-US" altLang="ko-KR" dirty="0"/>
              <a:t>, </a:t>
            </a:r>
            <a:r>
              <a:rPr lang="ko-KR" altLang="en-US" dirty="0"/>
              <a:t>이것이 바로 마진입니다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SVM, Support Vector Machine</a:t>
            </a:r>
            <a:r>
              <a:rPr lang="ko-KR" altLang="en-US" dirty="0"/>
              <a:t>은 이 마진을 최대한 크게 만드는 방향으로 학습합니다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하면</a:t>
            </a:r>
            <a:r>
              <a:rPr lang="en-US" altLang="ko-KR" dirty="0"/>
              <a:t>, </a:t>
            </a:r>
            <a:r>
              <a:rPr lang="ko-KR" altLang="en-US" dirty="0"/>
              <a:t>경계선 주변에 노이즈가 생기거나 데이터가 약간 변화하더라도 분류 결과 자체가 쉽게 바뀌지 않아서 일반화 성능이 뛰어나게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520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C5DA5-D0C6-E544-4AE6-D1460501F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201CBE-22BE-EB0E-AB53-4BCA575F18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34289E-0E87-9336-4867-5DFFCD8D7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/>
              <a:t>이제 우리는 앞 슬라이드에서 다항식 특성을 직접 계산하는 데 어려움이 있다는 걸 확인했죠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그 대안으로 </a:t>
            </a:r>
            <a:r>
              <a:rPr lang="en-US" altLang="ko-KR" dirty="0"/>
              <a:t>SVM</a:t>
            </a:r>
            <a:r>
              <a:rPr lang="ko-KR" altLang="en-US" dirty="0"/>
              <a:t>에서 사용하는 방법이 바로 **커널</a:t>
            </a:r>
            <a:r>
              <a:rPr lang="en-US" altLang="ko-KR" dirty="0"/>
              <a:t>(Kernel)**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커널의 기본 아이디어는 이렇습니다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입력 벡터와 기준점이 얼마나 </a:t>
            </a:r>
            <a:r>
              <a:rPr lang="ko-KR" altLang="en-US" dirty="0" err="1"/>
              <a:t>비슷한지를</a:t>
            </a:r>
            <a:r>
              <a:rPr lang="ko-KR" altLang="en-US" dirty="0"/>
              <a:t> 측정해서 하나의 </a:t>
            </a:r>
            <a:r>
              <a:rPr lang="ko-KR" altLang="en-US" dirty="0" err="1"/>
              <a:t>특성값으로</a:t>
            </a:r>
            <a:r>
              <a:rPr lang="ko-KR" altLang="en-US" dirty="0"/>
              <a:t> 사용하는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고차원 특징을 간접적으로 표현한다는 거죠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FBD65A-3518-298E-BCFC-2D68714C8D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437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0500A-A837-D2BA-BBBF-B597D7A1B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3427E6B-7C66-4916-9105-1D1D62CD8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71CE98-3FB4-7040-BEEA-A3F789BFA0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/>
              <a:t>그 중 가장 널리 쓰이는 예시인 </a:t>
            </a:r>
            <a:r>
              <a:rPr lang="en-US" altLang="ko-KR" b="1" dirty="0"/>
              <a:t>Gaussian Kernel</a:t>
            </a:r>
            <a:r>
              <a:rPr lang="ko-KR" altLang="en-US" b="1" dirty="0"/>
              <a:t>입니다</a:t>
            </a:r>
            <a:endParaRPr lang="en-US" altLang="ko-KR" b="1" dirty="0"/>
          </a:p>
          <a:p>
            <a:pPr>
              <a:buNone/>
            </a:pPr>
            <a:r>
              <a:rPr lang="ko-KR" altLang="en-US" dirty="0"/>
              <a:t>이 함수의 핵심은 **입력 </a:t>
            </a:r>
            <a:r>
              <a:rPr lang="en-US" altLang="ko-KR" dirty="0"/>
              <a:t>x**</a:t>
            </a:r>
            <a:r>
              <a:rPr lang="ko-KR" altLang="en-US" dirty="0"/>
              <a:t>가 **기준점</a:t>
            </a:r>
            <a:r>
              <a:rPr lang="en-US" altLang="ko-KR" dirty="0"/>
              <a:t>**</a:t>
            </a:r>
            <a:r>
              <a:rPr lang="ko-KR" altLang="en-US" dirty="0"/>
              <a:t>에 가까우면 값이 </a:t>
            </a:r>
            <a:r>
              <a:rPr lang="en-US" altLang="ko-KR" dirty="0"/>
              <a:t>1</a:t>
            </a:r>
            <a:r>
              <a:rPr lang="ko-KR" altLang="en-US" dirty="0"/>
              <a:t>에 가까워지고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멀어질수록 </a:t>
            </a:r>
            <a:r>
              <a:rPr lang="en-US" altLang="ko-KR" dirty="0"/>
              <a:t>0</a:t>
            </a:r>
            <a:r>
              <a:rPr lang="ko-KR" altLang="en-US" dirty="0"/>
              <a:t>에 가까워진다는 점입니다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 커널은 **“거리 기반의 유사도 함수”**로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가까우면 유사도가 높고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멀면 유사도가 낮습니다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sigma^2</a:t>
            </a:r>
            <a:r>
              <a:rPr lang="ko-KR" altLang="en-US" dirty="0"/>
              <a:t>는 </a:t>
            </a:r>
            <a:r>
              <a:rPr lang="ko-KR" altLang="en-US" b="1" dirty="0"/>
              <a:t>얼마나 넓게 퍼질지를 조절하는 파라미터입니다</a:t>
            </a:r>
            <a:endParaRPr lang="ko-KR" altLang="en-US" dirty="0"/>
          </a:p>
          <a:p>
            <a:pPr>
              <a:buNone/>
            </a:pPr>
            <a:endParaRPr lang="en-US" altLang="ko-KR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E935E-0A96-92EB-3748-5E965D613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346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B9A08-8AB0-5FC3-8943-55662BAC4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D18BB0-1145-CA75-68CC-C60C4FFE41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2AB4744-4F3E-75B9-9EB2-62338C2ED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3</a:t>
            </a:r>
            <a:r>
              <a:rPr lang="ko-KR" altLang="en-US" dirty="0"/>
              <a:t>일 때 어떤 일이 일어나는지를 보여줍니다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왼쪽 </a:t>
            </a:r>
            <a:r>
              <a:rPr lang="en-US" altLang="ko-KR" dirty="0"/>
              <a:t>3D </a:t>
            </a:r>
            <a:r>
              <a:rPr lang="ko-KR" altLang="en-US" dirty="0"/>
              <a:t>그래프를 보면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입력 </a:t>
            </a:r>
            <a:r>
              <a:rPr lang="en-US" altLang="ko-KR" dirty="0"/>
              <a:t>xxx</a:t>
            </a:r>
            <a:r>
              <a:rPr lang="ko-KR" altLang="en-US" dirty="0"/>
              <a:t>가 기준점에서 </a:t>
            </a:r>
            <a:r>
              <a:rPr lang="ko-KR" altLang="en-US" b="1" dirty="0"/>
              <a:t>꽤 멀리 떨어져 있어도</a:t>
            </a:r>
            <a:br>
              <a:rPr lang="ko-KR" altLang="en-US" dirty="0"/>
            </a:br>
            <a:r>
              <a:rPr lang="en-US" altLang="ko-KR" dirty="0"/>
              <a:t>similarity </a:t>
            </a:r>
            <a:r>
              <a:rPr lang="ko-KR" altLang="en-US" dirty="0"/>
              <a:t>값이 </a:t>
            </a:r>
            <a:r>
              <a:rPr lang="ko-KR" altLang="en-US" b="1" dirty="0"/>
              <a:t>완전히 </a:t>
            </a:r>
            <a:r>
              <a:rPr lang="en-US" altLang="ko-KR" b="1" dirty="0"/>
              <a:t>0</a:t>
            </a:r>
            <a:r>
              <a:rPr lang="ko-KR" altLang="en-US" b="1" dirty="0"/>
              <a:t>으로 떨어지지 않고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/>
              <a:t>점점 부드럽게 감소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우측 </a:t>
            </a:r>
            <a:r>
              <a:rPr lang="en-US" altLang="ko-KR" dirty="0"/>
              <a:t>contour plot</a:t>
            </a:r>
            <a:r>
              <a:rPr lang="ko-KR" altLang="en-US" dirty="0"/>
              <a:t>을 봐도 중심을 기준으로 비교적 넓은 영역까지</a:t>
            </a:r>
            <a:br>
              <a:rPr lang="ko-KR" altLang="en-US" dirty="0"/>
            </a:br>
            <a:r>
              <a:rPr lang="ko-KR" altLang="en-US" b="1" dirty="0"/>
              <a:t>유사도 값이 꽤 크게 유지되는 것</a:t>
            </a:r>
            <a:r>
              <a:rPr lang="ko-KR" altLang="en-US" dirty="0"/>
              <a:t>을 볼 수 있죠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멀리 있는 데이터도 유사하게 느껴지게 됩니다</a:t>
            </a:r>
            <a:r>
              <a:rPr lang="en-US" altLang="ko-KR" dirty="0"/>
              <a:t>.</a:t>
            </a:r>
            <a:endParaRPr lang="en-US" altLang="ko-KR" b="0" dirty="0"/>
          </a:p>
          <a:p>
            <a:pPr>
              <a:buNone/>
            </a:pPr>
            <a:endParaRPr lang="en-US" altLang="ko-KR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FF609D-A80D-8DF1-CC80-29B884B5C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556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75F20-4D68-E0A2-F92C-F7F227831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A857EE-11D2-4529-3F3C-51CA9DC037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571561C-4C71-249A-55BE-226ECAB7DE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/>
              <a:t>0.5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즉 커널의 폭이 </a:t>
            </a:r>
            <a:r>
              <a:rPr lang="ko-KR" altLang="en-US" b="1" dirty="0"/>
              <a:t>매우 좁은 경우</a:t>
            </a:r>
            <a:endParaRPr lang="en-US" altLang="ko-KR" b="1" dirty="0"/>
          </a:p>
          <a:p>
            <a:pPr>
              <a:buNone/>
            </a:pPr>
            <a:r>
              <a:rPr lang="ko-KR" altLang="en-US" dirty="0"/>
              <a:t>오직 중심 근처의 입력만 유사하다고 간주됩니다</a:t>
            </a:r>
            <a:r>
              <a:rPr lang="en-US" altLang="ko-KR" dirty="0"/>
              <a:t>.</a:t>
            </a:r>
            <a:endParaRPr lang="en-US" altLang="ko-KR" b="1" dirty="0"/>
          </a:p>
          <a:p>
            <a:pPr>
              <a:buNone/>
            </a:pPr>
            <a:r>
              <a:rPr lang="ko-KR" altLang="en-US" dirty="0"/>
              <a:t>이는 학습이 매우 세밀하게 이루어지지만</a:t>
            </a:r>
            <a:r>
              <a:rPr lang="en-US" altLang="ko-KR" dirty="0"/>
              <a:t>,</a:t>
            </a:r>
          </a:p>
          <a:p>
            <a:r>
              <a:rPr lang="en-US" altLang="ko-KR" b="1" dirty="0"/>
              <a:t>noise</a:t>
            </a:r>
            <a:r>
              <a:rPr lang="ko-KR" altLang="en-US" b="1" dirty="0"/>
              <a:t>에 민감하고 </a:t>
            </a:r>
            <a:r>
              <a:rPr lang="en-US" altLang="ko-KR" b="1" dirty="0"/>
              <a:t>overfitting </a:t>
            </a:r>
            <a:r>
              <a:rPr lang="ko-KR" altLang="en-US" b="1" dirty="0"/>
              <a:t>가능성도 커질 수 있습니다</a:t>
            </a:r>
            <a:r>
              <a:rPr lang="en-US" altLang="ko-KR" b="1" dirty="0"/>
              <a:t>.</a:t>
            </a:r>
            <a:endParaRPr lang="ko-KR" altLang="en-US" dirty="0"/>
          </a:p>
          <a:p>
            <a:pPr>
              <a:buNone/>
            </a:pPr>
            <a:r>
              <a:rPr lang="ko-KR" altLang="en-US" dirty="0"/>
              <a:t>이 두 그림을 통해 </a:t>
            </a:r>
            <a:r>
              <a:rPr lang="en-US" altLang="ko-KR" dirty="0"/>
              <a:t>SVM</a:t>
            </a:r>
            <a:r>
              <a:rPr lang="ko-KR" altLang="en-US" dirty="0"/>
              <a:t>의 결정 경계가 얼마나 유연하거나 보수적으로 바뀔 수 있는지를 직관적으로 이해할 수 있습니다</a:t>
            </a:r>
            <a:r>
              <a:rPr lang="en-US" altLang="ko-KR" dirty="0"/>
              <a:t>.</a:t>
            </a:r>
            <a:endParaRPr lang="en-US" altLang="ko-KR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8F5708-A2AE-A1D1-4596-2895A0876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3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C1E4D-E015-085D-FAEC-C4DCD4829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876E32-F820-74CE-E3B5-5EBA981EC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2776C8F-039C-C5F9-8220-FF49E3764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/>
              <a:t>커널을 사용하는 </a:t>
            </a:r>
            <a:r>
              <a:rPr lang="en-US" altLang="ko-KR" dirty="0"/>
              <a:t>SVM</a:t>
            </a:r>
            <a:r>
              <a:rPr lang="ko-KR" altLang="en-US" dirty="0"/>
              <a:t>에서는 입력을 </a:t>
            </a:r>
            <a:r>
              <a:rPr lang="ko-KR" altLang="en-US" dirty="0" err="1"/>
              <a:t>기준점들과의</a:t>
            </a:r>
            <a:r>
              <a:rPr lang="ko-KR" altLang="en-US" dirty="0"/>
              <a:t> 유사도 값들로 변환한 **특징 벡터를 먼저 계산합니다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이에 대해 </a:t>
            </a:r>
            <a:r>
              <a:rPr lang="en-US" altLang="ko-KR" dirty="0"/>
              <a:t>SVM</a:t>
            </a:r>
            <a:r>
              <a:rPr lang="ko-KR" altLang="en-US" dirty="0"/>
              <a:t>은 </a:t>
            </a:r>
            <a:r>
              <a:rPr lang="ko-KR" altLang="en-US" b="1" dirty="0"/>
              <a:t>선형 결정을 수행</a:t>
            </a:r>
            <a:r>
              <a:rPr lang="ko-KR" altLang="en-US" dirty="0"/>
              <a:t>하며</a:t>
            </a:r>
            <a:r>
              <a:rPr lang="en-US" altLang="ko-KR" dirty="0"/>
              <a:t>, ≥0</a:t>
            </a:r>
            <a:r>
              <a:rPr lang="ko-KR" altLang="en-US" dirty="0"/>
              <a:t>이면 클래스 </a:t>
            </a:r>
            <a:r>
              <a:rPr lang="en-US" altLang="ko-KR" dirty="0"/>
              <a:t>1</a:t>
            </a:r>
            <a:r>
              <a:rPr lang="ko-KR" altLang="en-US" dirty="0"/>
              <a:t>로 예측합니다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학습은 </a:t>
            </a:r>
            <a:r>
              <a:rPr lang="en-US" altLang="ko-KR" dirty="0"/>
              <a:t>cost </a:t>
            </a:r>
            <a:r>
              <a:rPr lang="ko-KR" altLang="en-US" dirty="0"/>
              <a:t>함수와 정규화 항을 포함한 목적 함수 </a:t>
            </a:r>
            <a:r>
              <a:rPr lang="en-US" altLang="ko-KR" dirty="0"/>
              <a:t>J(w)</a:t>
            </a:r>
            <a:r>
              <a:rPr lang="ko-KR" altLang="en-US" dirty="0"/>
              <a:t>를 최소화하는 방향으로 진행됩니다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여기서 각 </a:t>
            </a:r>
            <a:r>
              <a:rPr lang="en-US" altLang="ko-KR" dirty="0"/>
              <a:t>f(</a:t>
            </a:r>
            <a:r>
              <a:rPr lang="en-US" altLang="ko-KR" dirty="0" err="1"/>
              <a:t>i</a:t>
            </a:r>
            <a:r>
              <a:rPr lang="en-US" altLang="ko-KR" dirty="0"/>
              <a:t>)f^{(</a:t>
            </a:r>
            <a:r>
              <a:rPr lang="en-US" altLang="ko-KR" dirty="0" err="1"/>
              <a:t>i</a:t>
            </a:r>
            <a:r>
              <a:rPr lang="en-US" altLang="ko-KR" dirty="0"/>
              <a:t>)}f(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는 훈련 샘플 </a:t>
            </a:r>
            <a:r>
              <a:rPr lang="en-US" altLang="ko-KR" dirty="0"/>
              <a:t>x(</a:t>
            </a:r>
            <a:r>
              <a:rPr lang="en-US" altLang="ko-KR" dirty="0" err="1"/>
              <a:t>i</a:t>
            </a:r>
            <a:r>
              <a:rPr lang="en-US" altLang="ko-KR" dirty="0"/>
              <a:t>)x^{(</a:t>
            </a:r>
            <a:r>
              <a:rPr lang="en-US" altLang="ko-KR" dirty="0" err="1"/>
              <a:t>i</a:t>
            </a:r>
            <a:r>
              <a:rPr lang="en-US" altLang="ko-KR" dirty="0"/>
              <a:t>)}x(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에 대한 유사도 벡터이고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커널 덕분에 고차원 특징 공간에서 계산하지 않고도 이런 방식이 가능합니다</a:t>
            </a:r>
            <a:r>
              <a:rPr lang="en-US" altLang="ko-KR" dirty="0"/>
              <a:t>.</a:t>
            </a:r>
            <a:endParaRPr lang="en-US" altLang="ko-KR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0FBBC9-8F82-A780-19E2-51A74F7B35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4534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D73AE-29EE-5A6C-F663-125E2EE38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EC63A6-4E50-5DAA-4F66-9DE00653C0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C2B252-F466-703B-0953-0BC451F194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Gaussian </a:t>
            </a:r>
            <a:r>
              <a:rPr lang="ko-KR" altLang="en-US" dirty="0"/>
              <a:t>커널은 두 벡터 간의 거리 차이에 민감하게 반응합니다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그런데 어떤 특성은 값의 범위가 </a:t>
            </a:r>
            <a:r>
              <a:rPr lang="en-US" altLang="ko-KR" dirty="0"/>
              <a:t>48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어떤 건 </a:t>
            </a:r>
            <a:r>
              <a:rPr lang="en-US" altLang="ko-KR" dirty="0"/>
              <a:t>4,000~8,000</a:t>
            </a:r>
            <a:r>
              <a:rPr lang="ko-KR" altLang="en-US" dirty="0"/>
              <a:t>처럼 스케일이 다르면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거의 모든 거리는 후자의 큰 스케일 특성에 의해 지배당하게 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이로 인해 작은 값 범위의 특성은 사실상 무시됩니다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그래서 커널을 쓰기 전에는 꼭 **특성 스케일링</a:t>
            </a:r>
            <a:r>
              <a:rPr lang="en-US" altLang="ko-KR" dirty="0"/>
              <a:t>(Standardization)**</a:t>
            </a:r>
            <a:r>
              <a:rPr lang="ko-KR" altLang="en-US" dirty="0"/>
              <a:t>을 해줘야 합니다</a:t>
            </a:r>
            <a:r>
              <a:rPr lang="en-US" altLang="ko-KR" dirty="0"/>
              <a:t>.</a:t>
            </a:r>
            <a:endParaRPr lang="en-US" altLang="ko-KR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47E606-3043-22CA-9626-8A652E37F2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325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8B508-48D8-B20A-A472-F3684E923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A5965A2-E521-7E1C-6E7D-32502C9DCE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CAB7F6-0F25-53FE-D73B-F7571E94D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SVM</a:t>
            </a:r>
            <a:r>
              <a:rPr lang="ko-KR" altLang="en-US" dirty="0"/>
              <a:t>은 원래 이진 분류기지만</a:t>
            </a:r>
            <a:r>
              <a:rPr lang="en-US" altLang="ko-KR" dirty="0"/>
              <a:t>, </a:t>
            </a:r>
            <a:r>
              <a:rPr lang="ko-KR" altLang="en-US" dirty="0"/>
              <a:t>다중 클래스를 다루기 위해 </a:t>
            </a:r>
            <a:r>
              <a:rPr lang="en-US" altLang="ko-KR" b="1" dirty="0"/>
              <a:t>One-vs-All </a:t>
            </a:r>
            <a:r>
              <a:rPr lang="ko-KR" altLang="en-US" b="1" dirty="0"/>
              <a:t>방법</a:t>
            </a:r>
            <a:r>
              <a:rPr lang="ko-KR" altLang="en-US" dirty="0"/>
              <a:t>을 씁니다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클래스가 </a:t>
            </a:r>
            <a:r>
              <a:rPr lang="en-US" altLang="ko-KR" dirty="0"/>
              <a:t>K</a:t>
            </a:r>
            <a:r>
              <a:rPr lang="ko-KR" altLang="en-US" dirty="0"/>
              <a:t>개라면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K</a:t>
            </a:r>
            <a:r>
              <a:rPr lang="ko-KR" altLang="en-US" dirty="0"/>
              <a:t>개의 </a:t>
            </a:r>
            <a:r>
              <a:rPr lang="en-US" altLang="ko-KR" dirty="0"/>
              <a:t>SVM</a:t>
            </a:r>
            <a:r>
              <a:rPr lang="ko-KR" altLang="en-US" dirty="0"/>
              <a:t>을 각각 학습시킵니다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각 </a:t>
            </a:r>
            <a:r>
              <a:rPr lang="en-US" altLang="ko-KR" dirty="0"/>
              <a:t>SVM</a:t>
            </a:r>
            <a:r>
              <a:rPr lang="ko-KR" altLang="en-US" dirty="0"/>
              <a:t>은 “클래스 </a:t>
            </a:r>
            <a:r>
              <a:rPr lang="en-US" altLang="ko-KR" dirty="0" err="1"/>
              <a:t>i</a:t>
            </a:r>
            <a:r>
              <a:rPr lang="en-US" altLang="ko-KR" dirty="0"/>
              <a:t> vs </a:t>
            </a:r>
            <a:r>
              <a:rPr lang="ko-KR" altLang="en-US" dirty="0"/>
              <a:t>나머지” 식으로 분류기를 학습합니다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예측 시에는 각 </a:t>
            </a:r>
            <a:r>
              <a:rPr lang="en-US" altLang="ko-KR" dirty="0"/>
              <a:t>SVM</a:t>
            </a:r>
            <a:r>
              <a:rPr lang="ko-KR" altLang="en-US" dirty="0"/>
              <a:t>의 출력 </a:t>
            </a:r>
            <a:r>
              <a:rPr lang="ko-KR" altLang="en-US" dirty="0" err="1"/>
              <a:t>값를</a:t>
            </a:r>
            <a:r>
              <a:rPr lang="ko-KR" altLang="en-US" dirty="0"/>
              <a:t> 비교해서 가장 큰 값을 내는 클래스를 선택합니다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b="1" dirty="0"/>
              <a:t>가장 확신 있게 </a:t>
            </a:r>
            <a:r>
              <a:rPr lang="en-US" altLang="ko-KR" b="1" dirty="0"/>
              <a:t>1</a:t>
            </a:r>
            <a:r>
              <a:rPr lang="ko-KR" altLang="en-US" b="1" dirty="0"/>
              <a:t>이라고 예측한 모델의 클래스</a:t>
            </a:r>
            <a:r>
              <a:rPr lang="ko-KR" altLang="en-US" dirty="0"/>
              <a:t>가 최종 분류 결과가 됩니다</a:t>
            </a:r>
            <a:r>
              <a:rPr lang="en-US" altLang="ko-KR" dirty="0"/>
              <a:t>.</a:t>
            </a:r>
            <a:endParaRPr lang="en-US" altLang="ko-KR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B7DF89-31CC-9F06-EF01-C94D4F2476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3723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67F55-1E68-218E-D94C-B8E1E6563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6C9B0B-27EB-610B-4783-F51B832CD1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5152A9-DECA-29B0-A568-C9CFEB735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SVM</a:t>
            </a:r>
            <a:r>
              <a:rPr lang="ko-KR" altLang="en-US" dirty="0"/>
              <a:t>과 로지스틱 회귀는 커널이 없을 경우 거의 유사한 알고리즘이며</a:t>
            </a:r>
            <a:r>
              <a:rPr lang="en-US" altLang="ko-KR" dirty="0"/>
              <a:t>, </a:t>
            </a:r>
            <a:r>
              <a:rPr lang="ko-KR" altLang="en-US" dirty="0"/>
              <a:t>성능도 비슷하게 나옵니다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이때 어느 쪽이 빠를지는 구현 방식에 따라 달라질 수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신경망은 다양한 문제에 잘 작동하지만</a:t>
            </a:r>
            <a:r>
              <a:rPr lang="en-US" altLang="ko-KR" dirty="0"/>
              <a:t>, </a:t>
            </a:r>
            <a:r>
              <a:rPr lang="ko-KR" altLang="en-US" dirty="0"/>
              <a:t>학습 속도가 느리고 계산 비용이 큽니다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특히 깊은 신경망은 더 많은 리소스를 요구하기 때문에 상황에 따라 적절히 선택해야 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모델을 고를 때는 </a:t>
            </a:r>
            <a:r>
              <a:rPr lang="ko-KR" altLang="en-US" b="1" dirty="0"/>
              <a:t>문제의 특성과 연산 자원</a:t>
            </a:r>
            <a:r>
              <a:rPr lang="ko-KR" altLang="en-US" dirty="0"/>
              <a:t>을 함께 고려해야 한다는 점을 기억하면 됩니다</a:t>
            </a:r>
            <a:r>
              <a:rPr lang="en-US" altLang="ko-KR" dirty="0"/>
              <a:t>.</a:t>
            </a:r>
            <a:endParaRPr lang="en-US" altLang="ko-KR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807A90-73E7-A399-7FA2-EAA6B5572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76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4B66F-A265-DD96-44D6-5E7188FE9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24C2707-85FB-19CF-B307-C8A560AD97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38372ED-C5AD-3519-DBE3-880F4F130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이 마진을 넓히는 모델을 어떻게 하면 수학적으로 </a:t>
            </a:r>
            <a:r>
              <a:rPr lang="ko-KR" altLang="en-US" dirty="0" err="1"/>
              <a:t>만들수</a:t>
            </a:r>
            <a:r>
              <a:rPr lang="ko-KR" altLang="en-US" dirty="0"/>
              <a:t> 있을까요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우리는 그럼 이 로지스틱 회귀를 들여다봐야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로지스틱 회귀를 경계선 관점에서 보자면</a:t>
            </a:r>
            <a:r>
              <a:rPr lang="en-US" altLang="ko-KR" dirty="0"/>
              <a:t>,</a:t>
            </a:r>
          </a:p>
          <a:p>
            <a:pPr>
              <a:buNone/>
            </a:pPr>
            <a:r>
              <a:rPr lang="en-US" altLang="ko-KR" dirty="0"/>
              <a:t>y=1</a:t>
            </a:r>
            <a:r>
              <a:rPr lang="ko-KR" altLang="en-US" dirty="0"/>
              <a:t>일 때는 모델 출력이 </a:t>
            </a:r>
            <a:r>
              <a:rPr lang="en-US" altLang="ko-KR" dirty="0"/>
              <a:t>1</a:t>
            </a:r>
            <a:r>
              <a:rPr lang="ko-KR" altLang="en-US" dirty="0"/>
              <a:t>에 가깝길 원하고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y=0</a:t>
            </a:r>
            <a:r>
              <a:rPr lang="ko-KR" altLang="en-US" dirty="0"/>
              <a:t>일 때는 </a:t>
            </a:r>
            <a:r>
              <a:rPr lang="en-US" altLang="ko-KR" dirty="0"/>
              <a:t>0</a:t>
            </a:r>
            <a:r>
              <a:rPr lang="ko-KR" altLang="en-US" dirty="0"/>
              <a:t>에 가깝길 원하죠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이걸 가능하게 </a:t>
            </a:r>
            <a:r>
              <a:rPr lang="ko-KR" altLang="en-US" dirty="0" err="1"/>
              <a:t>해주는게</a:t>
            </a:r>
            <a:r>
              <a:rPr lang="ko-KR" altLang="en-US" dirty="0"/>
              <a:t> 입력과 가중치의 내적 값</a:t>
            </a:r>
            <a:r>
              <a:rPr lang="en-US" altLang="ko-KR" dirty="0"/>
              <a:t>, </a:t>
            </a:r>
            <a:r>
              <a:rPr lang="ko-KR" altLang="en-US" dirty="0"/>
              <a:t>즉 경계선까지의 거리 역할입니다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저기 그래프를 보면 작으면 </a:t>
            </a:r>
            <a:r>
              <a:rPr lang="en-US" altLang="ko-KR" dirty="0"/>
              <a:t>0</a:t>
            </a:r>
            <a:r>
              <a:rPr lang="ko-KR" altLang="en-US" dirty="0"/>
              <a:t>이 나오고 크면 </a:t>
            </a:r>
            <a:r>
              <a:rPr lang="en-US" altLang="ko-KR" dirty="0"/>
              <a:t>1</a:t>
            </a:r>
            <a:r>
              <a:rPr lang="ko-KR" altLang="en-US" dirty="0"/>
              <a:t>이 나오는데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중간값인</a:t>
            </a:r>
            <a:r>
              <a:rPr lang="ko-KR" altLang="en-US" dirty="0"/>
              <a:t> </a:t>
            </a:r>
            <a:r>
              <a:rPr lang="en-US" altLang="ko-KR" dirty="0"/>
              <a:t>0 </a:t>
            </a:r>
            <a:r>
              <a:rPr lang="ko-KR" altLang="en-US" dirty="0"/>
              <a:t>근처에서는 예측이 불확실하다는 걸 알 수 있습니다</a:t>
            </a:r>
            <a:r>
              <a:rPr lang="en-US" altLang="ko-KR" dirty="0"/>
              <a:t>. </a:t>
            </a:r>
            <a:r>
              <a:rPr lang="ko-KR" altLang="en-US" dirty="0"/>
              <a:t>이런 경우를 저희는 마진이 좁다고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기울기가 가파르죠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0F0E51-09CA-1816-E9C0-DAA917CB1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21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23BCC-5FF9-AE07-295F-66CDA313D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953FA6B-0DCB-5871-3E49-58D6A527E5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5708348-8767-CF03-5985-0C2E0823D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우리가 이 불확실한 영역을 피하고</a:t>
            </a:r>
            <a:r>
              <a:rPr lang="en-US" altLang="ko-KR" dirty="0"/>
              <a:t>, </a:t>
            </a:r>
            <a:r>
              <a:rPr lang="ko-KR" altLang="en-US" dirty="0"/>
              <a:t>확신 있는 예측만 하도록 모델을 만든다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이게 곧 마진이 넓은 모델을 만든다는 말과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어떻게 하면 마진이 좁은 예측은 피하고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마진이 넓은 예측을 추구할 </a:t>
            </a:r>
            <a:r>
              <a:rPr lang="ko-KR" altLang="en-US"/>
              <a:t>수 있을까요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F49447-9676-9C00-D218-52103782E4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225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DB3CA-1AA0-295E-B9F9-CA29FA141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1A765F-8C39-AA84-7B85-D5A7AFBA67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E65FF8-9709-62D6-6A05-B845B46AD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그게 바로 </a:t>
            </a:r>
            <a:r>
              <a:rPr lang="en-US" altLang="ko-KR" dirty="0"/>
              <a:t>SVM</a:t>
            </a:r>
            <a:r>
              <a:rPr lang="ko-KR" altLang="en-US" dirty="0"/>
              <a:t>의 </a:t>
            </a:r>
            <a:r>
              <a:rPr lang="en-US" altLang="ko-KR" dirty="0"/>
              <a:t>cost </a:t>
            </a:r>
            <a:r>
              <a:rPr lang="ko-KR" altLang="en-US" dirty="0"/>
              <a:t>함수입니다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그렇다면</a:t>
            </a:r>
            <a:r>
              <a:rPr lang="en-US" altLang="ko-KR" dirty="0"/>
              <a:t>, </a:t>
            </a:r>
            <a:r>
              <a:rPr lang="ko-KR" altLang="en-US" b="1" dirty="0"/>
              <a:t>마진이 좁은 예측에는 </a:t>
            </a:r>
            <a:r>
              <a:rPr lang="en-US" altLang="ko-KR" b="1" dirty="0"/>
              <a:t>cost</a:t>
            </a:r>
            <a:r>
              <a:rPr lang="ko-KR" altLang="en-US" b="1" dirty="0"/>
              <a:t>를 높게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/>
              <a:t>마진이 넓은 예측에는 </a:t>
            </a:r>
            <a:r>
              <a:rPr lang="en-US" altLang="ko-KR" b="1" dirty="0"/>
              <a:t>cost</a:t>
            </a:r>
            <a:r>
              <a:rPr lang="ko-KR" altLang="en-US" b="1" dirty="0"/>
              <a:t>를 낮게</a:t>
            </a:r>
            <a:r>
              <a:rPr lang="ko-KR" altLang="en-US" dirty="0"/>
              <a:t> 주는 방식으로 학습한다면 어떨까요</a:t>
            </a:r>
            <a:r>
              <a:rPr lang="en-US" altLang="ko-KR" dirty="0"/>
              <a:t>?</a:t>
            </a:r>
          </a:p>
          <a:p>
            <a:pPr>
              <a:buNone/>
            </a:pPr>
            <a:r>
              <a:rPr lang="ko-KR" altLang="en-US" dirty="0"/>
              <a:t>바로 그 방식이 </a:t>
            </a:r>
            <a:r>
              <a:rPr lang="en-US" altLang="ko-KR" dirty="0"/>
              <a:t>SVM</a:t>
            </a:r>
            <a:r>
              <a:rPr lang="ko-KR" altLang="en-US" dirty="0"/>
              <a:t>이 사용하는 </a:t>
            </a:r>
            <a:r>
              <a:rPr lang="en-US" altLang="ko-KR" b="1" dirty="0"/>
              <a:t>cost </a:t>
            </a:r>
            <a:r>
              <a:rPr lang="ko-KR" altLang="en-US" b="1" dirty="0"/>
              <a:t>함수의 핵심 아이디어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우리가 본격적으로 </a:t>
            </a:r>
            <a:r>
              <a:rPr lang="en-US" altLang="ko-KR" dirty="0"/>
              <a:t>SVM</a:t>
            </a:r>
            <a:r>
              <a:rPr lang="ko-KR" altLang="en-US" dirty="0"/>
              <a:t>의 </a:t>
            </a:r>
            <a:r>
              <a:rPr lang="en-US" altLang="ko-KR" dirty="0"/>
              <a:t>cost </a:t>
            </a:r>
            <a:r>
              <a:rPr lang="ko-KR" altLang="en-US" dirty="0"/>
              <a:t>함수를 이해하기 전에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먼저 현재 널리 사용되고 있는 로지스틱 회귀의 </a:t>
            </a:r>
            <a:r>
              <a:rPr lang="en-US" altLang="ko-KR" dirty="0"/>
              <a:t>cost </a:t>
            </a:r>
            <a:r>
              <a:rPr lang="ko-KR" altLang="en-US" dirty="0"/>
              <a:t>함수가 어떻게 생겼는지를 살펴볼 필요가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다음 슬라이드에서는 </a:t>
            </a:r>
            <a:r>
              <a:rPr lang="ko-KR" altLang="en-US" b="1" dirty="0"/>
              <a:t>로지스틱 회귀가 예측 정확도를 어떻게 측정하는지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그 구조를 먼저 확인해보겠습니다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AD1735-40DC-05CE-57EF-99F734832E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82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DC03F-1786-8D4E-0A07-BA0E7AEAD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D90631-1F0B-6064-13E7-43D951FB14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88D1C6-3D36-D374-8260-61AA145F9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방금 전 슬라이드에서</a:t>
            </a:r>
            <a:r>
              <a:rPr lang="en-US" altLang="ko-KR" dirty="0"/>
              <a:t>, </a:t>
            </a:r>
            <a:r>
              <a:rPr lang="ko-KR" altLang="en-US" dirty="0"/>
              <a:t>로지스틱 회귀로 </a:t>
            </a:r>
            <a:r>
              <a:rPr lang="ko-KR" altLang="en-US" dirty="0" err="1"/>
              <a:t>내적값을</a:t>
            </a:r>
            <a:r>
              <a:rPr lang="ko-KR" altLang="en-US" dirty="0"/>
              <a:t>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함수에 넣어서 확률 값을 예측하는 모델을 봤습니다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슬라이드는 그 예측이 얼마나 정확한지를 측정하는 </a:t>
            </a:r>
            <a:r>
              <a:rPr lang="ko-KR" altLang="en-US" dirty="0" err="1"/>
              <a:t>비용함수입니다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저기 식에다가 </a:t>
            </a:r>
            <a:r>
              <a:rPr lang="en-US" altLang="ko-KR" dirty="0"/>
              <a:t>y=1</a:t>
            </a:r>
            <a:r>
              <a:rPr lang="ko-KR" altLang="en-US" dirty="0"/>
              <a:t>을 넣으면 </a:t>
            </a:r>
            <a:r>
              <a:rPr lang="ko-KR" altLang="en-US" dirty="0" err="1"/>
              <a:t>앞항만</a:t>
            </a:r>
            <a:r>
              <a:rPr lang="ko-KR" altLang="en-US" dirty="0"/>
              <a:t> 남고</a:t>
            </a:r>
            <a:r>
              <a:rPr lang="en-US" altLang="ko-KR" dirty="0"/>
              <a:t>, y=0</a:t>
            </a:r>
            <a:r>
              <a:rPr lang="ko-KR" altLang="en-US" dirty="0"/>
              <a:t>을 넣으면 </a:t>
            </a:r>
            <a:r>
              <a:rPr lang="ko-KR" altLang="en-US" dirty="0" err="1"/>
              <a:t>뒷항만</a:t>
            </a:r>
            <a:r>
              <a:rPr lang="ko-KR" altLang="en-US" dirty="0"/>
              <a:t> 남습니다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1CC58B-8B69-D98D-DAD1-04E56D4180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202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515CC-3E7E-BF25-8CE2-A835C5E1D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E417DF6-5133-7700-FA33-338FDF71A5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13BF066-60F3-B562-BDE1-DAD7F97E90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이제 </a:t>
            </a:r>
            <a:r>
              <a:rPr lang="en-US" altLang="ko-KR" dirty="0"/>
              <a:t>y=1</a:t>
            </a:r>
            <a:r>
              <a:rPr lang="ko-KR" altLang="en-US" dirty="0"/>
              <a:t>인 경우만 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로지스틱의 함수의 </a:t>
            </a:r>
            <a:r>
              <a:rPr lang="en-US" altLang="ko-KR" dirty="0"/>
              <a:t>cost</a:t>
            </a:r>
            <a:r>
              <a:rPr lang="ko-KR" altLang="en-US" dirty="0"/>
              <a:t>함수는 저렇게 </a:t>
            </a:r>
            <a:r>
              <a:rPr lang="en-US" altLang="ko-KR" dirty="0"/>
              <a:t>log</a:t>
            </a:r>
            <a:r>
              <a:rPr lang="ko-KR" altLang="en-US" dirty="0"/>
              <a:t>함수인 곡선 형태를 가지고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계산 자체는 부드럽지만</a:t>
            </a:r>
            <a:r>
              <a:rPr lang="en-US" altLang="ko-KR" dirty="0"/>
              <a:t>, SVM</a:t>
            </a:r>
            <a:r>
              <a:rPr lang="ko-KR" altLang="en-US" dirty="0"/>
              <a:t>의 목적처럼 마진을 직접적으로 고려하기에는 간접적이죠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그래서 이 </a:t>
            </a:r>
            <a:r>
              <a:rPr lang="en-US" altLang="ko-KR" dirty="0"/>
              <a:t>cost</a:t>
            </a:r>
            <a:r>
              <a:rPr lang="ko-KR" altLang="en-US" dirty="0"/>
              <a:t>함수를 두개의 직선으로 근사합니다</a:t>
            </a:r>
            <a:r>
              <a:rPr lang="en-US" altLang="ko-KR" dirty="0"/>
              <a:t>. </a:t>
            </a:r>
            <a:r>
              <a:rPr lang="ko-KR" altLang="en-US" dirty="0"/>
              <a:t>이렇게 하면 무슨 장점이 </a:t>
            </a:r>
            <a:r>
              <a:rPr lang="ko-KR" altLang="en-US" dirty="0" err="1"/>
              <a:t>있냐면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마진이 좁을수록 더 큰 </a:t>
            </a:r>
            <a:r>
              <a:rPr lang="en-US" altLang="ko-KR" dirty="0"/>
              <a:t>cost</a:t>
            </a:r>
            <a:r>
              <a:rPr lang="ko-KR" altLang="en-US" dirty="0"/>
              <a:t>를 부여하고</a:t>
            </a:r>
            <a:r>
              <a:rPr lang="en-US" altLang="ko-KR" dirty="0"/>
              <a:t>, </a:t>
            </a:r>
            <a:r>
              <a:rPr lang="ko-KR" altLang="en-US" dirty="0"/>
              <a:t>마진이 넓을수록 </a:t>
            </a:r>
            <a:r>
              <a:rPr lang="en-US" altLang="ko-KR" dirty="0"/>
              <a:t>cost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에 가까워지는 구조로 쉽게 바꿀 수 있다는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A5852A-2959-1401-243C-C58B9A2E7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919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07D96-03D7-78E6-A556-15178475B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325AF21-DC8E-8BE6-4A62-EAF50BCE7E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771383-03F5-128A-706E-927C265887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즉 </a:t>
            </a:r>
            <a:r>
              <a:rPr lang="en-US" altLang="ko-KR" dirty="0"/>
              <a:t>SVM</a:t>
            </a:r>
            <a:r>
              <a:rPr lang="ko-KR" altLang="en-US" dirty="0"/>
              <a:t>은</a:t>
            </a:r>
            <a:r>
              <a:rPr lang="en-US" altLang="ko-KR" dirty="0"/>
              <a:t>,</a:t>
            </a:r>
          </a:p>
          <a:p>
            <a:pPr>
              <a:buNone/>
            </a:pPr>
            <a:r>
              <a:rPr lang="ko-KR" altLang="en-US" dirty="0" err="1"/>
              <a:t>내적값이</a:t>
            </a:r>
            <a:r>
              <a:rPr lang="ko-KR" altLang="en-US" dirty="0"/>
              <a:t> 작아서 </a:t>
            </a:r>
            <a:r>
              <a:rPr lang="ko-KR" altLang="en-US" b="1" dirty="0"/>
              <a:t>마진이 좁으면 </a:t>
            </a:r>
            <a:r>
              <a:rPr lang="en-US" altLang="ko-KR" b="1" dirty="0"/>
              <a:t>cost</a:t>
            </a:r>
            <a:r>
              <a:rPr lang="ko-KR" altLang="en-US" b="1" dirty="0"/>
              <a:t>가 크고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반대로 </a:t>
            </a:r>
            <a:r>
              <a:rPr lang="ko-KR" altLang="en-US" dirty="0" err="1"/>
              <a:t>내적값이</a:t>
            </a:r>
            <a:r>
              <a:rPr lang="ko-KR" altLang="en-US" dirty="0"/>
              <a:t> 커서 </a:t>
            </a:r>
            <a:r>
              <a:rPr lang="ko-KR" altLang="en-US" b="1" dirty="0"/>
              <a:t>마진이 넓으면 </a:t>
            </a:r>
            <a:r>
              <a:rPr lang="en-US" altLang="ko-KR" b="1" dirty="0"/>
              <a:t>cost</a:t>
            </a:r>
            <a:r>
              <a:rPr lang="ko-KR" altLang="en-US" b="1" dirty="0"/>
              <a:t>가 거의 </a:t>
            </a:r>
            <a:r>
              <a:rPr lang="en-US" altLang="ko-KR" b="1" dirty="0"/>
              <a:t>0</a:t>
            </a:r>
            <a:r>
              <a:rPr lang="ko-KR" altLang="en-US" dirty="0"/>
              <a:t>에 가깝게 되도록 설계되어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로지스틱에 비해 </a:t>
            </a:r>
            <a:r>
              <a:rPr lang="ko-KR" altLang="en-US" dirty="0" err="1"/>
              <a:t>확신없는</a:t>
            </a:r>
            <a:r>
              <a:rPr lang="ko-KR" altLang="en-US" dirty="0"/>
              <a:t> 예측에는 강하게 </a:t>
            </a:r>
            <a:r>
              <a:rPr lang="ko-KR" altLang="en-US" dirty="0" err="1"/>
              <a:t>패널티를</a:t>
            </a:r>
            <a:r>
              <a:rPr lang="ko-KR" altLang="en-US" dirty="0"/>
              <a:t> 주고</a:t>
            </a:r>
            <a:r>
              <a:rPr lang="en-US" altLang="ko-KR" dirty="0"/>
              <a:t>, </a:t>
            </a:r>
            <a:r>
              <a:rPr lang="ko-KR" altLang="en-US" dirty="0" err="1"/>
              <a:t>확신있는</a:t>
            </a:r>
            <a:r>
              <a:rPr lang="ko-KR" altLang="en-US" dirty="0"/>
              <a:t> 예측을 하도록 학습을 유도하는 구조라는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전체적으로도</a:t>
            </a:r>
            <a:r>
              <a:rPr lang="en-US" altLang="ko-KR" dirty="0"/>
              <a:t>, cost</a:t>
            </a:r>
            <a:r>
              <a:rPr lang="ko-KR" altLang="en-US" dirty="0"/>
              <a:t>구조를 단순화해서 계산적인 측면에서도 최적화됩니다</a:t>
            </a:r>
            <a:r>
              <a:rPr lang="en-US" altLang="ko-KR"/>
              <a:t>.</a:t>
            </a:r>
          </a:p>
          <a:p>
            <a:r>
              <a:rPr lang="ko-KR" altLang="en-US"/>
              <a:t>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E5600A-1B77-2402-8215-0445E5075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533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B1BD4-39D0-5992-6376-14C24C676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B5963A8-2174-60BE-598B-F9F2FD4418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EB428B7-742A-9BFF-1AD6-FF0278B7D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정규화 항을 이루는 각 요소의 의미를 간단히 정리해보면 이렇습니다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/>
              <a:t>먼저  </a:t>
            </a:r>
            <a:r>
              <a:rPr lang="ko-KR" altLang="en-US" dirty="0"/>
              <a:t>모든 가중치의 제곱합으로</a:t>
            </a:r>
            <a:r>
              <a:rPr lang="en-US" altLang="ko-KR" dirty="0"/>
              <a:t>, </a:t>
            </a:r>
            <a:r>
              <a:rPr lang="ko-KR" altLang="en-US" b="1" dirty="0"/>
              <a:t>가중치가 과도하게 커지는 걸 억제</a:t>
            </a:r>
            <a:r>
              <a:rPr lang="ko-KR" altLang="en-US" dirty="0"/>
              <a:t>하는 역할을 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lambda</a:t>
            </a:r>
            <a:r>
              <a:rPr lang="ko-KR" altLang="en-US" dirty="0"/>
              <a:t>는 정규화 항의 비중을 조절하는 </a:t>
            </a:r>
            <a:r>
              <a:rPr lang="ko-KR" altLang="en-US" b="1" dirty="0"/>
              <a:t>강도 조절 파라미터</a:t>
            </a:r>
            <a:r>
              <a:rPr lang="ko-KR" altLang="en-US" dirty="0"/>
              <a:t>이고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m</a:t>
            </a:r>
            <a:r>
              <a:rPr lang="ko-KR" altLang="en-US" dirty="0"/>
              <a:t>은 전체 데이터 수로 나눠서 </a:t>
            </a:r>
            <a:r>
              <a:rPr lang="ko-KR" altLang="en-US" b="1" dirty="0"/>
              <a:t>데이터 수에 따른 평균화 효과</a:t>
            </a:r>
            <a:r>
              <a:rPr lang="ko-KR" altLang="en-US" dirty="0"/>
              <a:t>를 반영합니다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결국 이 항 전체는 </a:t>
            </a:r>
            <a:r>
              <a:rPr lang="ko-KR" altLang="en-US" b="1" dirty="0"/>
              <a:t>모델 복잡도를 억제하고</a:t>
            </a:r>
            <a:r>
              <a:rPr lang="en-US" altLang="ko-KR" b="1" dirty="0"/>
              <a:t>, </a:t>
            </a:r>
            <a:r>
              <a:rPr lang="ko-KR" altLang="en-US" b="1" dirty="0"/>
              <a:t>일반화 성능을 높이며</a:t>
            </a:r>
            <a:r>
              <a:rPr lang="en-US" altLang="ko-KR" b="1" dirty="0"/>
              <a:t>, SVM</a:t>
            </a:r>
            <a:r>
              <a:rPr lang="ko-KR" altLang="en-US" b="1" dirty="0"/>
              <a:t>에서는 마진을 넓히는 방향으로 작용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44075A-3E31-D477-E5E1-4A179AE71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3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FC72C-F4C1-614A-52BF-DDB7CEC10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1A86E3-C4EE-5FAC-1D63-8D02D6FCC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3EA13-8BAB-CCD9-97DE-BF6919FD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54C4-331D-45CF-B8C3-B0F4B00EDD30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C9B68-1025-10EC-0896-40B2A3DC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5E2D3-51EE-2DE2-6C2E-EA69AA38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3F20C-5EE3-C911-8334-A51625B3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74D33A-0669-6C05-38CC-E3261DB1A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D76E7-68C8-6869-AA92-96AA4E70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CAAE-BF5A-4DAF-B09A-BA7AF480905F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4DE5E-4FCC-87A4-9F2D-E8C20D62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0DBF6-A082-A9B9-A4A1-D1BC2ED6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3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207E9E-0175-61E9-1F3C-179CD196E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A61898-6694-711B-BE48-978743942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ED916-5B52-BDD7-4AF4-614B4B86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A5E-F31B-49CE-AE73-5453EFBAEB98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3F829-1EA9-0568-C08F-1CAE91A9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7998A-4D6A-C536-218C-1D1FAA5F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0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2CE9-0CF9-09A5-9033-08EE1BE2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6011B-1EBD-B635-E746-86820E4F4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0C4D1D-9999-0AC1-AC36-38B2642B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B43-E92E-4C3A-BECC-9B1708A860A6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D8EE5-97A2-E988-0E41-17F26764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116AD-5F6A-F7E2-D324-514213E3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4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17C6E-B7CD-8252-E032-FB5D3A8E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D8D77B-B39C-5AD2-3391-B7C5578EA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2574A-E553-0FEA-9A8D-802EB9DD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09BE-33C4-4D25-AC14-E64A2D71DE0E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85D38-5938-3B4C-DB21-263ACAAA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0E3BA-E67E-321A-54C1-DB34F45D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68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2CD60-1E53-8B1D-67EF-81D1191E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5AB26-6F69-0A9A-7987-5F019AC69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72B3AD-84B2-B50B-431C-6DE3BFDD8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8826E-1746-C11E-81CE-309F64AC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8F90-BF1A-46C1-AF32-001F32139DBB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DFFD78-C689-6F4A-64F8-08E0E560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496DC-EB75-AD4E-F7E1-C9960517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9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3708-49CB-5A85-71FC-E8783D88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A4C365-C287-7E1E-6FBD-57F460427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543834-5EFF-E2A3-7C7A-E380CFDF1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73711C-42EF-9ACF-81E4-6020A4A97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0AF97B-98BF-3C5A-C965-3B48B092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805A90-89FD-4C9B-162A-CFFD23B4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3A3F-2492-45AC-8F2F-F7377C614719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B7E614-5586-831A-504B-A61C80F8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5CA2C6-32FE-DE18-E578-F06BDAAE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1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F130E-14E8-455E-A70B-9FF08205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9EAAFD-9A65-B1FF-FE8E-6991205B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1C0B-CDB7-4C9E-8584-914FBDED7451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FF5854-5363-139D-A0C8-B8E65A5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DB458D-1C9F-A267-D626-EC121E41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46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927272-3C57-6D07-92E9-2D8CAC75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1C94-1CAC-4A54-8FAA-75EE0E90274C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3955C9-9901-6191-2103-7DA9CEF9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033C39-E1BA-5651-D44F-60769ACE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8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14A68-C4A0-FD1E-A8DC-A0CCFE11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3A84B-6215-368F-7089-425749E7B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36CABF-0338-5066-370E-2A278630D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A61D0-090F-5B63-1BE8-4D5D3311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9D67-FC77-45E7-B2D3-523F6AFC5A47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A4AE6D-D8F3-0BF2-3FB4-D6A3A05B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38BEA-D016-A4E6-B623-97D14D20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4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4BAA5-4D34-509D-A9E4-902655B5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DDC90F-58A9-1848-5B6D-2B1A4608C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21A0C5-2EEF-CAE7-6082-F4A442DF2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F6A23A-5108-D412-09C7-BF05944F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CFA3-52F7-4E88-8EC8-FF890ACF6061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A7D40-7397-3086-5E1C-D968B868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0FA61-F4CB-E07B-BDF1-CC96D163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9B7BED-F43F-B629-A880-8A054089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D8349-6D43-4CBB-10EF-C8421397B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19373-CEE7-8D7D-1C6D-2EF208E6B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E297B16-6CE0-4FBA-BFA8-B6A1034B4AE2}" type="datetime1">
              <a:rPr lang="ko-KR" altLang="en-US" smtClean="0"/>
              <a:pPr/>
              <a:t>2025-05-25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36D10-A372-EFA7-F667-2F6537B36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4E928-F916-7901-9516-EC9A04E66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70F6877-0267-4703-A78C-D9E8AC4A04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81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D6AE3-FDC8-8584-67AB-882EEABE4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모두를 위한 </a:t>
            </a:r>
            <a:r>
              <a:rPr lang="ko-KR" altLang="en-US" b="1" dirty="0" err="1"/>
              <a:t>머신러닝</a:t>
            </a:r>
            <a:br>
              <a:rPr lang="en-US" altLang="ko-KR" b="1" dirty="0"/>
            </a:br>
            <a:r>
              <a:rPr lang="en-US" altLang="ko-KR" b="1" dirty="0"/>
              <a:t>11</a:t>
            </a:r>
            <a:r>
              <a:rPr lang="ko-KR" altLang="en-US" b="1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9D226D-9C95-6321-152C-CA9042DC1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23011577 </a:t>
            </a:r>
            <a:r>
              <a:rPr lang="ko-KR" altLang="en-US" dirty="0"/>
              <a:t>컴퓨터공학과 이영빈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E5B7E-FEA0-A249-F7F7-54E79C16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0F6877-0267-4703-A78C-D9E8AC4A04AF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74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8F35-DACD-6375-9DF5-6ABB19EFA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BB53E-4DA9-0C78-0F0D-AD91F069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571082" cy="989950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정규화 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A15349-68E3-FC6A-2FD0-73F0D157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4654B29-E5C5-59DE-8E58-76912BDB3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84388"/>
            <a:ext cx="10515600" cy="3833811"/>
          </a:xfrm>
        </p:spPr>
      </p:pic>
    </p:spTree>
    <p:extLst>
      <p:ext uri="{BB962C8B-B14F-4D97-AF65-F5344CB8AC3E}">
        <p14:creationId xmlns:p14="http://schemas.microsoft.com/office/powerpoint/2010/main" val="1626088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B71F9-2A2E-172A-E7E7-A8DF8FD35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CBBAA-D832-404B-2BB8-1EF5C764A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571082" cy="989950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SVM Cost Function</a:t>
            </a:r>
            <a:endParaRPr lang="ko-KR" altLang="en-US" sz="3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16F95D-03E4-2DC3-4746-E068C98D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2AD36774-DFAB-AEFE-8A1F-75EF824AD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5766" y="1825625"/>
            <a:ext cx="7000468" cy="4351338"/>
          </a:xfrm>
        </p:spPr>
      </p:pic>
    </p:spTree>
    <p:extLst>
      <p:ext uri="{BB962C8B-B14F-4D97-AF65-F5344CB8AC3E}">
        <p14:creationId xmlns:p14="http://schemas.microsoft.com/office/powerpoint/2010/main" val="231086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9FC40-9BBC-BCE4-AFF3-CB19ADA24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FEB10-7E07-0645-22FF-6BB34984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571082" cy="989950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안전 거리 확보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2AFB2B-E2D6-EEA7-3C18-BA8774CD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1BAB3F7-7DAA-0568-DE2D-CF5DED5E5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6612" y="1825625"/>
            <a:ext cx="6958776" cy="4351338"/>
          </a:xfrm>
        </p:spPr>
      </p:pic>
    </p:spTree>
    <p:extLst>
      <p:ext uri="{BB962C8B-B14F-4D97-AF65-F5344CB8AC3E}">
        <p14:creationId xmlns:p14="http://schemas.microsoft.com/office/powerpoint/2010/main" val="3283565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772B9-800A-621F-8DFC-14C995696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FEDF1-F4F1-E161-E9B6-BD38C755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571082" cy="989950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시각화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5F99BE-C721-754E-B062-85CD0B3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22B0A45-19B3-DEC2-B1D6-85BC0717C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4665" y="1825625"/>
            <a:ext cx="7002670" cy="4351338"/>
          </a:xfrm>
        </p:spPr>
      </p:pic>
    </p:spTree>
    <p:extLst>
      <p:ext uri="{BB962C8B-B14F-4D97-AF65-F5344CB8AC3E}">
        <p14:creationId xmlns:p14="http://schemas.microsoft.com/office/powerpoint/2010/main" val="2093675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8CEBF-9C8F-6D24-25DC-50535FF06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31D8D-6B02-7842-57E8-83CF7F92E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571082" cy="989950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마진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BAB02B-5852-5F8A-2A42-1840BEF2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2F5F710-D708-7BE3-6241-9D94ACF2D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3815" y="1825625"/>
            <a:ext cx="6964369" cy="4351338"/>
          </a:xfrm>
        </p:spPr>
      </p:pic>
    </p:spTree>
    <p:extLst>
      <p:ext uri="{BB962C8B-B14F-4D97-AF65-F5344CB8AC3E}">
        <p14:creationId xmlns:p14="http://schemas.microsoft.com/office/powerpoint/2010/main" val="3570684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B5639-BF67-575F-7594-C43AE5A04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62431-F0CD-E62F-93D2-780D473E2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571082" cy="989950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마진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FF803C-B183-AF5A-FCD0-BE3524C3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1E06F9A-1A52-0175-7773-3F72DEC8D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5601" y="1825625"/>
            <a:ext cx="6880797" cy="4351338"/>
          </a:xfrm>
        </p:spPr>
      </p:pic>
    </p:spTree>
    <p:extLst>
      <p:ext uri="{BB962C8B-B14F-4D97-AF65-F5344CB8AC3E}">
        <p14:creationId xmlns:p14="http://schemas.microsoft.com/office/powerpoint/2010/main" val="356903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B9659-8F7C-3C61-1A24-EDD4B754F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FCED2-0422-9690-2D31-F12FA308B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571082" cy="989950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직관적으로</a:t>
            </a:r>
            <a:r>
              <a:rPr lang="en-US" altLang="ko-KR" sz="3600" b="1" dirty="0"/>
              <a:t>…</a:t>
            </a:r>
            <a:endParaRPr lang="ko-KR" altLang="en-US" sz="3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120F1-F56D-5629-DA0C-A4C111C8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544A116-4673-E8A7-FB7C-E3474AA3E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6047" y="1825625"/>
            <a:ext cx="6959905" cy="4351338"/>
          </a:xfrm>
        </p:spPr>
      </p:pic>
    </p:spTree>
    <p:extLst>
      <p:ext uri="{BB962C8B-B14F-4D97-AF65-F5344CB8AC3E}">
        <p14:creationId xmlns:p14="http://schemas.microsoft.com/office/powerpoint/2010/main" val="243405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7D9A2-9FD0-F311-C4FC-DCB2A0983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E8D85-D557-20E4-5879-88DB5023A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571082" cy="989950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C</a:t>
            </a:r>
            <a:r>
              <a:rPr lang="ko-KR" altLang="en-US" sz="3600" b="1" dirty="0"/>
              <a:t>가 매우 크면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BCC9C3-D120-2257-3CA3-29BE254A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2" name="내용 개체 틀 11" descr="텍스트, 스크린샷, 폰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1C8BBEA-623F-F45C-36DC-AAE16BD21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66" y="1825625"/>
            <a:ext cx="6928668" cy="4351338"/>
          </a:xfrm>
        </p:spPr>
      </p:pic>
    </p:spTree>
    <p:extLst>
      <p:ext uri="{BB962C8B-B14F-4D97-AF65-F5344CB8AC3E}">
        <p14:creationId xmlns:p14="http://schemas.microsoft.com/office/powerpoint/2010/main" val="843906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3EA9B-6B7F-7B7C-C400-AF48A4625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434BC-64C6-3A9A-6D54-9CFA0101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571082" cy="989950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C</a:t>
            </a:r>
            <a:r>
              <a:rPr lang="ko-KR" altLang="en-US" sz="3600" b="1" dirty="0"/>
              <a:t>가 적당히 작으면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C7B727-2D82-F5F4-A71E-D4C16FE8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23D71C4-816E-1806-49BC-6C49CB833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9874" y="1825625"/>
            <a:ext cx="6912252" cy="4351338"/>
          </a:xfrm>
        </p:spPr>
      </p:pic>
    </p:spTree>
    <p:extLst>
      <p:ext uri="{BB962C8B-B14F-4D97-AF65-F5344CB8AC3E}">
        <p14:creationId xmlns:p14="http://schemas.microsoft.com/office/powerpoint/2010/main" val="3496631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1A0DA-DD1E-D044-8CAE-AC02E59D4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29E4-0FF9-7D9C-C747-D96EF9C1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092609" cy="989950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선형 경계선의 한계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86339A-AF37-EE56-E52A-C131E30F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599389F-031C-B754-D279-4C7561FAF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7565" y="1825625"/>
            <a:ext cx="6996869" cy="4351338"/>
          </a:xfrm>
        </p:spPr>
      </p:pic>
    </p:spTree>
    <p:extLst>
      <p:ext uri="{BB962C8B-B14F-4D97-AF65-F5344CB8AC3E}">
        <p14:creationId xmlns:p14="http://schemas.microsoft.com/office/powerpoint/2010/main" val="281048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D0329-7B91-846F-35B7-185A417A7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33F92-492C-A76F-AA86-68D8C41E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571082" cy="989950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학습 데이터 분류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301137-5E0D-3A77-E0B8-7FA65BF9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" name="내용 개체 틀 9" descr="텍스트, 폰트, 도표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310FF36-FCA8-8C2E-BD87-5803EDA37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008" y="1825625"/>
            <a:ext cx="6913983" cy="4351338"/>
          </a:xfrm>
        </p:spPr>
      </p:pic>
    </p:spTree>
    <p:extLst>
      <p:ext uri="{BB962C8B-B14F-4D97-AF65-F5344CB8AC3E}">
        <p14:creationId xmlns:p14="http://schemas.microsoft.com/office/powerpoint/2010/main" val="3889071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C853E-8232-0627-88AD-8F3CEE9E9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4579B-555E-66B5-E14F-790DC100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092609" cy="989950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고전적인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E5118C-ADE6-9868-81E3-46EDB6D2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37B7373-0A81-72F1-A17C-A8243B243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4214" y="1825625"/>
            <a:ext cx="7023571" cy="4351338"/>
          </a:xfrm>
        </p:spPr>
      </p:pic>
    </p:spTree>
    <p:extLst>
      <p:ext uri="{BB962C8B-B14F-4D97-AF65-F5344CB8AC3E}">
        <p14:creationId xmlns:p14="http://schemas.microsoft.com/office/powerpoint/2010/main" val="275179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B262C-AF25-9BC3-23DD-0DFB25467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F18-8551-A378-0B95-6DF392F2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092609" cy="989950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커널의 직관</a:t>
            </a:r>
            <a:r>
              <a:rPr lang="en-US" altLang="ko-KR" sz="3600" b="1" dirty="0"/>
              <a:t>-</a:t>
            </a:r>
            <a:r>
              <a:rPr lang="ko-KR" altLang="en-US" sz="3600" b="1" dirty="0"/>
              <a:t>유사도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AFCD51-EBF2-0AF0-58B9-AF4462C0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A6F4F4C-5953-013A-2FF6-95B813C82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0119" y="1825625"/>
            <a:ext cx="6991762" cy="4351338"/>
          </a:xfrm>
        </p:spPr>
      </p:pic>
    </p:spTree>
    <p:extLst>
      <p:ext uri="{BB962C8B-B14F-4D97-AF65-F5344CB8AC3E}">
        <p14:creationId xmlns:p14="http://schemas.microsoft.com/office/powerpoint/2010/main" val="462325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00090-0163-9765-2737-CF26B6F19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D6A61-EC57-B1F0-94D4-BE5331884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092609" cy="989950"/>
          </a:xfrm>
        </p:spPr>
        <p:txBody>
          <a:bodyPr>
            <a:normAutofit/>
          </a:bodyPr>
          <a:lstStyle/>
          <a:p>
            <a:r>
              <a:rPr lang="ko-KR" altLang="en-US" sz="3600" b="1" dirty="0" err="1"/>
              <a:t>가우시안</a:t>
            </a:r>
            <a:r>
              <a:rPr lang="ko-KR" altLang="en-US" sz="3600" b="1" dirty="0"/>
              <a:t> 커널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65CCC1-5FE5-CAB5-5E39-28BFB823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74E6E48-CC09-C8E6-2A32-67889A252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1234" y="1825625"/>
            <a:ext cx="6929531" cy="4351338"/>
          </a:xfrm>
        </p:spPr>
      </p:pic>
    </p:spTree>
    <p:extLst>
      <p:ext uri="{BB962C8B-B14F-4D97-AF65-F5344CB8AC3E}">
        <p14:creationId xmlns:p14="http://schemas.microsoft.com/office/powerpoint/2010/main" val="266441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2A1BA-0886-607B-0C37-1301243FB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38276-0B35-8A84-B61C-7C89EE57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092609" cy="989950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시각화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EB1B3C-FC1B-2481-66E0-0722DADD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20B401B-2FEF-CBD6-5508-6D80784EA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0183" y="1825625"/>
            <a:ext cx="7011634" cy="4351338"/>
          </a:xfrm>
        </p:spPr>
      </p:pic>
    </p:spTree>
    <p:extLst>
      <p:ext uri="{BB962C8B-B14F-4D97-AF65-F5344CB8AC3E}">
        <p14:creationId xmlns:p14="http://schemas.microsoft.com/office/powerpoint/2010/main" val="993297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05480-14FE-2E03-D855-81349E9AA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A610C-9C8E-85E1-9625-B79F1BEB3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092609" cy="989950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시각화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B93C65-A227-CA16-AC88-17B77CDC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6727117-2AB1-2642-9720-A15C193C9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8016" y="1825625"/>
            <a:ext cx="6995967" cy="4351338"/>
          </a:xfrm>
        </p:spPr>
      </p:pic>
    </p:spTree>
    <p:extLst>
      <p:ext uri="{BB962C8B-B14F-4D97-AF65-F5344CB8AC3E}">
        <p14:creationId xmlns:p14="http://schemas.microsoft.com/office/powerpoint/2010/main" val="2067346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1C7B1-32DC-293D-A5FB-6DA9209F5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CEF5A-67EB-8978-CA35-B0B7B85F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092609" cy="989950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정리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3494CC-4CE6-1E0A-80EC-FD739457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6A4EA9F-1BDF-3101-EF3B-E551AD4D2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2050" y="1825625"/>
            <a:ext cx="7027899" cy="4351338"/>
          </a:xfrm>
        </p:spPr>
      </p:pic>
    </p:spTree>
    <p:extLst>
      <p:ext uri="{BB962C8B-B14F-4D97-AF65-F5344CB8AC3E}">
        <p14:creationId xmlns:p14="http://schemas.microsoft.com/office/powerpoint/2010/main" val="3322846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D17E6-33BC-C390-0A71-F59096F7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56F1E-7144-77D5-31B8-B599BB8C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092609" cy="989950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주의점</a:t>
            </a:r>
            <a:r>
              <a:rPr lang="en-US" altLang="ko-KR" sz="3600" b="1" dirty="0"/>
              <a:t>: </a:t>
            </a:r>
            <a:r>
              <a:rPr lang="ko-KR" altLang="en-US" sz="3600" b="1" dirty="0"/>
              <a:t>특성 스케일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87DB7A-5ADE-D426-FC56-8F427E79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BEC24E7-47C8-5632-FE1B-9B173094B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4394" y="1825625"/>
            <a:ext cx="7083212" cy="4351338"/>
          </a:xfrm>
        </p:spPr>
      </p:pic>
    </p:spTree>
    <p:extLst>
      <p:ext uri="{BB962C8B-B14F-4D97-AF65-F5344CB8AC3E}">
        <p14:creationId xmlns:p14="http://schemas.microsoft.com/office/powerpoint/2010/main" val="2537872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C43FD-9500-5070-4FEE-6B3F92410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E6B85-6F2A-27EF-E00D-53DCFFB1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092609" cy="989950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실무</a:t>
            </a:r>
            <a:r>
              <a:rPr lang="en-US" altLang="ko-KR" sz="3600" b="1" dirty="0"/>
              <a:t>: One-vs-All</a:t>
            </a:r>
            <a:endParaRPr lang="ko-KR" altLang="en-US" sz="3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3319CC-B83A-6801-CC50-76CC8E07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FB74E10-DB01-0EA2-A190-41B57695A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2600" y="1825625"/>
            <a:ext cx="6986800" cy="4351338"/>
          </a:xfrm>
        </p:spPr>
      </p:pic>
    </p:spTree>
    <p:extLst>
      <p:ext uri="{BB962C8B-B14F-4D97-AF65-F5344CB8AC3E}">
        <p14:creationId xmlns:p14="http://schemas.microsoft.com/office/powerpoint/2010/main" val="4288137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9D5BE-24A7-6E67-F410-94465553F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88495-C931-923B-4FFC-F367C1A2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092609" cy="989950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총정리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C32BEF-0A38-F35F-E247-5F5CB65D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980414C-B239-2D33-EB1B-281804203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5338" y="1825625"/>
            <a:ext cx="7001323" cy="4351338"/>
          </a:xfrm>
        </p:spPr>
      </p:pic>
    </p:spTree>
    <p:extLst>
      <p:ext uri="{BB962C8B-B14F-4D97-AF65-F5344CB8AC3E}">
        <p14:creationId xmlns:p14="http://schemas.microsoft.com/office/powerpoint/2010/main" val="294893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4CE81-770D-09E6-E481-3B74406A9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A6A77-BE27-F9BA-325A-8BBE9BE4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571082" cy="989950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마진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444115-271C-4880-B831-B9CA760F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내용 개체 틀 6" descr="텍스트, 폰트, 스크린샷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96AFC1F-316C-3DD4-DF92-145D269A0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388" y="1825625"/>
            <a:ext cx="6999223" cy="435133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4D80E7-E4FB-9121-0FEA-498A77D76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70" y="5515858"/>
            <a:ext cx="8871857" cy="84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9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9E729-1E95-6906-CBA3-720E7EAD7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8FED2-BA84-B0E3-8448-9A4F4AA03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571082" cy="989950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로지스틱 회귀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DBCEC5-8475-6515-A49C-49FCE0A4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내용 개체 틀 7" descr="텍스트, 스크린샷, 폰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72B4F4A-8639-FF85-C43E-26F1976D7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05" y="1825625"/>
            <a:ext cx="7016790" cy="4351338"/>
          </a:xfrm>
        </p:spPr>
      </p:pic>
    </p:spTree>
    <p:extLst>
      <p:ext uri="{BB962C8B-B14F-4D97-AF65-F5344CB8AC3E}">
        <p14:creationId xmlns:p14="http://schemas.microsoft.com/office/powerpoint/2010/main" val="148972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DAB2A-726C-6F9C-2898-B2CB722D5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0B8EA0-B4EF-14BA-2804-916D7474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FCE8CE-1665-ECAF-18A5-A835CE875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4513"/>
            <a:ext cx="10515600" cy="5811837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확신 있는 예측</a:t>
            </a:r>
            <a:r>
              <a:rPr lang="en-US" altLang="ko-KR" dirty="0"/>
              <a:t>=</a:t>
            </a:r>
            <a:r>
              <a:rPr lang="ko-KR" altLang="en-US" dirty="0"/>
              <a:t>마진이 넓은 모델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마진이 좁은 예측은 피하고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마진이 넓은 예측을 추구하는 방법</a:t>
            </a:r>
            <a:r>
              <a:rPr lang="en-US" altLang="ko-KR" dirty="0"/>
              <a:t>?</a:t>
            </a:r>
          </a:p>
        </p:txBody>
      </p:sp>
      <p:pic>
        <p:nvPicPr>
          <p:cNvPr id="1028" name="Picture 4" descr="너는 누구니: 빨간 옷 입은 외국 남자애가 아하! 하는 사진 : 네이버 블로그">
            <a:extLst>
              <a:ext uri="{FF2B5EF4-FFF2-40B4-BE49-F238E27FC236}">
                <a16:creationId xmlns:a16="http://schemas.microsoft.com/office/drawing/2014/main" id="{9137663A-CF88-C3CB-E29E-D42C12390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504825"/>
            <a:ext cx="4572000" cy="58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91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0EC34-EFC6-665C-C448-A9E13FB31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8F2DE9-71B8-70F5-DF8A-F2D2985F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0293872-283F-20CF-F4D2-281F73068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4513"/>
            <a:ext cx="10515600" cy="5811837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확신 있는 예측</a:t>
            </a:r>
            <a:r>
              <a:rPr lang="en-US" altLang="ko-KR" dirty="0"/>
              <a:t>=</a:t>
            </a:r>
            <a:r>
              <a:rPr lang="ko-KR" altLang="en-US" dirty="0"/>
              <a:t>마진이 넓은 모델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마진이 좁은 예측은 피하고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마진이 넓은 예측을 추구하는 방법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SVM</a:t>
            </a:r>
            <a:r>
              <a:rPr lang="ko-KR" altLang="en-US" b="1" dirty="0"/>
              <a:t>의 </a:t>
            </a:r>
            <a:r>
              <a:rPr lang="en-US" altLang="ko-KR" b="1" dirty="0"/>
              <a:t>cost</a:t>
            </a:r>
            <a:r>
              <a:rPr lang="ko-KR" altLang="en-US" b="1" dirty="0"/>
              <a:t>함수</a:t>
            </a:r>
            <a:r>
              <a:rPr lang="en-US" altLang="ko-KR" b="1" dirty="0"/>
              <a:t>!!!</a:t>
            </a:r>
          </a:p>
        </p:txBody>
      </p:sp>
      <p:pic>
        <p:nvPicPr>
          <p:cNvPr id="2050" name="Picture 2" descr="공유] 빨간옷 그 아이 사진 모음! 아, 그 빡빡이 빨간 옷!? 빡빡이짤 : 네이버 블로그">
            <a:extLst>
              <a:ext uri="{FF2B5EF4-FFF2-40B4-BE49-F238E27FC236}">
                <a16:creationId xmlns:a16="http://schemas.microsoft.com/office/drawing/2014/main" id="{36CFC051-A00E-AB5C-B7C4-F1D5540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223838"/>
            <a:ext cx="4061870" cy="61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54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AF18F-0F0E-C360-67A1-B47D8D85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38C8C-C9DA-B6BA-0BC0-413202E6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571082" cy="989950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비용 함수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4E3B61-2416-167C-7991-AEAC309E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AA20773-289D-871B-77C0-EFFFC30F0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8149" y="1816100"/>
            <a:ext cx="6995701" cy="4351338"/>
          </a:xfrm>
        </p:spPr>
      </p:pic>
    </p:spTree>
    <p:extLst>
      <p:ext uri="{BB962C8B-B14F-4D97-AF65-F5344CB8AC3E}">
        <p14:creationId xmlns:p14="http://schemas.microsoft.com/office/powerpoint/2010/main" val="418047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033DA-7077-1EFD-F183-F0AC44BB3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B1C37-F5BC-E1C7-D69F-48D6D3D1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571082" cy="989950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선형 근사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6A7167-E492-5FBE-B81E-3DF7C5C5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32FFAFC-4BCE-CC35-8241-D52A76910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7792" y="1825625"/>
            <a:ext cx="6956415" cy="4351338"/>
          </a:xfrm>
        </p:spPr>
      </p:pic>
    </p:spTree>
    <p:extLst>
      <p:ext uri="{BB962C8B-B14F-4D97-AF65-F5344CB8AC3E}">
        <p14:creationId xmlns:p14="http://schemas.microsoft.com/office/powerpoint/2010/main" val="319026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CD6A5-B71A-4861-AEDF-78795632A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5805A-100C-51C9-E937-E9F13FD9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571082" cy="989950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SVM vs </a:t>
            </a:r>
            <a:r>
              <a:rPr lang="ko-KR" altLang="en-US" sz="3600" b="1" dirty="0"/>
              <a:t>로지스틱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AA527B-30C9-139C-D03A-B4114A52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EC3672B-C574-0597-DBE4-FD2F6B7DF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1078" y="1825625"/>
            <a:ext cx="7009843" cy="4351338"/>
          </a:xfrm>
        </p:spPr>
      </p:pic>
    </p:spTree>
    <p:extLst>
      <p:ext uri="{BB962C8B-B14F-4D97-AF65-F5344CB8AC3E}">
        <p14:creationId xmlns:p14="http://schemas.microsoft.com/office/powerpoint/2010/main" val="74775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1999</Words>
  <Application>Microsoft Office PowerPoint</Application>
  <PresentationFormat>와이드스크린</PresentationFormat>
  <Paragraphs>210</Paragraphs>
  <Slides>28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나눔고딕</vt:lpstr>
      <vt:lpstr>Arial</vt:lpstr>
      <vt:lpstr>Office 테마</vt:lpstr>
      <vt:lpstr>모두를 위한 머신러닝 11주차</vt:lpstr>
      <vt:lpstr>학습 데이터 분류</vt:lpstr>
      <vt:lpstr>마진</vt:lpstr>
      <vt:lpstr>로지스틱 회귀</vt:lpstr>
      <vt:lpstr>PowerPoint 프레젠테이션</vt:lpstr>
      <vt:lpstr>PowerPoint 프레젠테이션</vt:lpstr>
      <vt:lpstr>비용 함수</vt:lpstr>
      <vt:lpstr>선형 근사</vt:lpstr>
      <vt:lpstr>SVM vs 로지스틱</vt:lpstr>
      <vt:lpstr>정규화 항</vt:lpstr>
      <vt:lpstr>SVM Cost Function</vt:lpstr>
      <vt:lpstr>안전 거리 확보</vt:lpstr>
      <vt:lpstr>시각화</vt:lpstr>
      <vt:lpstr>마진</vt:lpstr>
      <vt:lpstr>마진</vt:lpstr>
      <vt:lpstr>직관적으로…</vt:lpstr>
      <vt:lpstr>C가 매우 크면?</vt:lpstr>
      <vt:lpstr>C가 적당히 작으면?</vt:lpstr>
      <vt:lpstr>선형 경계선의 한계</vt:lpstr>
      <vt:lpstr>고전적인 방법</vt:lpstr>
      <vt:lpstr>커널의 직관-유사도</vt:lpstr>
      <vt:lpstr>가우시안 커널</vt:lpstr>
      <vt:lpstr>시각화</vt:lpstr>
      <vt:lpstr>시각화</vt:lpstr>
      <vt:lpstr>정리</vt:lpstr>
      <vt:lpstr>주의점: 특성 스케일</vt:lpstr>
      <vt:lpstr>실무: One-vs-All</vt:lpstr>
      <vt:lpstr>총정리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고승호</dc:creator>
  <cp:lastModifiedBy>영빈 이</cp:lastModifiedBy>
  <cp:revision>14</cp:revision>
  <dcterms:created xsi:type="dcterms:W3CDTF">2025-03-09T02:43:38Z</dcterms:created>
  <dcterms:modified xsi:type="dcterms:W3CDTF">2025-05-24T20:21:26Z</dcterms:modified>
</cp:coreProperties>
</file>