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7"/>
    <a:srgbClr val="FFB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FCEF4-2362-477B-A359-5AB05AC25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FA426-30A5-4480-9653-5F21D1C4E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1047-B466-4133-B555-CB93601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ADD90-27DF-4FEB-BED2-0B25B08B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BDC16-64E5-4006-B1DC-3B913454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0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3075F-E826-46D8-B1E0-DB809A46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F1A2F-CD57-4656-A7E4-EBBEE876D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57BCC-27E3-4C4D-99B1-F286B7E1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B58B9-88C5-4673-B4EF-D7B58A62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72938-52B5-4324-AE9D-0646C5A0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3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76924D-7E44-4EA6-8620-CBEE222BE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B0592-CBD4-438A-972A-090A3CE1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A7475-3A37-41A5-96B4-A743936F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1B7A8-8912-4667-B462-D79EE6ED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29DF0-2DA7-45BA-86A0-CEBF7988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9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00099-0517-4A7E-B368-E45D6CAE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417C-E207-4881-A7EB-56AC0BC5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C8C91-CB8C-4BBC-AEAB-97FE5767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AA70A-899C-4ED8-B715-EC7ABC22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B92AF-524A-424C-B922-1471A95B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9037-6394-4667-A893-77A7B95A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7F28E-1945-47ED-AA5A-AE5E25AE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FE34E-D0F9-45FE-8092-504A9B4F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E7665-E422-4FAB-BA02-BE58BA39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AE782-9271-41C4-AC7E-B64931B4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6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1CE5B-4724-4FA1-91BE-DFB92508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F9F23-E9FC-4ED6-B1F8-50025598B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98E0A-C653-436F-A658-2593F3930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CB331-832D-41A6-99A0-DD74B1BE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61E3-C331-4ED4-B59E-EE287368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BBF17-2CEB-4EA5-B5A0-5BF1ECE3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9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8530-C62F-46BA-80A8-2AAADD6D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7071A-900F-40E0-90AF-1DC04F0E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EEC5D8-D62A-4D17-8779-90F8E0A42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E8B7A-0026-47EC-8E3F-2E65EC2BF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B733C-B8DD-4356-8329-D7CC7579B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1A465-E09F-4BCF-BF32-2146F771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DD016-F47D-40BE-97B7-C56A7819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19D825-ED4F-431D-A8F0-BE71C09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EE9BD-79C7-483A-BC75-A157FA98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305B8A-E750-4FF7-BFBE-030F87B4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EECBBA-C1F4-4622-BBD3-B4A3A0A8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B65137-1EBE-4963-BFCB-E789121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5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864A09-3E6A-488D-A7FE-8FF8BAEF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03CA58-3824-491B-B0C3-2D0AE9C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64A1C-51BB-40A1-976C-01CA1FC8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0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4AF26-3514-4ACD-8830-B21E5D82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88BEC-3928-423C-AB03-57DFE075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49D7B-239F-49EB-A261-D0EA97F93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4A893-3531-44D2-8A5F-6FB53870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48C59-BCA5-4E93-AF56-B748CA29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11597-0DEA-48FD-A4DB-F0624AC1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2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CAD65-214C-4849-A980-8216A2C1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890706-5F75-4BCE-8731-0D216BE63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1AC23-91D2-4C90-9044-0686CF41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34321-E544-4AA1-BEE7-0A1D84EA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27176-7D11-4EC5-A3F4-67E0B9E1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B9F91-3BAC-46CD-B110-130E910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0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3128A-33CB-4996-AA8A-081A4B48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71FDA-2575-4886-A641-10F72EF6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9F4AD-9D86-4E58-8174-86340662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1CF3-A6EB-4ACC-8481-46FF6EE6E540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E81AE-6043-4081-8191-C9C0B9B3F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959BA-917E-4459-8D97-E071D03D2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4137-A718-4E81-B3F7-06E6E130F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1FDB2-F0CC-484D-B9C1-D0F6795CCDD8}"/>
              </a:ext>
            </a:extLst>
          </p:cNvPr>
          <p:cNvSpPr txBox="1"/>
          <p:nvPr/>
        </p:nvSpPr>
        <p:spPr>
          <a:xfrm>
            <a:off x="3225916" y="1609946"/>
            <a:ext cx="5740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</a:t>
            </a:r>
            <a:r>
              <a:rPr lang="ko-KR" alt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날</a:t>
            </a:r>
            <a:r>
              <a:rPr lang="ko-KR" altLang="en-US" sz="6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뭐입지</a:t>
            </a:r>
            <a:endParaRPr lang="en-US" altLang="ko-KR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  <a:r>
              <a:rPr lang="en-US" altLang="ko-K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en-US" altLang="ko-KR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KB</a:t>
            </a:r>
            <a:r>
              <a:rPr lang="ko-KR" altLang="en-US" sz="6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endParaRPr lang="en-US" altLang="ko-KR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-----------------------------</a:t>
            </a:r>
          </a:p>
          <a:p>
            <a:pPr algn="ctr"/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찬욱 주선 가나</a:t>
            </a:r>
          </a:p>
        </p:txBody>
      </p:sp>
      <p:pic>
        <p:nvPicPr>
          <p:cNvPr id="13" name="그래픽 12" descr="옷걸이 윤곽선">
            <a:extLst>
              <a:ext uri="{FF2B5EF4-FFF2-40B4-BE49-F238E27FC236}">
                <a16:creationId xmlns:a16="http://schemas.microsoft.com/office/drawing/2014/main" id="{55412626-0FA5-40A6-A732-BA5279BE8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606879"/>
            <a:ext cx="914400" cy="9144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0DFA9F-A18A-4B2A-AD9C-65F40CFB2027}"/>
              </a:ext>
            </a:extLst>
          </p:cNvPr>
          <p:cNvCxnSpPr>
            <a:cxnSpLocks/>
          </p:cNvCxnSpPr>
          <p:nvPr/>
        </p:nvCxnSpPr>
        <p:spPr>
          <a:xfrm>
            <a:off x="-92279" y="3137905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56938E6-104F-48E0-A9CC-C19D0B3AFAB2}"/>
              </a:ext>
            </a:extLst>
          </p:cNvPr>
          <p:cNvCxnSpPr>
            <a:cxnSpLocks/>
          </p:cNvCxnSpPr>
          <p:nvPr/>
        </p:nvCxnSpPr>
        <p:spPr>
          <a:xfrm>
            <a:off x="6976745" y="3137905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A748700-143E-441C-A13B-5A178FB31F7A}"/>
              </a:ext>
            </a:extLst>
          </p:cNvPr>
          <p:cNvSpPr/>
          <p:nvPr/>
        </p:nvSpPr>
        <p:spPr>
          <a:xfrm>
            <a:off x="2013359" y="2984599"/>
            <a:ext cx="302004" cy="3066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F5B3EF4-35B8-4217-A9A4-2A03E71FB152}"/>
              </a:ext>
            </a:extLst>
          </p:cNvPr>
          <p:cNvSpPr/>
          <p:nvPr/>
        </p:nvSpPr>
        <p:spPr>
          <a:xfrm>
            <a:off x="9725635" y="2984599"/>
            <a:ext cx="302004" cy="3066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7996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309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팀소개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DDE84-C135-44FC-948F-65AE3913B711}"/>
              </a:ext>
            </a:extLst>
          </p:cNvPr>
          <p:cNvSpPr txBox="1"/>
          <p:nvPr/>
        </p:nvSpPr>
        <p:spPr>
          <a:xfrm>
            <a:off x="1440109" y="1770077"/>
            <a:ext cx="8953851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J2KB 4</a:t>
            </a:r>
            <a:r>
              <a:rPr lang="ko-KR" altLang="en-US" sz="1600" dirty="0" err="1"/>
              <a:t>기멤버</a:t>
            </a:r>
            <a:r>
              <a:rPr lang="ko-KR" altLang="en-US" sz="1600" dirty="0"/>
              <a:t> 가나</a:t>
            </a:r>
            <a:r>
              <a:rPr lang="en-US" altLang="ko-KR" sz="1600" dirty="0"/>
              <a:t>, </a:t>
            </a:r>
            <a:r>
              <a:rPr lang="ko-KR" altLang="en-US" sz="1600" dirty="0"/>
              <a:t>찬욱</a:t>
            </a:r>
            <a:r>
              <a:rPr lang="en-US" altLang="ko-KR" sz="1600" dirty="0"/>
              <a:t>, </a:t>
            </a:r>
            <a:r>
              <a:rPr lang="ko-KR" altLang="en-US" sz="1600" dirty="0"/>
              <a:t>주선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가나</a:t>
            </a:r>
            <a:r>
              <a:rPr lang="en-US" altLang="ko-KR" sz="1600" dirty="0"/>
              <a:t>: </a:t>
            </a:r>
            <a:r>
              <a:rPr lang="ko-KR" alt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프로젝트</a:t>
            </a:r>
            <a:r>
              <a:rPr lang="en-US" altLang="ko-KR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협업을 해보고 싶어서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찬욱</a:t>
            </a:r>
            <a:r>
              <a:rPr lang="en-US" altLang="ko-KR" sz="1600" dirty="0"/>
              <a:t>: </a:t>
            </a:r>
            <a:r>
              <a:rPr lang="ko-KR" alt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포트폴리오를 잘 만들어 보고 싶어서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주선</a:t>
            </a:r>
            <a:r>
              <a:rPr lang="en-US" altLang="ko-KR" sz="1600" dirty="0"/>
              <a:t>: </a:t>
            </a:r>
            <a:r>
              <a:rPr lang="en-US" altLang="ko-KR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~~</a:t>
            </a:r>
            <a:r>
              <a:rPr lang="ko-KR" alt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싶어서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어느날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포니콘</a:t>
            </a:r>
            <a:r>
              <a:rPr lang="ko-KR" altLang="en-US" sz="1600" dirty="0"/>
              <a:t> 팀빌딩에 </a:t>
            </a:r>
            <a:r>
              <a:rPr lang="ko-KR" altLang="en-US" sz="1600" dirty="0" err="1"/>
              <a:t>지원한는데</a:t>
            </a:r>
            <a:r>
              <a:rPr lang="en-US" altLang="ko-KR" sz="1600" dirty="0"/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그리하여 만들어진 팀 </a:t>
            </a:r>
            <a:r>
              <a:rPr lang="ko-KR" altLang="en-US" sz="1600" b="1" dirty="0"/>
              <a:t>이날 </a:t>
            </a:r>
            <a:r>
              <a:rPr lang="ko-KR" altLang="en-US" sz="1600" b="1" dirty="0" err="1"/>
              <a:t>뭐입지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과연 </a:t>
            </a:r>
            <a:r>
              <a:rPr lang="ko-KR" altLang="en-US" sz="1600" dirty="0" err="1"/>
              <a:t>포니콘을</a:t>
            </a:r>
            <a:r>
              <a:rPr lang="ko-KR" altLang="en-US" sz="1600" dirty="0"/>
              <a:t> 무사히 마칠 수 있을 것인지</a:t>
            </a:r>
            <a:r>
              <a:rPr lang="en-US" altLang="ko-KR" sz="1600" dirty="0"/>
              <a:t>..!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04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주제 </a:t>
            </a:r>
            <a:r>
              <a:rPr lang="en-US" altLang="ko-KR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F21D3-B848-421D-8999-8C8BA33AB0C7}"/>
              </a:ext>
            </a:extLst>
          </p:cNvPr>
          <p:cNvSpPr txBox="1"/>
          <p:nvPr/>
        </p:nvSpPr>
        <p:spPr>
          <a:xfrm>
            <a:off x="1440109" y="1770077"/>
            <a:ext cx="8953851" cy="235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프로젝트 주제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/>
              <a:t>패션이 멀게만 느껴지는 분들에게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 err="1"/>
              <a:t>코디된</a:t>
            </a:r>
            <a:r>
              <a:rPr lang="ko-KR" altLang="en-US" sz="1600" dirty="0"/>
              <a:t> 상품이 주력이 되는 세션이 있는 쇼핑몰 만들기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개발 목표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 err="1"/>
              <a:t>코디된</a:t>
            </a:r>
            <a:r>
              <a:rPr lang="ko-KR" altLang="en-US" sz="1600" dirty="0"/>
              <a:t> 사진에서</a:t>
            </a:r>
            <a:r>
              <a:rPr lang="en-US" altLang="ko-KR" sz="1600" dirty="0"/>
              <a:t>,</a:t>
            </a:r>
            <a:r>
              <a:rPr lang="ko-KR" altLang="en-US" sz="1600" dirty="0"/>
              <a:t> 원하는 제품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바로 해당 페이지로 넘어갈 수 있는 </a:t>
            </a:r>
            <a:r>
              <a:rPr lang="ko-KR" altLang="en-US" sz="1600" dirty="0" err="1"/>
              <a:t>상태까</a:t>
            </a:r>
            <a:r>
              <a:rPr lang="en-US" altLang="ko-KR" sz="1600" dirty="0"/>
              <a:t>	</a:t>
            </a:r>
            <a:r>
              <a:rPr lang="ko-KR" altLang="en-US" sz="1600" dirty="0"/>
              <a:t>지 구현해보기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8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Management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EF6C7-B8D8-4243-AF21-07B8982BA877}"/>
              </a:ext>
            </a:extLst>
          </p:cNvPr>
          <p:cNvSpPr txBox="1"/>
          <p:nvPr/>
        </p:nvSpPr>
        <p:spPr>
          <a:xfrm>
            <a:off x="1440109" y="1770077"/>
            <a:ext cx="8953851" cy="350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프론트엔드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html /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/ 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 / </a:t>
            </a:r>
            <a:r>
              <a:rPr lang="ko-KR" altLang="en-US" sz="1600" dirty="0"/>
              <a:t>가능하다면 </a:t>
            </a:r>
            <a:r>
              <a:rPr lang="en-US" altLang="ko-KR" sz="1600" dirty="0"/>
              <a:t>react</a:t>
            </a:r>
            <a:r>
              <a:rPr lang="ko-KR" altLang="en-US" sz="1600" dirty="0"/>
              <a:t>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백엔드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 Python Django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버전 관리 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ko-KR" altLang="en-US" sz="1600" dirty="0" err="1"/>
              <a:t>깃허브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050" dirty="0"/>
              <a:t>(</a:t>
            </a:r>
            <a:r>
              <a:rPr lang="ko-KR" altLang="en-US" sz="1050" dirty="0"/>
              <a:t>중간에 한번 삐끗해서 갈아엎고 </a:t>
            </a:r>
            <a:r>
              <a:rPr lang="ko-KR" altLang="en-US" sz="1050" dirty="0" err="1"/>
              <a:t>레파지토리</a:t>
            </a:r>
            <a:r>
              <a:rPr lang="ko-KR" altLang="en-US" sz="1050" dirty="0"/>
              <a:t> 다시 만들어 진행중</a:t>
            </a:r>
            <a:r>
              <a:rPr lang="en-US" altLang="ko-KR" sz="1050" dirty="0"/>
              <a:t>)</a:t>
            </a:r>
            <a:endParaRPr lang="ko-KR" altLang="en-US" sz="1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E421014-1A7E-4CFB-BB73-A7D42873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906" y="3296873"/>
            <a:ext cx="3491365" cy="30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9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현재까지 구현된 사항</a:t>
            </a:r>
          </a:p>
        </p:txBody>
      </p:sp>
      <p:pic>
        <p:nvPicPr>
          <p:cNvPr id="10" name="그림 9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626876C8-16C9-4AFA-A4B1-6DCE35B8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68" y="1828937"/>
            <a:ext cx="4183310" cy="2066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F0AA7F-F0C6-4AC3-ADBC-9D6970CB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43" y="809942"/>
            <a:ext cx="3112268" cy="3085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17A76F-92F3-42C9-AC0C-8D34414E4D45}"/>
              </a:ext>
            </a:extLst>
          </p:cNvPr>
          <p:cNvSpPr txBox="1"/>
          <p:nvPr/>
        </p:nvSpPr>
        <p:spPr>
          <a:xfrm>
            <a:off x="3739787" y="4148538"/>
            <a:ext cx="2139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FE9DF-9011-4A4F-9BD3-CB4F2A3038F3}"/>
              </a:ext>
            </a:extLst>
          </p:cNvPr>
          <p:cNvSpPr txBox="1"/>
          <p:nvPr/>
        </p:nvSpPr>
        <p:spPr>
          <a:xfrm>
            <a:off x="5403119" y="4141472"/>
            <a:ext cx="188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상품 상세페이지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A84BD-CAAE-4D7F-901B-395F3EFCAAC3}"/>
              </a:ext>
            </a:extLst>
          </p:cNvPr>
          <p:cNvSpPr txBox="1"/>
          <p:nvPr/>
        </p:nvSpPr>
        <p:spPr>
          <a:xfrm>
            <a:off x="1476462" y="4148538"/>
            <a:ext cx="158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메인 페이지</a:t>
            </a:r>
            <a:r>
              <a:rPr lang="en-US" altLang="ko-KR" sz="1600" dirty="0"/>
              <a:t>1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0493D-256E-4E6F-B33B-CA22E7A4A89C}"/>
              </a:ext>
            </a:extLst>
          </p:cNvPr>
          <p:cNvSpPr txBox="1"/>
          <p:nvPr/>
        </p:nvSpPr>
        <p:spPr>
          <a:xfrm>
            <a:off x="7875949" y="4141471"/>
            <a:ext cx="2332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메인 페이지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B9A51-9335-41B3-BBE2-9D31B490D1B9}"/>
              </a:ext>
            </a:extLst>
          </p:cNvPr>
          <p:cNvSpPr txBox="1"/>
          <p:nvPr/>
        </p:nvSpPr>
        <p:spPr>
          <a:xfrm>
            <a:off x="9858987" y="3523376"/>
            <a:ext cx="202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이미지는 타 쇼핑몰에서 가져왔습니다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445CE28-4B20-4BBF-BE43-4994D4524CE3}"/>
              </a:ext>
            </a:extLst>
          </p:cNvPr>
          <p:cNvCxnSpPr>
            <a:cxnSpLocks/>
          </p:cNvCxnSpPr>
          <p:nvPr/>
        </p:nvCxnSpPr>
        <p:spPr>
          <a:xfrm flipV="1">
            <a:off x="2899146" y="4178813"/>
            <a:ext cx="176168" cy="17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50D4A0E-6B3A-4DAD-AE98-687ECF9C22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23310" y="4169305"/>
            <a:ext cx="202781" cy="147113"/>
          </a:xfrm>
          <a:prstGeom prst="bentConnector3">
            <a:avLst>
              <a:gd name="adj1" fmla="val 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02F9B2D-08BD-437C-8421-F3973555C59A}"/>
              </a:ext>
            </a:extLst>
          </p:cNvPr>
          <p:cNvCxnSpPr>
            <a:cxnSpLocks/>
          </p:cNvCxnSpPr>
          <p:nvPr/>
        </p:nvCxnSpPr>
        <p:spPr>
          <a:xfrm rot="5400000">
            <a:off x="3527482" y="4303604"/>
            <a:ext cx="176345" cy="111711"/>
          </a:xfrm>
          <a:prstGeom prst="bentConnector3">
            <a:avLst>
              <a:gd name="adj1" fmla="val -23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2099BF3-F5B9-4219-9AD1-19EB3C3EDF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35219" y="4299441"/>
            <a:ext cx="220110" cy="155196"/>
          </a:xfrm>
          <a:prstGeom prst="bentConnector3">
            <a:avLst>
              <a:gd name="adj1" fmla="val 4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1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현재까지 구현된 사항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5FD0B3-7260-4700-A48C-77FF5EC6AE4D}"/>
              </a:ext>
            </a:extLst>
          </p:cNvPr>
          <p:cNvSpPr txBox="1"/>
          <p:nvPr/>
        </p:nvSpPr>
        <p:spPr>
          <a:xfrm>
            <a:off x="2639735" y="5420794"/>
            <a:ext cx="220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상품 상세페이지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48E20CC-EB62-4557-B08B-0D77BC4F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71" y="2227523"/>
            <a:ext cx="5581240" cy="2942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62ED4-4A5D-4B16-810B-AFC4B3C3CB1B}"/>
              </a:ext>
            </a:extLst>
          </p:cNvPr>
          <p:cNvSpPr txBox="1"/>
          <p:nvPr/>
        </p:nvSpPr>
        <p:spPr>
          <a:xfrm>
            <a:off x="6947583" y="5420794"/>
            <a:ext cx="260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회원가입 구현중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45BDB06-44C2-4337-8B24-205B738A0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6" r="10707"/>
          <a:stretch/>
        </p:blipFill>
        <p:spPr>
          <a:xfrm>
            <a:off x="1417739" y="2227523"/>
            <a:ext cx="4395832" cy="27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8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</a:t>
            </a:r>
            <a:r>
              <a:rPr lang="ko-KR" altLang="en-US" sz="3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팀원별</a:t>
            </a:r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담당 업무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3312C-0633-4D1D-AD3A-7B7007DD5E06}"/>
              </a:ext>
            </a:extLst>
          </p:cNvPr>
          <p:cNvSpPr txBox="1"/>
          <p:nvPr/>
        </p:nvSpPr>
        <p:spPr>
          <a:xfrm>
            <a:off x="1440109" y="1770077"/>
            <a:ext cx="8953851" cy="276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주선</a:t>
            </a:r>
            <a:r>
              <a:rPr lang="en-US" altLang="ko-KR" sz="1600" dirty="0"/>
              <a:t>	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/ </a:t>
            </a:r>
            <a:r>
              <a:rPr lang="en-US" alt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 </a:t>
            </a:r>
            <a:r>
              <a:rPr lang="en-US" alt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가능하다면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도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가나</a:t>
            </a:r>
            <a:r>
              <a:rPr lang="en-US" altLang="ko-KR" sz="1600" b="1" dirty="0"/>
              <a:t>	</a:t>
            </a:r>
            <a:r>
              <a:rPr lang="en-US" altLang="ko-KR" sz="1600" dirty="0"/>
              <a:t>html,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javascript</a:t>
            </a:r>
            <a:r>
              <a:rPr lang="ko-KR" altLang="en-US" sz="1600" dirty="0"/>
              <a:t>로 필요한 페이지 만들기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dirty="0" err="1"/>
              <a:t>메인페이지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상품상세페이지 하단 구현 중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찬욱</a:t>
            </a:r>
            <a:r>
              <a:rPr lang="en-US" altLang="ko-KR" b="1" dirty="0"/>
              <a:t>	</a:t>
            </a:r>
            <a:r>
              <a:rPr lang="en-US" altLang="ko-KR" sz="1600" dirty="0"/>
              <a:t>Django</a:t>
            </a:r>
            <a:r>
              <a:rPr lang="ko-KR" altLang="en-US" sz="1600" dirty="0"/>
              <a:t>를 이용하여 웹의 전체적인 틀을 구성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Django</a:t>
            </a:r>
            <a:r>
              <a:rPr lang="ko-KR" altLang="en-US" sz="1600" dirty="0"/>
              <a:t>의 편리한 기능인 모델과 뷰를 이용하여 </a:t>
            </a:r>
            <a:r>
              <a:rPr lang="en-US" altLang="ko-KR" sz="1600" dirty="0"/>
              <a:t>DB</a:t>
            </a:r>
            <a:r>
              <a:rPr lang="ko-KR" altLang="en-US" sz="1600" dirty="0"/>
              <a:t>관리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10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98BCB-DA7A-45AD-9606-1D350F47E344}"/>
              </a:ext>
            </a:extLst>
          </p:cNvPr>
          <p:cNvSpPr txBox="1"/>
          <p:nvPr/>
        </p:nvSpPr>
        <p:spPr>
          <a:xfrm rot="16200000">
            <a:off x="-813733" y="1307294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2C019-E920-43F5-A89E-C2C87AE3DA4C}"/>
              </a:ext>
            </a:extLst>
          </p:cNvPr>
          <p:cNvSpPr txBox="1"/>
          <p:nvPr/>
        </p:nvSpPr>
        <p:spPr>
          <a:xfrm rot="5400000">
            <a:off x="10428913" y="5251517"/>
            <a:ext cx="255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J2KB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포니콘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이날뭐입지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B4F03-A758-4154-AA82-6E475C6D606F}"/>
              </a:ext>
            </a:extLst>
          </p:cNvPr>
          <p:cNvCxnSpPr>
            <a:cxnSpLocks/>
          </p:cNvCxnSpPr>
          <p:nvPr/>
        </p:nvCxnSpPr>
        <p:spPr>
          <a:xfrm>
            <a:off x="989901" y="1332396"/>
            <a:ext cx="525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29B4F4-873A-4C70-9B3F-8FAEA02ED622}"/>
              </a:ext>
            </a:extLst>
          </p:cNvPr>
          <p:cNvSpPr txBox="1"/>
          <p:nvPr/>
        </p:nvSpPr>
        <p:spPr>
          <a:xfrm>
            <a:off x="989901" y="686065"/>
            <a:ext cx="52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 발표까지 구현할 내용</a:t>
            </a:r>
            <a:endParaRPr lang="ko-KR" altLang="en-US" sz="3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30E46-BB43-4D1F-BBDC-8FB836CAF09D}"/>
              </a:ext>
            </a:extLst>
          </p:cNvPr>
          <p:cNvSpPr txBox="1"/>
          <p:nvPr/>
        </p:nvSpPr>
        <p:spPr>
          <a:xfrm>
            <a:off x="1440109" y="1770077"/>
            <a:ext cx="895385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로그인</a:t>
            </a:r>
            <a:r>
              <a:rPr lang="en-US" altLang="ko-KR" sz="1600" dirty="0"/>
              <a:t> / </a:t>
            </a:r>
            <a:r>
              <a:rPr lang="ko-KR" altLang="en-US" sz="1600" dirty="0"/>
              <a:t>로그아웃 </a:t>
            </a:r>
            <a:r>
              <a:rPr lang="en-US" altLang="ko-KR" sz="1600" dirty="0"/>
              <a:t>/ </a:t>
            </a:r>
            <a:r>
              <a:rPr lang="ko-KR" altLang="en-US" sz="1600" dirty="0"/>
              <a:t>회원가입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리뷰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 err="1"/>
              <a:t>코디된</a:t>
            </a:r>
            <a:r>
              <a:rPr lang="ko-KR" altLang="en-US" sz="1600" dirty="0"/>
              <a:t> 옷 위에 반응성 버튼을 만들어 해당 버튼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바로 제품 상세페이지로 넘어갈 수 있게 만들기</a:t>
            </a:r>
          </a:p>
        </p:txBody>
      </p:sp>
    </p:spTree>
    <p:extLst>
      <p:ext uri="{BB962C8B-B14F-4D97-AF65-F5344CB8AC3E}">
        <p14:creationId xmlns:p14="http://schemas.microsoft.com/office/powerpoint/2010/main" val="138553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311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가나</dc:creator>
  <cp:lastModifiedBy>가나</cp:lastModifiedBy>
  <cp:revision>14</cp:revision>
  <dcterms:created xsi:type="dcterms:W3CDTF">2021-08-10T13:52:18Z</dcterms:created>
  <dcterms:modified xsi:type="dcterms:W3CDTF">2021-08-12T15:29:55Z</dcterms:modified>
</cp:coreProperties>
</file>