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5" r:id="rId6"/>
    <p:sldId id="267" r:id="rId7"/>
    <p:sldId id="266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가나" initials="가" lastIdx="27" clrIdx="0">
    <p:extLst>
      <p:ext uri="{19B8F6BF-5375-455C-9EA6-DF929625EA0E}">
        <p15:presenceInfo xmlns:p15="http://schemas.microsoft.com/office/powerpoint/2012/main" userId="8e8324c106943c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5F5F5"/>
    <a:srgbClr val="FAEDED"/>
    <a:srgbClr val="FC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7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01T16:31:24.377" idx="2">
    <p:pos x="655" y="317"/>
    <p:text>main페이지입니다</p:text>
    <p:extLst>
      <p:ext uri="{C676402C-5697-4E1C-873F-D02D1690AC5C}">
        <p15:threadingInfo xmlns:p15="http://schemas.microsoft.com/office/powerpoint/2012/main" timeZoneBias="-540"/>
      </p:ext>
    </p:extLst>
  </p:cm>
  <p:cm authorId="1" dt="2021-08-01T16:33:00.901" idx="3">
    <p:pos x="5311" y="-58"/>
    <p:text>로그인 한 후에는 로그아웃으로 바껴야 될까요. 아님 일단 간단하게 로그아웃을 따로 만들어도 좋고요</p:text>
    <p:extLst>
      <p:ext uri="{C676402C-5697-4E1C-873F-D02D1690AC5C}">
        <p15:threadingInfo xmlns:p15="http://schemas.microsoft.com/office/powerpoint/2012/main" timeZoneBias="-540"/>
      </p:ext>
    </p:extLst>
  </p:cm>
  <p:cm authorId="1" dt="2021-08-01T16:34:26.829" idx="4">
    <p:pos x="6352" y="222"/>
    <p:text>검색 누르면 검색창이 뜨게 만드는 것도 나쁘지 않을듯 하네요 ex)국립현대미술관 사이트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01T16:40:35.450" idx="9">
    <p:pos x="7189" y="330"/>
    <p:text>반투명하게 했어요</p:text>
    <p:extLst>
      <p:ext uri="{C676402C-5697-4E1C-873F-D02D1690AC5C}">
        <p15:threadingInfo xmlns:p15="http://schemas.microsoft.com/office/powerpoint/2012/main" timeZoneBias="-540"/>
      </p:ext>
    </p:extLst>
  </p:cm>
  <p:cm authorId="1" dt="2021-08-01T22:27:28.981" idx="18">
    <p:pos x="7189" y="466"/>
    <p:text>실제로는 불투명하게 할 것 같네요</p:text>
    <p:extLst>
      <p:ext uri="{C676402C-5697-4E1C-873F-D02D1690AC5C}">
        <p15:threadingInfo xmlns:p15="http://schemas.microsoft.com/office/powerpoint/2012/main" timeZoneBias="-540">
          <p15:parentCm authorId="1" idx="9"/>
        </p15:threadingInfo>
      </p:ext>
    </p:extLst>
  </p:cm>
  <p:cm authorId="1" dt="2021-08-01T17:20:03.677" idx="17">
    <p:pos x="6450" y="137"/>
    <p:text>여기에 회원가입이나 마이페이지, 장바구니, 카테고리같은거 넣어도 전부 나쁘지 않을 듯 싶네요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01T16:31:24.377" idx="14">
    <p:pos x="655" y="317"/>
    <p:text>TOP페이지입니다</p:text>
    <p:extLst>
      <p:ext uri="{C676402C-5697-4E1C-873F-D02D1690AC5C}">
        <p15:threadingInfo xmlns:p15="http://schemas.microsoft.com/office/powerpoint/2012/main" timeZoneBias="-540"/>
      </p:ext>
    </p:extLst>
  </p:cm>
  <p:cm authorId="1" dt="2021-08-01T22:28:14.286" idx="19">
    <p:pos x="4465" y="582"/>
    <p:text>볼드체로! 혹은 밑줄 혹은 다른거..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1FF7F-53AD-4C5F-A10A-8312722B4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B03820-D248-4454-86BC-AB1FF4F7C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AA369-74A2-4F55-8D51-71478C0B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F4E0-2CDA-4C9F-AFD6-02E857BCF900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58A53-3C8A-402A-9E1B-215B5C77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DED310-4411-4010-B1AF-1A68408B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0144-A35D-4140-81B3-D68A901F3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24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9384E-3FCD-4F11-B0B7-6770CC59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1E22D2-676C-4354-BC4F-278FC2BCB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D47EE-CB67-4916-BBFC-B17D3263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F4E0-2CDA-4C9F-AFD6-02E857BCF900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0BA7D1-A047-45D9-9DC0-FB99416A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B3F6A-4E03-4901-A469-FA397484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0144-A35D-4140-81B3-D68A901F3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26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557E40-1F44-4681-99E5-AF5E1B072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281D39-CF23-44E0-838B-614E57E00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ECEF89-670E-4C7E-AD42-CB04E8BE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F4E0-2CDA-4C9F-AFD6-02E857BCF900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8D0447-38E9-4EB4-BBA3-A7DFBEFA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6242B-F6ED-4423-BA4B-A5195F37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0144-A35D-4140-81B3-D68A901F3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43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34C4A-9A3A-4977-A59E-28A7BA9D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47CF9C-2479-4A23-9DA6-6EAD8AB88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EEF90-AF7C-4217-9BF2-AE20D7D6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F4E0-2CDA-4C9F-AFD6-02E857BCF900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D666A4-70C5-4BD5-8E90-EB4482FF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6FF832-F63B-4531-8641-2CCEDD5C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0144-A35D-4140-81B3-D68A901F3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10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E98ED-B84C-4ED0-9714-E821BB649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CA83C4-CCCE-4EED-91B9-760AA518A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0AA80-6847-490D-A56D-705A3C49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F4E0-2CDA-4C9F-AFD6-02E857BCF900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8D8B60-3531-4D04-BC19-F5FAD92C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8C363F-132F-48A5-968C-1BDA0331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0144-A35D-4140-81B3-D68A901F3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78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BA6C6-F753-4A58-927D-5321F075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92D9D2-B7B4-4BFF-A69F-F7A5C7294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97DBFE-D724-49CE-94DB-7DA5AB766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F8ED0-F010-47E2-94D0-1FFCAF1EF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F4E0-2CDA-4C9F-AFD6-02E857BCF900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DD9DDB-BC1A-47C1-BE8D-B51362D6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5917C-AFC8-405A-BBEE-C8A19AB4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0144-A35D-4140-81B3-D68A901F3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41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6AD41-ABDD-42A7-A833-50D5A47B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D9D127-93B0-43D1-AAA0-9F49CA5CE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F43650-7E6E-4D88-97BF-6B80A7376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0160A0-E3EF-4AA0-9315-ECD0C17F3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2CD929-A793-46AB-A7C4-4D1078E1D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B3D83A-A0B2-4CEC-955C-616306AE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F4E0-2CDA-4C9F-AFD6-02E857BCF900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958496-A3A5-4C50-B713-B04916B50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351BF0-13B3-4283-A736-82F2F2C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0144-A35D-4140-81B3-D68A901F3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13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1D3C9-3BE9-45FF-8B97-4883E1399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2FED3A-EB7E-4C5C-BD14-F378583E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F4E0-2CDA-4C9F-AFD6-02E857BCF900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E4122D-031E-4D3A-BA27-1B7D8465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5A9F42-F0F5-4EED-B69A-52CD10BF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0144-A35D-4140-81B3-D68A901F3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4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848841-A9A1-446F-9851-EA6C8C14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F4E0-2CDA-4C9F-AFD6-02E857BCF900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0CA917-25F8-433B-823A-14804E89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FFCCB3-971A-4B34-9998-4371CCAA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0144-A35D-4140-81B3-D68A901F3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55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ED462-BEF3-43D5-8A08-E8F5A6815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64FBC0-00CA-4F01-836C-9EC85691B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3D801A-74D9-4F36-9EE4-1F468DD32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80A93-3991-479E-AB53-A441A004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F4E0-2CDA-4C9F-AFD6-02E857BCF900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13EDBD-5138-4FF4-BF9B-EB571C452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532746-5DA4-4790-A0E5-B21AA954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0144-A35D-4140-81B3-D68A901F3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08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D6297-A721-4AFC-B21B-0D2B4B72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1C3328-F761-496D-9303-2584C9090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203EA0-696D-4902-B066-324EF329E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5B8F7B-25A8-476F-A5B6-EF8A4E4F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F4E0-2CDA-4C9F-AFD6-02E857BCF900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F69132-B514-4DEF-B31E-44D0DE97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D5A972-8366-4EDA-A4D5-E2336A42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0144-A35D-4140-81B3-D68A901F3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87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721108-A84B-4E4B-8A50-0FE5FB35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035676-BB89-4CA4-8909-529F87A87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FFC5D-1B32-4807-BF94-B782039E8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2F4E0-2CDA-4C9F-AFD6-02E857BCF900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208E27-869F-4609-9728-856F9BD91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5050B-0EF2-476B-A51A-F47C4A1B1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20144-A35D-4140-81B3-D68A901F3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8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omments" Target="../comments/comment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20740B-F089-4C0B-A610-5ED574EC3255}"/>
              </a:ext>
            </a:extLst>
          </p:cNvPr>
          <p:cNvSpPr/>
          <p:nvPr/>
        </p:nvSpPr>
        <p:spPr>
          <a:xfrm>
            <a:off x="-92279" y="-75500"/>
            <a:ext cx="12533152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9FB5EF-D3B5-4224-88C3-9730DB518DB9}"/>
              </a:ext>
            </a:extLst>
          </p:cNvPr>
          <p:cNvSpPr/>
          <p:nvPr/>
        </p:nvSpPr>
        <p:spPr>
          <a:xfrm>
            <a:off x="1526796" y="260059"/>
            <a:ext cx="8774886" cy="11828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CF2137-63BD-49A8-A12B-E6C391C510F8}"/>
              </a:ext>
            </a:extLst>
          </p:cNvPr>
          <p:cNvSpPr/>
          <p:nvPr/>
        </p:nvSpPr>
        <p:spPr>
          <a:xfrm>
            <a:off x="1744909" y="461394"/>
            <a:ext cx="1568741" cy="7801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오늘 </a:t>
            </a:r>
            <a:r>
              <a:rPr lang="ko-KR" altLang="en-US" dirty="0" err="1"/>
              <a:t>뭐입지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779045-2CD7-48D3-A506-DD4B22283411}"/>
              </a:ext>
            </a:extLst>
          </p:cNvPr>
          <p:cNvSpPr/>
          <p:nvPr/>
        </p:nvSpPr>
        <p:spPr>
          <a:xfrm>
            <a:off x="-92279" y="1900806"/>
            <a:ext cx="12440873" cy="43161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대표 옷 이미지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사이트 들어갔을 때 바로 보일만한 이미지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이미지로만 꽉 채울까 </a:t>
            </a:r>
            <a:r>
              <a:rPr lang="ko-KR" altLang="en-US" dirty="0" err="1">
                <a:solidFill>
                  <a:schemeClr val="tx1"/>
                </a:solidFill>
              </a:rPr>
              <a:t>생각중이에요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 </a:t>
            </a:r>
            <a:r>
              <a:rPr lang="ko-KR" altLang="en-US" dirty="0" err="1">
                <a:solidFill>
                  <a:schemeClr val="tx1"/>
                </a:solidFill>
              </a:rPr>
              <a:t>돌아가는거</a:t>
            </a:r>
            <a:r>
              <a:rPr lang="ko-KR" altLang="en-US" dirty="0">
                <a:solidFill>
                  <a:schemeClr val="tx1"/>
                </a:solidFill>
              </a:rPr>
              <a:t> 해도 좋을 것 같아요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A16D04-7D6E-4ED7-B329-E9443E281A51}"/>
              </a:ext>
            </a:extLst>
          </p:cNvPr>
          <p:cNvSpPr/>
          <p:nvPr/>
        </p:nvSpPr>
        <p:spPr>
          <a:xfrm>
            <a:off x="1301690" y="7106873"/>
            <a:ext cx="9588619" cy="14051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사이드 이미지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FEA0DD-2DED-4D29-9990-D8B6D9207E18}"/>
              </a:ext>
            </a:extLst>
          </p:cNvPr>
          <p:cNvSpPr/>
          <p:nvPr/>
        </p:nvSpPr>
        <p:spPr>
          <a:xfrm>
            <a:off x="3674378" y="866164"/>
            <a:ext cx="6266576" cy="4110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Best 	new 	</a:t>
            </a:r>
            <a:r>
              <a:rPr lang="en-US" altLang="ko-KR" dirty="0" err="1"/>
              <a:t>codi</a:t>
            </a:r>
            <a:r>
              <a:rPr lang="en-US" altLang="ko-KR" dirty="0"/>
              <a:t> 	top</a:t>
            </a:r>
            <a:r>
              <a:rPr lang="en-US" altLang="ko-KR" b="1" dirty="0"/>
              <a:t> 	</a:t>
            </a:r>
            <a:r>
              <a:rPr lang="en-US" altLang="ko-KR" dirty="0"/>
              <a:t>pants 	 </a:t>
            </a:r>
            <a:r>
              <a:rPr lang="en-US" altLang="ko-KR" dirty="0" err="1"/>
              <a:t>shoes&amp;bag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530F1F-7821-4F04-BD84-16F3AD49D4D7}"/>
              </a:ext>
            </a:extLst>
          </p:cNvPr>
          <p:cNvSpPr/>
          <p:nvPr/>
        </p:nvSpPr>
        <p:spPr>
          <a:xfrm>
            <a:off x="7680120" y="0"/>
            <a:ext cx="4286775" cy="2600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로그인</a:t>
            </a:r>
            <a:r>
              <a:rPr lang="en-US" altLang="ko-KR" sz="1600" dirty="0"/>
              <a:t>	</a:t>
            </a:r>
            <a:r>
              <a:rPr lang="ko-KR" altLang="en-US" sz="1600" dirty="0"/>
              <a:t>회원가입</a:t>
            </a:r>
            <a:r>
              <a:rPr lang="en-US" altLang="ko-KR" sz="1600" dirty="0"/>
              <a:t>   </a:t>
            </a:r>
            <a:r>
              <a:rPr lang="ko-KR" altLang="en-US" sz="1600" dirty="0"/>
              <a:t>장바구니   마이페이지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CC20FCD6-8D63-44D7-8C72-9F984823E78A}"/>
              </a:ext>
            </a:extLst>
          </p:cNvPr>
          <p:cNvSpPr/>
          <p:nvPr/>
        </p:nvSpPr>
        <p:spPr>
          <a:xfrm>
            <a:off x="178965" y="520117"/>
            <a:ext cx="1180049" cy="490756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main</a:t>
            </a:r>
            <a:endParaRPr lang="ko-KR" altLang="en-US" sz="1400" dirty="0"/>
          </a:p>
        </p:txBody>
      </p:sp>
      <p:pic>
        <p:nvPicPr>
          <p:cNvPr id="13" name="그래픽 12" descr="돋보기 단색으로 채워진">
            <a:extLst>
              <a:ext uri="{FF2B5EF4-FFF2-40B4-BE49-F238E27FC236}">
                <a16:creationId xmlns:a16="http://schemas.microsoft.com/office/drawing/2014/main" id="{B6913056-EDF2-4675-963D-320F16409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2781" y="866164"/>
            <a:ext cx="428537" cy="42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5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사람, 벽, 실내, 검은색이(가) 표시된 사진&#10;&#10;자동 생성된 설명">
            <a:extLst>
              <a:ext uri="{FF2B5EF4-FFF2-40B4-BE49-F238E27FC236}">
                <a16:creationId xmlns:a16="http://schemas.microsoft.com/office/drawing/2014/main" id="{64C0EF58-29AA-4E25-9BA7-F68AE4BB0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169" y="3701839"/>
            <a:ext cx="1657088" cy="220800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7EF616-F3BF-4BD1-9FA3-389C55AF1D1F}"/>
              </a:ext>
            </a:extLst>
          </p:cNvPr>
          <p:cNvSpPr/>
          <p:nvPr/>
        </p:nvSpPr>
        <p:spPr>
          <a:xfrm>
            <a:off x="-124437" y="-2409738"/>
            <a:ext cx="12440873" cy="4316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대표 옷 이미지</a:t>
            </a:r>
            <a:endParaRPr lang="en-US" altLang="ko-KR" dirty="0"/>
          </a:p>
          <a:p>
            <a:pPr algn="ctr"/>
            <a:r>
              <a:rPr lang="ko-KR" altLang="en-US" dirty="0"/>
              <a:t>사이트 들어갔을 때 바로 보일만한 이미지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이미지 </a:t>
            </a:r>
            <a:r>
              <a:rPr lang="ko-KR" altLang="en-US" dirty="0" err="1"/>
              <a:t>돌아가는거</a:t>
            </a:r>
            <a:r>
              <a:rPr lang="ko-KR" altLang="en-US" dirty="0"/>
              <a:t> 해도 좋을 것 같아요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A16D04-7D6E-4ED7-B329-E9443E281A51}"/>
              </a:ext>
            </a:extLst>
          </p:cNvPr>
          <p:cNvSpPr/>
          <p:nvPr/>
        </p:nvSpPr>
        <p:spPr>
          <a:xfrm>
            <a:off x="1378589" y="3428999"/>
            <a:ext cx="9854270" cy="3751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Weekly best </a:t>
            </a:r>
            <a:r>
              <a:rPr lang="ko-KR" altLang="en-US" dirty="0"/>
              <a:t>혹은</a:t>
            </a:r>
            <a:endParaRPr lang="en-US" altLang="ko-KR" dirty="0"/>
          </a:p>
          <a:p>
            <a:pPr algn="ctr"/>
            <a:r>
              <a:rPr lang="ko-KR" altLang="en-US" dirty="0"/>
              <a:t>여름휴가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CC20FCD6-8D63-44D7-8C72-9F984823E78A}"/>
              </a:ext>
            </a:extLst>
          </p:cNvPr>
          <p:cNvSpPr/>
          <p:nvPr/>
        </p:nvSpPr>
        <p:spPr>
          <a:xfrm>
            <a:off x="198540" y="1317071"/>
            <a:ext cx="1180049" cy="490756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main</a:t>
            </a:r>
            <a:endParaRPr lang="ko-KR" altLang="en-US" sz="14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8660DF9-DC69-4EA2-A99A-9C748BAD5037}"/>
              </a:ext>
            </a:extLst>
          </p:cNvPr>
          <p:cNvGrpSpPr/>
          <p:nvPr/>
        </p:nvGrpSpPr>
        <p:grpSpPr>
          <a:xfrm>
            <a:off x="-170576" y="-4195"/>
            <a:ext cx="12533152" cy="1182848"/>
            <a:chOff x="-125835" y="2042719"/>
            <a:chExt cx="12533152" cy="118284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9FB5EF-D3B5-4224-88C3-9730DB518DB9}"/>
                </a:ext>
              </a:extLst>
            </p:cNvPr>
            <p:cNvSpPr/>
            <p:nvPr/>
          </p:nvSpPr>
          <p:spPr>
            <a:xfrm>
              <a:off x="-125835" y="2042719"/>
              <a:ext cx="12533152" cy="118284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1CF2137-63BD-49A8-A12B-E6C391C510F8}"/>
                </a:ext>
              </a:extLst>
            </p:cNvPr>
            <p:cNvSpPr/>
            <p:nvPr/>
          </p:nvSpPr>
          <p:spPr>
            <a:xfrm>
              <a:off x="1644241" y="2244054"/>
              <a:ext cx="1568741" cy="780177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오늘 </a:t>
              </a:r>
              <a:r>
                <a:rPr lang="ko-KR" altLang="en-US" dirty="0" err="1"/>
                <a:t>뭐입지</a:t>
              </a:r>
              <a:endParaRPr lang="ko-KR" altLang="en-US" dirty="0"/>
            </a:p>
          </p:txBody>
        </p:sp>
        <p:pic>
          <p:nvPicPr>
            <p:cNvPr id="13" name="그래픽 12" descr="돋보기 단색으로 채워진">
              <a:extLst>
                <a:ext uri="{FF2B5EF4-FFF2-40B4-BE49-F238E27FC236}">
                  <a16:creationId xmlns:a16="http://schemas.microsoft.com/office/drawing/2014/main" id="{B6913056-EDF2-4675-963D-320F16409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11506" y="2448887"/>
              <a:ext cx="428537" cy="428537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CB3A2E4-7337-42FF-9B49-BFC2ECF48EFB}"/>
              </a:ext>
            </a:extLst>
          </p:cNvPr>
          <p:cNvSpPr txBox="1"/>
          <p:nvPr/>
        </p:nvSpPr>
        <p:spPr>
          <a:xfrm>
            <a:off x="2111229" y="2738581"/>
            <a:ext cx="838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#Weekly best </a:t>
            </a:r>
            <a:r>
              <a:rPr lang="ko-KR" altLang="en-US" dirty="0"/>
              <a:t>혹은 주제에 맞춘 코디</a:t>
            </a:r>
            <a:r>
              <a:rPr lang="en-US" altLang="ko-KR" dirty="0"/>
              <a:t>(ex </a:t>
            </a:r>
            <a:r>
              <a:rPr lang="ko-KR" altLang="en-US" dirty="0"/>
              <a:t>여름휴가</a:t>
            </a:r>
            <a:r>
              <a:rPr lang="en-US" altLang="ko-KR" dirty="0"/>
              <a:t>)</a:t>
            </a:r>
            <a:r>
              <a:rPr lang="ko-KR" altLang="en-US" dirty="0"/>
              <a:t> 나오게 해도 괜찮을 듯 해요</a:t>
            </a:r>
          </a:p>
        </p:txBody>
      </p:sp>
      <p:pic>
        <p:nvPicPr>
          <p:cNvPr id="19" name="그림 18" descr="사람, 벽, 실내, 검은색이(가) 표시된 사진&#10;&#10;자동 생성된 설명">
            <a:extLst>
              <a:ext uri="{FF2B5EF4-FFF2-40B4-BE49-F238E27FC236}">
                <a16:creationId xmlns:a16="http://schemas.microsoft.com/office/drawing/2014/main" id="{29CF7CA3-356B-4C41-8763-CCCE05D1D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16" y="3701840"/>
            <a:ext cx="2436218" cy="3246164"/>
          </a:xfrm>
          <a:prstGeom prst="rect">
            <a:avLst/>
          </a:prstGeom>
        </p:spPr>
      </p:pic>
      <p:pic>
        <p:nvPicPr>
          <p:cNvPr id="21" name="그림 20" descr="사람, 벽, 실내, 검은색이(가) 표시된 사진&#10;&#10;자동 생성된 설명">
            <a:extLst>
              <a:ext uri="{FF2B5EF4-FFF2-40B4-BE49-F238E27FC236}">
                <a16:creationId xmlns:a16="http://schemas.microsoft.com/office/drawing/2014/main" id="{0BE1CBEC-63BF-419D-BADF-8896865AF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193" y="3701839"/>
            <a:ext cx="2436218" cy="3246165"/>
          </a:xfrm>
          <a:prstGeom prst="rect">
            <a:avLst/>
          </a:prstGeom>
        </p:spPr>
      </p:pic>
      <p:pic>
        <p:nvPicPr>
          <p:cNvPr id="15" name="그래픽 14" descr="햄버거 메뉴 아이콘 단색으로 채워진">
            <a:extLst>
              <a:ext uri="{FF2B5EF4-FFF2-40B4-BE49-F238E27FC236}">
                <a16:creationId xmlns:a16="http://schemas.microsoft.com/office/drawing/2014/main" id="{D9F5A1EC-3FCB-4CCB-B6FD-96B7FC467A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86143" y="387640"/>
            <a:ext cx="457201" cy="45720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305535-1844-443D-8EDC-1754523B3501}"/>
              </a:ext>
            </a:extLst>
          </p:cNvPr>
          <p:cNvSpPr/>
          <p:nvPr/>
        </p:nvSpPr>
        <p:spPr>
          <a:xfrm>
            <a:off x="3640120" y="433780"/>
            <a:ext cx="6266576" cy="4110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Best 	new 	</a:t>
            </a:r>
            <a:r>
              <a:rPr lang="en-US" altLang="ko-KR" dirty="0" err="1"/>
              <a:t>codi</a:t>
            </a:r>
            <a:r>
              <a:rPr lang="en-US" altLang="ko-KR" dirty="0"/>
              <a:t> 	top</a:t>
            </a:r>
            <a:r>
              <a:rPr lang="en-US" altLang="ko-KR" b="1" dirty="0"/>
              <a:t> 	</a:t>
            </a:r>
            <a:r>
              <a:rPr lang="en-US" altLang="ko-KR" dirty="0"/>
              <a:t>pants 	 </a:t>
            </a:r>
            <a:r>
              <a:rPr lang="en-US" altLang="ko-KR" dirty="0" err="1"/>
              <a:t>shoes&amp;bag</a:t>
            </a:r>
            <a:endParaRPr lang="ko-KR" altLang="en-US" dirty="0"/>
          </a:p>
        </p:txBody>
      </p:sp>
      <p:pic>
        <p:nvPicPr>
          <p:cNvPr id="18" name="그래픽 17" descr="돋보기 단색으로 채워진">
            <a:extLst>
              <a:ext uri="{FF2B5EF4-FFF2-40B4-BE49-F238E27FC236}">
                <a16:creationId xmlns:a16="http://schemas.microsoft.com/office/drawing/2014/main" id="{85D27F59-1E61-4DED-A304-3FD2CFD2D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58523" y="433780"/>
            <a:ext cx="428537" cy="42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7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20740B-F089-4C0B-A610-5ED574EC3255}"/>
              </a:ext>
            </a:extLst>
          </p:cNvPr>
          <p:cNvSpPr/>
          <p:nvPr/>
        </p:nvSpPr>
        <p:spPr>
          <a:xfrm>
            <a:off x="-92279" y="-75500"/>
            <a:ext cx="12533152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9FB5EF-D3B5-4224-88C3-9730DB518DB9}"/>
              </a:ext>
            </a:extLst>
          </p:cNvPr>
          <p:cNvSpPr/>
          <p:nvPr/>
        </p:nvSpPr>
        <p:spPr>
          <a:xfrm>
            <a:off x="1526796" y="260059"/>
            <a:ext cx="8774886" cy="11828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CF2137-63BD-49A8-A12B-E6C391C510F8}"/>
              </a:ext>
            </a:extLst>
          </p:cNvPr>
          <p:cNvSpPr/>
          <p:nvPr/>
        </p:nvSpPr>
        <p:spPr>
          <a:xfrm>
            <a:off x="1744909" y="461394"/>
            <a:ext cx="1568741" cy="7801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오늘 </a:t>
            </a:r>
            <a:r>
              <a:rPr lang="ko-KR" altLang="en-US" dirty="0" err="1"/>
              <a:t>뭐입지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779045-2CD7-48D3-A506-DD4B22283411}"/>
              </a:ext>
            </a:extLst>
          </p:cNvPr>
          <p:cNvSpPr/>
          <p:nvPr/>
        </p:nvSpPr>
        <p:spPr>
          <a:xfrm>
            <a:off x="-124438" y="3429000"/>
            <a:ext cx="12440873" cy="4297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베스트 웃옷 이미지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FEA0DD-2DED-4D29-9990-D8B6D9207E18}"/>
              </a:ext>
            </a:extLst>
          </p:cNvPr>
          <p:cNvSpPr/>
          <p:nvPr/>
        </p:nvSpPr>
        <p:spPr>
          <a:xfrm>
            <a:off x="3674378" y="866164"/>
            <a:ext cx="6266576" cy="4110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Best 	new 	</a:t>
            </a:r>
            <a:r>
              <a:rPr lang="en-US" altLang="ko-KR" dirty="0" err="1"/>
              <a:t>codi</a:t>
            </a:r>
            <a:r>
              <a:rPr lang="en-US" altLang="ko-KR" dirty="0"/>
              <a:t> 	</a:t>
            </a:r>
            <a:r>
              <a:rPr lang="en-US" altLang="ko-KR" b="1" dirty="0"/>
              <a:t>top 	</a:t>
            </a:r>
            <a:r>
              <a:rPr lang="en-US" altLang="ko-KR" dirty="0"/>
              <a:t>pants 	 </a:t>
            </a:r>
            <a:r>
              <a:rPr lang="en-US" altLang="ko-KR" dirty="0" err="1"/>
              <a:t>shoes&amp;bag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530F1F-7821-4F04-BD84-16F3AD49D4D7}"/>
              </a:ext>
            </a:extLst>
          </p:cNvPr>
          <p:cNvSpPr/>
          <p:nvPr/>
        </p:nvSpPr>
        <p:spPr>
          <a:xfrm>
            <a:off x="7680120" y="0"/>
            <a:ext cx="4286775" cy="2600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로그인</a:t>
            </a:r>
            <a:r>
              <a:rPr lang="en-US" altLang="ko-KR" sz="1600" dirty="0"/>
              <a:t>	</a:t>
            </a:r>
            <a:r>
              <a:rPr lang="ko-KR" altLang="en-US" sz="1600" dirty="0"/>
              <a:t>회원가입</a:t>
            </a:r>
            <a:r>
              <a:rPr lang="en-US" altLang="ko-KR" sz="1600" dirty="0"/>
              <a:t>   </a:t>
            </a:r>
            <a:r>
              <a:rPr lang="ko-KR" altLang="en-US" sz="1600" dirty="0"/>
              <a:t>장바구니   마이페이지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CC20FCD6-8D63-44D7-8C72-9F984823E78A}"/>
              </a:ext>
            </a:extLst>
          </p:cNvPr>
          <p:cNvSpPr/>
          <p:nvPr/>
        </p:nvSpPr>
        <p:spPr>
          <a:xfrm>
            <a:off x="178965" y="520117"/>
            <a:ext cx="1180049" cy="490756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TOP</a:t>
            </a:r>
            <a:endParaRPr lang="ko-KR" altLang="en-US" sz="1400" dirty="0"/>
          </a:p>
        </p:txBody>
      </p:sp>
      <p:pic>
        <p:nvPicPr>
          <p:cNvPr id="13" name="그래픽 12" descr="돋보기 단색으로 채워진">
            <a:extLst>
              <a:ext uri="{FF2B5EF4-FFF2-40B4-BE49-F238E27FC236}">
                <a16:creationId xmlns:a16="http://schemas.microsoft.com/office/drawing/2014/main" id="{B6913056-EDF2-4675-963D-320F16409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4971" y="360727"/>
            <a:ext cx="428537" cy="4285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817715-DD21-49CB-AF81-12B04836F643}"/>
              </a:ext>
            </a:extLst>
          </p:cNvPr>
          <p:cNvSpPr txBox="1"/>
          <p:nvPr/>
        </p:nvSpPr>
        <p:spPr>
          <a:xfrm>
            <a:off x="5085125" y="2049012"/>
            <a:ext cx="202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TOP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1EBF81-5451-4521-8CE3-477A05829700}"/>
              </a:ext>
            </a:extLst>
          </p:cNvPr>
          <p:cNvSpPr txBox="1"/>
          <p:nvPr/>
        </p:nvSpPr>
        <p:spPr>
          <a:xfrm>
            <a:off x="5085125" y="2839783"/>
            <a:ext cx="202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#BEST</a:t>
            </a:r>
            <a:endParaRPr lang="ko-KR" altLang="en-US" dirty="0"/>
          </a:p>
        </p:txBody>
      </p:sp>
      <p:pic>
        <p:nvPicPr>
          <p:cNvPr id="15" name="그림 14" descr="사람, 벽, 실내, 검은색이(가) 표시된 사진&#10;&#10;자동 생성된 설명">
            <a:extLst>
              <a:ext uri="{FF2B5EF4-FFF2-40B4-BE49-F238E27FC236}">
                <a16:creationId xmlns:a16="http://schemas.microsoft.com/office/drawing/2014/main" id="{6F63E049-8026-4D18-9785-15C11DEDD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796" y="3861034"/>
            <a:ext cx="2436218" cy="3246164"/>
          </a:xfrm>
          <a:prstGeom prst="rect">
            <a:avLst/>
          </a:prstGeom>
        </p:spPr>
      </p:pic>
      <p:pic>
        <p:nvPicPr>
          <p:cNvPr id="16" name="그림 15" descr="사람, 벽, 실내, 검은색이(가) 표시된 사진&#10;&#10;자동 생성된 설명">
            <a:extLst>
              <a:ext uri="{FF2B5EF4-FFF2-40B4-BE49-F238E27FC236}">
                <a16:creationId xmlns:a16="http://schemas.microsoft.com/office/drawing/2014/main" id="{CDD6714F-55C8-43E5-B396-7244E60F6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62" y="3861034"/>
            <a:ext cx="2436218" cy="324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B59787-4D7E-4A3F-9119-7E88E62664CB}"/>
              </a:ext>
            </a:extLst>
          </p:cNvPr>
          <p:cNvSpPr/>
          <p:nvPr/>
        </p:nvSpPr>
        <p:spPr>
          <a:xfrm>
            <a:off x="-170576" y="-3412225"/>
            <a:ext cx="12440873" cy="4316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베스트 웃옷 이미지</a:t>
            </a:r>
            <a:endParaRPr lang="en-US" altLang="ko-KR" dirty="0"/>
          </a:p>
        </p:txBody>
      </p:sp>
      <p:pic>
        <p:nvPicPr>
          <p:cNvPr id="22" name="그림 21" descr="사람, 벽, 실내, 검은색이(가) 표시된 사진&#10;&#10;자동 생성된 설명">
            <a:extLst>
              <a:ext uri="{FF2B5EF4-FFF2-40B4-BE49-F238E27FC236}">
                <a16:creationId xmlns:a16="http://schemas.microsoft.com/office/drawing/2014/main" id="{B22A8D63-9B3F-4C62-B7E4-D0D1E0191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658" y="-2879337"/>
            <a:ext cx="2436218" cy="3246164"/>
          </a:xfrm>
          <a:prstGeom prst="rect">
            <a:avLst/>
          </a:prstGeom>
        </p:spPr>
      </p:pic>
      <p:pic>
        <p:nvPicPr>
          <p:cNvPr id="23" name="그림 22" descr="사람, 벽, 실내, 검은색이(가) 표시된 사진&#10;&#10;자동 생성된 설명">
            <a:extLst>
              <a:ext uri="{FF2B5EF4-FFF2-40B4-BE49-F238E27FC236}">
                <a16:creationId xmlns:a16="http://schemas.microsoft.com/office/drawing/2014/main" id="{A9605E15-D401-4796-A2AF-245F4B823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278" y="-2879337"/>
            <a:ext cx="2436218" cy="3246164"/>
          </a:xfrm>
          <a:prstGeom prst="rect">
            <a:avLst/>
          </a:prstGeom>
        </p:spPr>
      </p:pic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CC20FCD6-8D63-44D7-8C72-9F984823E78A}"/>
              </a:ext>
            </a:extLst>
          </p:cNvPr>
          <p:cNvSpPr/>
          <p:nvPr/>
        </p:nvSpPr>
        <p:spPr>
          <a:xfrm>
            <a:off x="198540" y="1317071"/>
            <a:ext cx="1180049" cy="490756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TOP</a:t>
            </a:r>
            <a:endParaRPr lang="ko-KR" altLang="en-US" sz="14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8660DF9-DC69-4EA2-A99A-9C748BAD5037}"/>
              </a:ext>
            </a:extLst>
          </p:cNvPr>
          <p:cNvGrpSpPr/>
          <p:nvPr/>
        </p:nvGrpSpPr>
        <p:grpSpPr>
          <a:xfrm>
            <a:off x="-170576" y="-4195"/>
            <a:ext cx="12533152" cy="1182848"/>
            <a:chOff x="-125835" y="2042719"/>
            <a:chExt cx="12533152" cy="118284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9FB5EF-D3B5-4224-88C3-9730DB518DB9}"/>
                </a:ext>
              </a:extLst>
            </p:cNvPr>
            <p:cNvSpPr/>
            <p:nvPr/>
          </p:nvSpPr>
          <p:spPr>
            <a:xfrm>
              <a:off x="-125835" y="2042719"/>
              <a:ext cx="12533152" cy="118284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1CF2137-63BD-49A8-A12B-E6C391C510F8}"/>
                </a:ext>
              </a:extLst>
            </p:cNvPr>
            <p:cNvSpPr/>
            <p:nvPr/>
          </p:nvSpPr>
          <p:spPr>
            <a:xfrm>
              <a:off x="1644241" y="2244054"/>
              <a:ext cx="1568741" cy="780177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오늘 </a:t>
              </a:r>
              <a:r>
                <a:rPr lang="ko-KR" altLang="en-US" dirty="0" err="1"/>
                <a:t>뭐입지</a:t>
              </a:r>
              <a:endParaRPr lang="ko-KR" altLang="en-US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97BADF-B74E-4DF5-B873-21CD5F3ED521}"/>
              </a:ext>
            </a:extLst>
          </p:cNvPr>
          <p:cNvSpPr/>
          <p:nvPr/>
        </p:nvSpPr>
        <p:spPr>
          <a:xfrm>
            <a:off x="1708557" y="2629951"/>
            <a:ext cx="8774886" cy="4660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옷 사진 전부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C2482F-961A-496C-B285-B2C95DEE91C4}"/>
              </a:ext>
            </a:extLst>
          </p:cNvPr>
          <p:cNvSpPr/>
          <p:nvPr/>
        </p:nvSpPr>
        <p:spPr>
          <a:xfrm>
            <a:off x="6209252" y="2204211"/>
            <a:ext cx="654341" cy="2600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신상품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288040-0142-467E-B515-8BEDD8A44D1F}"/>
              </a:ext>
            </a:extLst>
          </p:cNvPr>
          <p:cNvSpPr/>
          <p:nvPr/>
        </p:nvSpPr>
        <p:spPr>
          <a:xfrm>
            <a:off x="7073143" y="2202117"/>
            <a:ext cx="654341" cy="2600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낮은가격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EB1752-9DEB-45D8-95AC-DEA77198A895}"/>
              </a:ext>
            </a:extLst>
          </p:cNvPr>
          <p:cNvSpPr/>
          <p:nvPr/>
        </p:nvSpPr>
        <p:spPr>
          <a:xfrm>
            <a:off x="7937034" y="2202117"/>
            <a:ext cx="654341" cy="2600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높은가격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D0745F2-29B4-4E5E-AEF0-11C9E13CD4A4}"/>
              </a:ext>
            </a:extLst>
          </p:cNvPr>
          <p:cNvSpPr/>
          <p:nvPr/>
        </p:nvSpPr>
        <p:spPr>
          <a:xfrm>
            <a:off x="8857376" y="2194421"/>
            <a:ext cx="654341" cy="2600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인기순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F59B71-261E-420F-AF5D-9AA4B37D81BA}"/>
              </a:ext>
            </a:extLst>
          </p:cNvPr>
          <p:cNvSpPr/>
          <p:nvPr/>
        </p:nvSpPr>
        <p:spPr>
          <a:xfrm>
            <a:off x="9721267" y="2190926"/>
            <a:ext cx="654341" cy="2600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리뷰순</a:t>
            </a:r>
            <a:endParaRPr lang="ko-KR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0C6877-4A35-44C5-8455-481AA8B3E371}"/>
              </a:ext>
            </a:extLst>
          </p:cNvPr>
          <p:cNvSpPr txBox="1"/>
          <p:nvPr/>
        </p:nvSpPr>
        <p:spPr>
          <a:xfrm>
            <a:off x="1742504" y="2105637"/>
            <a:ext cx="125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  <p:pic>
        <p:nvPicPr>
          <p:cNvPr id="25" name="그래픽 24" descr="햄버거 메뉴 아이콘 단색으로 채워진">
            <a:extLst>
              <a:ext uri="{FF2B5EF4-FFF2-40B4-BE49-F238E27FC236}">
                <a16:creationId xmlns:a16="http://schemas.microsoft.com/office/drawing/2014/main" id="{7DAC9CE7-4224-48A4-B610-BD29AB4FD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9496" y="373309"/>
            <a:ext cx="457201" cy="45720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47BCF70A-C418-42AB-9EE9-6125F05DEF8E}"/>
              </a:ext>
            </a:extLst>
          </p:cNvPr>
          <p:cNvSpPr/>
          <p:nvPr/>
        </p:nvSpPr>
        <p:spPr>
          <a:xfrm>
            <a:off x="3730305" y="453164"/>
            <a:ext cx="6266576" cy="4110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Best 	new 	</a:t>
            </a:r>
            <a:r>
              <a:rPr lang="en-US" altLang="ko-KR" dirty="0" err="1"/>
              <a:t>codi</a:t>
            </a:r>
            <a:r>
              <a:rPr lang="en-US" altLang="ko-KR" dirty="0"/>
              <a:t> 	top</a:t>
            </a:r>
            <a:r>
              <a:rPr lang="en-US" altLang="ko-KR" b="1" dirty="0"/>
              <a:t> 	</a:t>
            </a:r>
            <a:r>
              <a:rPr lang="en-US" altLang="ko-KR" dirty="0"/>
              <a:t>pants 	 </a:t>
            </a:r>
            <a:r>
              <a:rPr lang="en-US" altLang="ko-KR" dirty="0" err="1"/>
              <a:t>shoes&amp;bag</a:t>
            </a:r>
            <a:endParaRPr lang="ko-KR" altLang="en-US" dirty="0"/>
          </a:p>
        </p:txBody>
      </p:sp>
      <p:pic>
        <p:nvPicPr>
          <p:cNvPr id="28" name="그래픽 27" descr="돋보기 단색으로 채워진">
            <a:extLst>
              <a:ext uri="{FF2B5EF4-FFF2-40B4-BE49-F238E27FC236}">
                <a16:creationId xmlns:a16="http://schemas.microsoft.com/office/drawing/2014/main" id="{42B16590-47D6-4E90-9FEC-9DEEE9BF0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48708" y="453164"/>
            <a:ext cx="428537" cy="42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6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B0FF0B-31BE-4BC3-B907-D104CE98618C}"/>
              </a:ext>
            </a:extLst>
          </p:cNvPr>
          <p:cNvSpPr txBox="1"/>
          <p:nvPr/>
        </p:nvSpPr>
        <p:spPr>
          <a:xfrm>
            <a:off x="1574334" y="713064"/>
            <a:ext cx="90433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더 필요한 기능 </a:t>
            </a:r>
            <a:r>
              <a:rPr lang="en-US" altLang="ko-KR" dirty="0"/>
              <a:t>(</a:t>
            </a:r>
            <a:r>
              <a:rPr lang="ko-KR" altLang="en-US" dirty="0"/>
              <a:t>파란색은 이정도는 꼭 있어야 하지 않나 </a:t>
            </a:r>
            <a:r>
              <a:rPr lang="ko-KR" altLang="en-US" dirty="0" err="1"/>
              <a:t>싶은거예요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accent1"/>
                </a:solidFill>
              </a:rPr>
              <a:t>메뉴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accent1"/>
                </a:solidFill>
              </a:rPr>
              <a:t>검색</a:t>
            </a:r>
            <a:endParaRPr lang="en-US" altLang="ko-KR" dirty="0">
              <a:solidFill>
                <a:schemeClr val="accent1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정렬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로그인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회원가입 </a:t>
            </a:r>
            <a:r>
              <a:rPr lang="en-US" altLang="ko-KR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&lt;-</a:t>
            </a:r>
            <a:r>
              <a:rPr lang="ko-KR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얘는 좀 애매하긴 해서요</a:t>
            </a:r>
            <a:r>
              <a:rPr lang="en-US" altLang="ko-KR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구현하고 </a:t>
            </a:r>
            <a:r>
              <a:rPr lang="ko-KR" alt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싶긴한데</a:t>
            </a:r>
            <a:r>
              <a:rPr lang="ko-KR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시간이 있을지 </a:t>
            </a:r>
            <a:r>
              <a:rPr lang="ko-KR" alt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모르겠어서</a:t>
            </a:r>
            <a:r>
              <a:rPr lang="ko-KR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일단 뒤로 뺐어요</a:t>
            </a:r>
            <a:r>
              <a:rPr lang="en-US" altLang="ko-KR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accent1"/>
                </a:solidFill>
              </a:rPr>
              <a:t>상품 상세페이지 </a:t>
            </a:r>
            <a:r>
              <a:rPr lang="en-US" altLang="ko-KR" dirty="0">
                <a:solidFill>
                  <a:schemeClr val="accent1"/>
                </a:solidFill>
              </a:rPr>
              <a:t>+ </a:t>
            </a:r>
            <a:r>
              <a:rPr lang="ko-KR" altLang="en-US" dirty="0">
                <a:solidFill>
                  <a:schemeClr val="accent1"/>
                </a:solidFill>
              </a:rPr>
              <a:t>대략적인 구매 페이지</a:t>
            </a:r>
            <a:endParaRPr lang="en-US" altLang="ko-KR" dirty="0">
              <a:solidFill>
                <a:schemeClr val="accent1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장바구니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>
                <a:solidFill>
                  <a:schemeClr val="accent1"/>
                </a:solidFill>
              </a:rPr>
              <a:t>코디된</a:t>
            </a:r>
            <a:r>
              <a:rPr lang="ko-KR" altLang="en-US" dirty="0">
                <a:solidFill>
                  <a:schemeClr val="accent1"/>
                </a:solidFill>
              </a:rPr>
              <a:t> 상품 </a:t>
            </a:r>
            <a:r>
              <a:rPr lang="en-US" altLang="ko-KR" dirty="0">
                <a:solidFill>
                  <a:schemeClr val="accent1"/>
                </a:solidFill>
              </a:rPr>
              <a:t>+ </a:t>
            </a:r>
            <a:r>
              <a:rPr lang="ko-KR" altLang="en-US" dirty="0">
                <a:solidFill>
                  <a:schemeClr val="accent1"/>
                </a:solidFill>
              </a:rPr>
              <a:t>동그라미에 마우스를 대면 해당 상품으로 이동하는 기능</a:t>
            </a:r>
            <a:endParaRPr lang="en-US" altLang="ko-KR" dirty="0">
              <a:solidFill>
                <a:schemeClr val="accent1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이미지 슬라이드</a:t>
            </a:r>
            <a:endParaRPr lang="en-US" altLang="ko-KR" dirty="0"/>
          </a:p>
        </p:txBody>
      </p:sp>
      <p:pic>
        <p:nvPicPr>
          <p:cNvPr id="5" name="그래픽 4" descr="햄버거 메뉴 아이콘 단색으로 채워진">
            <a:extLst>
              <a:ext uri="{FF2B5EF4-FFF2-40B4-BE49-F238E27FC236}">
                <a16:creationId xmlns:a16="http://schemas.microsoft.com/office/drawing/2014/main" id="{81C7E46E-4BDC-4DA9-BF17-C6F199300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7537" y="1553711"/>
            <a:ext cx="329966" cy="329966"/>
          </a:xfrm>
          <a:prstGeom prst="rect">
            <a:avLst/>
          </a:prstGeom>
        </p:spPr>
      </p:pic>
      <p:pic>
        <p:nvPicPr>
          <p:cNvPr id="6" name="그래픽 5" descr="돋보기 단색으로 채워진">
            <a:extLst>
              <a:ext uri="{FF2B5EF4-FFF2-40B4-BE49-F238E27FC236}">
                <a16:creationId xmlns:a16="http://schemas.microsoft.com/office/drawing/2014/main" id="{4B3BD8AC-A884-4EC6-B16B-B6154032AA2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8251" y="2071383"/>
            <a:ext cx="428537" cy="42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1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20740B-F089-4C0B-A610-5ED574EC3255}"/>
              </a:ext>
            </a:extLst>
          </p:cNvPr>
          <p:cNvSpPr/>
          <p:nvPr/>
        </p:nvSpPr>
        <p:spPr>
          <a:xfrm>
            <a:off x="-92279" y="-75500"/>
            <a:ext cx="12533152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9FB5EF-D3B5-4224-88C3-9730DB518DB9}"/>
              </a:ext>
            </a:extLst>
          </p:cNvPr>
          <p:cNvSpPr/>
          <p:nvPr/>
        </p:nvSpPr>
        <p:spPr>
          <a:xfrm>
            <a:off x="1526796" y="260059"/>
            <a:ext cx="8774886" cy="11828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CF2137-63BD-49A8-A12B-E6C391C510F8}"/>
              </a:ext>
            </a:extLst>
          </p:cNvPr>
          <p:cNvSpPr/>
          <p:nvPr/>
        </p:nvSpPr>
        <p:spPr>
          <a:xfrm>
            <a:off x="1744909" y="461394"/>
            <a:ext cx="1568741" cy="7801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오늘 </a:t>
            </a:r>
            <a:r>
              <a:rPr lang="ko-KR" altLang="en-US" dirty="0" err="1"/>
              <a:t>뭐입지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779045-2CD7-48D3-A506-DD4B22283411}"/>
              </a:ext>
            </a:extLst>
          </p:cNvPr>
          <p:cNvSpPr/>
          <p:nvPr/>
        </p:nvSpPr>
        <p:spPr>
          <a:xfrm>
            <a:off x="-124438" y="3429000"/>
            <a:ext cx="12440873" cy="4297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베스트 웃옷 이미지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FEA0DD-2DED-4D29-9990-D8B6D9207E18}"/>
              </a:ext>
            </a:extLst>
          </p:cNvPr>
          <p:cNvSpPr/>
          <p:nvPr/>
        </p:nvSpPr>
        <p:spPr>
          <a:xfrm>
            <a:off x="3674378" y="866164"/>
            <a:ext cx="6266576" cy="4110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Best 	new 	</a:t>
            </a:r>
            <a:r>
              <a:rPr lang="en-US" altLang="ko-KR" u="sng" dirty="0" err="1"/>
              <a:t>codi</a:t>
            </a:r>
            <a:r>
              <a:rPr lang="en-US" altLang="ko-KR" dirty="0"/>
              <a:t> 	</a:t>
            </a:r>
            <a:r>
              <a:rPr lang="en-US" altLang="ko-KR" b="1" dirty="0"/>
              <a:t>top 	</a:t>
            </a:r>
            <a:r>
              <a:rPr lang="en-US" altLang="ko-KR" dirty="0"/>
              <a:t>pants 	 </a:t>
            </a:r>
            <a:r>
              <a:rPr lang="en-US" altLang="ko-KR" dirty="0" err="1"/>
              <a:t>shoes&amp;bag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530F1F-7821-4F04-BD84-16F3AD49D4D7}"/>
              </a:ext>
            </a:extLst>
          </p:cNvPr>
          <p:cNvSpPr/>
          <p:nvPr/>
        </p:nvSpPr>
        <p:spPr>
          <a:xfrm>
            <a:off x="7680120" y="0"/>
            <a:ext cx="4286775" cy="2600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로그인</a:t>
            </a:r>
            <a:r>
              <a:rPr lang="en-US" altLang="ko-KR" sz="1600" dirty="0"/>
              <a:t>	</a:t>
            </a:r>
            <a:r>
              <a:rPr lang="ko-KR" altLang="en-US" sz="1600" dirty="0"/>
              <a:t>회원가입</a:t>
            </a:r>
            <a:r>
              <a:rPr lang="en-US" altLang="ko-KR" sz="1600" dirty="0"/>
              <a:t>   </a:t>
            </a:r>
            <a:r>
              <a:rPr lang="ko-KR" altLang="en-US" sz="1600" dirty="0"/>
              <a:t>장바구니   마이페이지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CC20FCD6-8D63-44D7-8C72-9F984823E78A}"/>
              </a:ext>
            </a:extLst>
          </p:cNvPr>
          <p:cNvSpPr/>
          <p:nvPr/>
        </p:nvSpPr>
        <p:spPr>
          <a:xfrm>
            <a:off x="178965" y="520117"/>
            <a:ext cx="1180049" cy="490756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메뉴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pic>
        <p:nvPicPr>
          <p:cNvPr id="13" name="그래픽 12" descr="돋보기 단색으로 채워진">
            <a:extLst>
              <a:ext uri="{FF2B5EF4-FFF2-40B4-BE49-F238E27FC236}">
                <a16:creationId xmlns:a16="http://schemas.microsoft.com/office/drawing/2014/main" id="{B6913056-EDF2-4675-963D-320F16409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6685" y="840622"/>
            <a:ext cx="428537" cy="4285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817715-DD21-49CB-AF81-12B04836F643}"/>
              </a:ext>
            </a:extLst>
          </p:cNvPr>
          <p:cNvSpPr txBox="1"/>
          <p:nvPr/>
        </p:nvSpPr>
        <p:spPr>
          <a:xfrm>
            <a:off x="5085125" y="2049012"/>
            <a:ext cx="202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TOP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1EBF81-5451-4521-8CE3-477A05829700}"/>
              </a:ext>
            </a:extLst>
          </p:cNvPr>
          <p:cNvSpPr txBox="1"/>
          <p:nvPr/>
        </p:nvSpPr>
        <p:spPr>
          <a:xfrm>
            <a:off x="5085125" y="2839783"/>
            <a:ext cx="202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#BEST</a:t>
            </a:r>
            <a:endParaRPr lang="ko-KR" altLang="en-US" dirty="0"/>
          </a:p>
        </p:txBody>
      </p:sp>
      <p:pic>
        <p:nvPicPr>
          <p:cNvPr id="15" name="그림 14" descr="사람, 벽, 실내, 검은색이(가) 표시된 사진&#10;&#10;자동 생성된 설명">
            <a:extLst>
              <a:ext uri="{FF2B5EF4-FFF2-40B4-BE49-F238E27FC236}">
                <a16:creationId xmlns:a16="http://schemas.microsoft.com/office/drawing/2014/main" id="{6F63E049-8026-4D18-9785-15C11DEDD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796" y="3861034"/>
            <a:ext cx="2436218" cy="3246164"/>
          </a:xfrm>
          <a:prstGeom prst="rect">
            <a:avLst/>
          </a:prstGeom>
        </p:spPr>
      </p:pic>
      <p:pic>
        <p:nvPicPr>
          <p:cNvPr id="16" name="그림 15" descr="사람, 벽, 실내, 검은색이(가) 표시된 사진&#10;&#10;자동 생성된 설명">
            <a:extLst>
              <a:ext uri="{FF2B5EF4-FFF2-40B4-BE49-F238E27FC236}">
                <a16:creationId xmlns:a16="http://schemas.microsoft.com/office/drawing/2014/main" id="{CDD6714F-55C8-43E5-B396-7244E60F6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62" y="3861034"/>
            <a:ext cx="2436218" cy="324616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F0E159F-250A-4CE0-96BE-69A57C17D96C}"/>
              </a:ext>
            </a:extLst>
          </p:cNvPr>
          <p:cNvSpPr/>
          <p:nvPr/>
        </p:nvSpPr>
        <p:spPr>
          <a:xfrm>
            <a:off x="-92279" y="1453286"/>
            <a:ext cx="12533152" cy="4907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블라우스</a:t>
            </a:r>
            <a:r>
              <a:rPr lang="en-US" altLang="ko-KR" dirty="0"/>
              <a:t>          </a:t>
            </a:r>
            <a:r>
              <a:rPr lang="ko-KR" altLang="en-US" dirty="0"/>
              <a:t>니트</a:t>
            </a:r>
            <a:r>
              <a:rPr lang="en-US" altLang="ko-KR" dirty="0"/>
              <a:t>          </a:t>
            </a:r>
            <a:r>
              <a:rPr lang="ko-KR" altLang="en-US" dirty="0"/>
              <a:t>티셔츠          셔츠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4D81970-0A27-4D20-B21E-07A3208471E8}"/>
              </a:ext>
            </a:extLst>
          </p:cNvPr>
          <p:cNvCxnSpPr/>
          <p:nvPr/>
        </p:nvCxnSpPr>
        <p:spPr>
          <a:xfrm>
            <a:off x="-92279" y="1442907"/>
            <a:ext cx="1267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85085D-FDC0-478B-B218-506195264B83}"/>
              </a:ext>
            </a:extLst>
          </p:cNvPr>
          <p:cNvSpPr/>
          <p:nvPr/>
        </p:nvSpPr>
        <p:spPr>
          <a:xfrm>
            <a:off x="1048624" y="1342239"/>
            <a:ext cx="2371288" cy="4672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이건 시간 되면 하고 따로 </a:t>
            </a:r>
            <a:r>
              <a:rPr lang="ko-KR" altLang="en-US" dirty="0" err="1"/>
              <a:t>안해도</a:t>
            </a:r>
            <a:r>
              <a:rPr lang="ko-KR" altLang="en-US" dirty="0"/>
              <a:t> 돼요</a:t>
            </a:r>
            <a:r>
              <a:rPr lang="en-US" altLang="ko-KR" dirty="0"/>
              <a:t>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089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사람, 벽, 실내, 검은색이(가) 표시된 사진&#10;&#10;자동 생성된 설명">
            <a:extLst>
              <a:ext uri="{FF2B5EF4-FFF2-40B4-BE49-F238E27FC236}">
                <a16:creationId xmlns:a16="http://schemas.microsoft.com/office/drawing/2014/main" id="{64C0EF58-29AA-4E25-9BA7-F68AE4BB0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169" y="3701839"/>
            <a:ext cx="1657088" cy="220800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7EF616-F3BF-4BD1-9FA3-389C55AF1D1F}"/>
              </a:ext>
            </a:extLst>
          </p:cNvPr>
          <p:cNvSpPr/>
          <p:nvPr/>
        </p:nvSpPr>
        <p:spPr>
          <a:xfrm>
            <a:off x="-124437" y="-2409738"/>
            <a:ext cx="12440873" cy="4316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대표 옷 이미지</a:t>
            </a:r>
            <a:endParaRPr lang="en-US" altLang="ko-KR" dirty="0"/>
          </a:p>
          <a:p>
            <a:pPr algn="ctr"/>
            <a:r>
              <a:rPr lang="ko-KR" altLang="en-US" dirty="0"/>
              <a:t>사이트 들어갔을 때 바로 보일만한 이미지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이미지 </a:t>
            </a:r>
            <a:r>
              <a:rPr lang="ko-KR" altLang="en-US" dirty="0" err="1"/>
              <a:t>돌아가는거</a:t>
            </a:r>
            <a:r>
              <a:rPr lang="ko-KR" altLang="en-US" dirty="0"/>
              <a:t> 해도 좋을 것 같아요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A16D04-7D6E-4ED7-B329-E9443E281A51}"/>
              </a:ext>
            </a:extLst>
          </p:cNvPr>
          <p:cNvSpPr/>
          <p:nvPr/>
        </p:nvSpPr>
        <p:spPr>
          <a:xfrm>
            <a:off x="1378589" y="3428999"/>
            <a:ext cx="9854270" cy="3751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Weekly best </a:t>
            </a:r>
            <a:r>
              <a:rPr lang="ko-KR" altLang="en-US" dirty="0"/>
              <a:t>혹은</a:t>
            </a:r>
            <a:endParaRPr lang="en-US" altLang="ko-KR" dirty="0"/>
          </a:p>
          <a:p>
            <a:pPr algn="ctr"/>
            <a:r>
              <a:rPr lang="ko-KR" altLang="en-US" dirty="0"/>
              <a:t>여름휴가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CC20FCD6-8D63-44D7-8C72-9F984823E78A}"/>
              </a:ext>
            </a:extLst>
          </p:cNvPr>
          <p:cNvSpPr/>
          <p:nvPr/>
        </p:nvSpPr>
        <p:spPr>
          <a:xfrm>
            <a:off x="198540" y="1317071"/>
            <a:ext cx="1180049" cy="490756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메뉴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8660DF9-DC69-4EA2-A99A-9C748BAD5037}"/>
              </a:ext>
            </a:extLst>
          </p:cNvPr>
          <p:cNvGrpSpPr/>
          <p:nvPr/>
        </p:nvGrpSpPr>
        <p:grpSpPr>
          <a:xfrm>
            <a:off x="-170576" y="-4195"/>
            <a:ext cx="12533152" cy="1182848"/>
            <a:chOff x="-125835" y="2042719"/>
            <a:chExt cx="12533152" cy="118284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9FB5EF-D3B5-4224-88C3-9730DB518DB9}"/>
                </a:ext>
              </a:extLst>
            </p:cNvPr>
            <p:cNvSpPr/>
            <p:nvPr/>
          </p:nvSpPr>
          <p:spPr>
            <a:xfrm>
              <a:off x="-125835" y="2042719"/>
              <a:ext cx="12533152" cy="118284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1CF2137-63BD-49A8-A12B-E6C391C510F8}"/>
                </a:ext>
              </a:extLst>
            </p:cNvPr>
            <p:cNvSpPr/>
            <p:nvPr/>
          </p:nvSpPr>
          <p:spPr>
            <a:xfrm>
              <a:off x="1644241" y="2244054"/>
              <a:ext cx="1568741" cy="780177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오늘 </a:t>
              </a:r>
              <a:r>
                <a:rPr lang="ko-KR" altLang="en-US" dirty="0" err="1"/>
                <a:t>뭐입지</a:t>
              </a:r>
              <a:endParaRPr lang="ko-KR" altLang="en-US" dirty="0"/>
            </a:p>
          </p:txBody>
        </p:sp>
        <p:pic>
          <p:nvPicPr>
            <p:cNvPr id="13" name="그래픽 12" descr="돋보기 단색으로 채워진">
              <a:extLst>
                <a:ext uri="{FF2B5EF4-FFF2-40B4-BE49-F238E27FC236}">
                  <a16:creationId xmlns:a16="http://schemas.microsoft.com/office/drawing/2014/main" id="{B6913056-EDF2-4675-963D-320F16409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11506" y="2448887"/>
              <a:ext cx="428537" cy="428537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CB3A2E4-7337-42FF-9B49-BFC2ECF48EFB}"/>
              </a:ext>
            </a:extLst>
          </p:cNvPr>
          <p:cNvSpPr txBox="1"/>
          <p:nvPr/>
        </p:nvSpPr>
        <p:spPr>
          <a:xfrm>
            <a:off x="2111229" y="2738581"/>
            <a:ext cx="838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#Weekly best </a:t>
            </a:r>
            <a:r>
              <a:rPr lang="ko-KR" altLang="en-US" dirty="0"/>
              <a:t>혹은 주제에 맞춘 코디</a:t>
            </a:r>
            <a:r>
              <a:rPr lang="en-US" altLang="ko-KR" dirty="0"/>
              <a:t>(ex </a:t>
            </a:r>
            <a:r>
              <a:rPr lang="ko-KR" altLang="en-US" dirty="0"/>
              <a:t>여름휴가</a:t>
            </a:r>
            <a:r>
              <a:rPr lang="en-US" altLang="ko-KR" dirty="0"/>
              <a:t>)</a:t>
            </a:r>
            <a:r>
              <a:rPr lang="ko-KR" altLang="en-US" dirty="0"/>
              <a:t> 나오게 해도 괜찮을 듯 해요</a:t>
            </a:r>
          </a:p>
        </p:txBody>
      </p:sp>
      <p:pic>
        <p:nvPicPr>
          <p:cNvPr id="19" name="그림 18" descr="사람, 벽, 실내, 검은색이(가) 표시된 사진&#10;&#10;자동 생성된 설명">
            <a:extLst>
              <a:ext uri="{FF2B5EF4-FFF2-40B4-BE49-F238E27FC236}">
                <a16:creationId xmlns:a16="http://schemas.microsoft.com/office/drawing/2014/main" id="{29CF7CA3-356B-4C41-8763-CCCE05D1D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16" y="3701840"/>
            <a:ext cx="2436218" cy="3246164"/>
          </a:xfrm>
          <a:prstGeom prst="rect">
            <a:avLst/>
          </a:prstGeom>
        </p:spPr>
      </p:pic>
      <p:pic>
        <p:nvPicPr>
          <p:cNvPr id="21" name="그림 20" descr="사람, 벽, 실내, 검은색이(가) 표시된 사진&#10;&#10;자동 생성된 설명">
            <a:extLst>
              <a:ext uri="{FF2B5EF4-FFF2-40B4-BE49-F238E27FC236}">
                <a16:creationId xmlns:a16="http://schemas.microsoft.com/office/drawing/2014/main" id="{0BE1CBEC-63BF-419D-BADF-8896865AF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193" y="3701839"/>
            <a:ext cx="2436218" cy="324616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830D1F-C7F5-4DDC-A7A8-88CA917DA4CA}"/>
              </a:ext>
            </a:extLst>
          </p:cNvPr>
          <p:cNvSpPr/>
          <p:nvPr/>
        </p:nvSpPr>
        <p:spPr>
          <a:xfrm>
            <a:off x="3435643" y="488658"/>
            <a:ext cx="6266576" cy="4110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Best 	new 	</a:t>
            </a:r>
            <a:r>
              <a:rPr lang="en-US" altLang="ko-KR" u="sng" dirty="0" err="1"/>
              <a:t>codi</a:t>
            </a:r>
            <a:r>
              <a:rPr lang="en-US" altLang="ko-KR" dirty="0"/>
              <a:t> 	</a:t>
            </a:r>
            <a:r>
              <a:rPr lang="en-US" altLang="ko-KR" b="1" dirty="0"/>
              <a:t>top 	</a:t>
            </a:r>
            <a:r>
              <a:rPr lang="en-US" altLang="ko-KR" dirty="0"/>
              <a:t>pants 	 </a:t>
            </a:r>
            <a:r>
              <a:rPr lang="en-US" altLang="ko-KR" dirty="0" err="1"/>
              <a:t>shoes&amp;bag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8406BC-12BA-45D3-AA7F-FD82CEBBEA89}"/>
              </a:ext>
            </a:extLst>
          </p:cNvPr>
          <p:cNvSpPr/>
          <p:nvPr/>
        </p:nvSpPr>
        <p:spPr>
          <a:xfrm>
            <a:off x="9417255" y="51471"/>
            <a:ext cx="2945320" cy="70654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회원가입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장바구니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주문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마이페이지</a:t>
            </a:r>
            <a:endParaRPr lang="en-US" altLang="ko-KR" dirty="0"/>
          </a:p>
          <a:p>
            <a:pPr algn="ctr"/>
            <a:r>
              <a:rPr lang="en-US" altLang="ko-KR" dirty="0"/>
              <a:t>---------------------------</a:t>
            </a:r>
          </a:p>
          <a:p>
            <a:pPr algn="ctr"/>
            <a:r>
              <a:rPr lang="en-US" altLang="ko-KR" dirty="0"/>
              <a:t>BEST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NEW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CODI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TOP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PANTS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SHOES &amp; BAG</a:t>
            </a:r>
            <a:endParaRPr lang="ko-KR" altLang="en-US" dirty="0"/>
          </a:p>
        </p:txBody>
      </p:sp>
      <p:pic>
        <p:nvPicPr>
          <p:cNvPr id="15" name="그래픽 14" descr="햄버거 메뉴 아이콘 단색으로 채워진">
            <a:extLst>
              <a:ext uri="{FF2B5EF4-FFF2-40B4-BE49-F238E27FC236}">
                <a16:creationId xmlns:a16="http://schemas.microsoft.com/office/drawing/2014/main" id="{D9F5A1EC-3FCB-4CCB-B6FD-96B7FC467A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27077" y="124785"/>
            <a:ext cx="457201" cy="45720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3175A8-3824-412C-AAB5-CCB1A8FAEC8A}"/>
              </a:ext>
            </a:extLst>
          </p:cNvPr>
          <p:cNvSpPr/>
          <p:nvPr/>
        </p:nvSpPr>
        <p:spPr>
          <a:xfrm>
            <a:off x="1048624" y="1342239"/>
            <a:ext cx="2371288" cy="4672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이건 필요할 거 같아요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595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7E599A-EAA0-42F9-A348-7818703FF892}"/>
              </a:ext>
            </a:extLst>
          </p:cNvPr>
          <p:cNvSpPr txBox="1"/>
          <p:nvPr/>
        </p:nvSpPr>
        <p:spPr>
          <a:xfrm>
            <a:off x="1006679" y="687897"/>
            <a:ext cx="100751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사용할 컬러</a:t>
            </a:r>
            <a:endParaRPr lang="en-US" altLang="ko-KR" sz="1600" b="1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우선 주황색</a:t>
            </a:r>
            <a:r>
              <a:rPr lang="en-US" altLang="ko-KR" sz="1600" dirty="0"/>
              <a:t>, </a:t>
            </a:r>
            <a:r>
              <a:rPr lang="ko-KR" altLang="en-US" sz="1600" dirty="0"/>
              <a:t>회색으로 되어있는 부분은 다 흰색으로 처리할거예요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파랑색은 </a:t>
            </a:r>
            <a:r>
              <a:rPr lang="ko-KR" altLang="en-US" sz="1600" dirty="0">
                <a:solidFill>
                  <a:srgbClr val="F5F5F5"/>
                </a:solidFill>
              </a:rPr>
              <a:t>이색이랑 </a:t>
            </a:r>
            <a:r>
              <a:rPr lang="en-US" altLang="ko-KR" sz="1600" dirty="0">
                <a:solidFill>
                  <a:srgbClr val="F5F5F5"/>
                </a:solidFill>
              </a:rPr>
              <a:t>(#f5f5f5)</a:t>
            </a:r>
            <a:r>
              <a:rPr lang="ko-KR" altLang="en-US" sz="1600" dirty="0">
                <a:solidFill>
                  <a:srgbClr val="F5F5F5"/>
                </a:solidFill>
              </a:rPr>
              <a:t> </a:t>
            </a:r>
            <a:r>
              <a:rPr lang="ko-KR" altLang="en-US" sz="1600" dirty="0"/>
              <a:t>비슷하게 할까 생각하고 있어요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연두색은 </a:t>
            </a:r>
            <a:r>
              <a:rPr lang="ko-KR" altLang="en-US" sz="1600" dirty="0">
                <a:solidFill>
                  <a:srgbClr val="E6E6E6"/>
                </a:solidFill>
              </a:rPr>
              <a:t>이색정도</a:t>
            </a:r>
            <a:r>
              <a:rPr lang="en-US" altLang="ko-KR" sz="1600" dirty="0">
                <a:solidFill>
                  <a:srgbClr val="E6E6E6"/>
                </a:solidFill>
              </a:rPr>
              <a:t>(#e6e6e6)</a:t>
            </a:r>
          </a:p>
        </p:txBody>
      </p:sp>
    </p:spTree>
    <p:extLst>
      <p:ext uri="{BB962C8B-B14F-4D97-AF65-F5344CB8AC3E}">
        <p14:creationId xmlns:p14="http://schemas.microsoft.com/office/powerpoint/2010/main" val="1490247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342</Words>
  <Application>Microsoft Office PowerPoint</Application>
  <PresentationFormat>와이드스크린</PresentationFormat>
  <Paragraphs>111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가나</dc:creator>
  <cp:lastModifiedBy>가나</cp:lastModifiedBy>
  <cp:revision>5</cp:revision>
  <dcterms:created xsi:type="dcterms:W3CDTF">2021-08-01T07:15:48Z</dcterms:created>
  <dcterms:modified xsi:type="dcterms:W3CDTF">2021-08-02T05:39:16Z</dcterms:modified>
</cp:coreProperties>
</file>