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7"/>
    <a:srgbClr val="FF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FCEF4-2362-477B-A359-5AB05AC2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FA426-30A5-4480-9653-5F21D1C4E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1047-B466-4133-B555-CB93601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ADD90-27DF-4FEB-BED2-0B25B08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DC16-64E5-4006-B1DC-3B91345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075F-E826-46D8-B1E0-DB809A4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F1A2F-CD57-4656-A7E4-EBBEE876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57BCC-27E3-4C4D-99B1-F286B7E1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58B9-88C5-4673-B4EF-D7B58A6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2938-52B5-4324-AE9D-0646C5A0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6924D-7E44-4EA6-8620-CBEE222B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B0592-CBD4-438A-972A-090A3CE1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7475-3A37-41A5-96B4-A743936F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B7A8-8912-4667-B462-D79EE6ED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29DF0-2DA7-45BA-86A0-CEBF798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00099-0517-4A7E-B368-E45D6CAE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417C-E207-4881-A7EB-56AC0BC5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8C91-CB8C-4BBC-AEAB-97FE576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AA70A-899C-4ED8-B715-EC7ABC22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B92AF-524A-424C-B922-1471A95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9037-6394-4667-A893-77A7B95A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7F28E-1945-47ED-AA5A-AE5E25AE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FE34E-D0F9-45FE-8092-504A9B4F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E7665-E422-4FAB-BA02-BE58BA3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AE782-9271-41C4-AC7E-B64931B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1CE5B-4724-4FA1-91BE-DFB92508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F9F23-E9FC-4ED6-B1F8-50025598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98E0A-C653-436F-A658-2593F393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CB331-832D-41A6-99A0-DD74B1B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61E3-C331-4ED4-B59E-EE28736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BBF17-2CEB-4EA5-B5A0-5BF1ECE3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9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8530-C62F-46BA-80A8-2AAADD6D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7071A-900F-40E0-90AF-1DC04F0E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EC5D8-D62A-4D17-8779-90F8E0A4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E8B7A-0026-47EC-8E3F-2E65EC2B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B733C-B8DD-4356-8329-D7CC7579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1A465-E09F-4BCF-BF32-2146F771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DD016-F47D-40BE-97B7-C56A781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9D825-ED4F-431D-A8F0-BE71C09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E9BD-79C7-483A-BC75-A157FA98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305B8A-E750-4FF7-BFBE-030F87B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ECBBA-C1F4-4622-BBD3-B4A3A0A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65137-1EBE-4963-BFCB-E789121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64A09-3E6A-488D-A7FE-8FF8BAE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3CA58-3824-491B-B0C3-2D0AE9C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64A1C-51BB-40A1-976C-01CA1FC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AF26-3514-4ACD-8830-B21E5D82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88BEC-3928-423C-AB03-57DFE075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49D7B-239F-49EB-A261-D0EA97F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4A893-3531-44D2-8A5F-6FB53870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48C59-BCA5-4E93-AF56-B748CA2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11597-0DEA-48FD-A4DB-F0624AC1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AD65-214C-4849-A980-8216A2C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90706-5F75-4BCE-8731-0D216BE6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1AC23-91D2-4C90-9044-0686CF41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34321-E544-4AA1-BEE7-0A1D84EA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27176-7D11-4EC5-A3F4-67E0B9E1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B9F91-3BAC-46CD-B110-130E910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3128A-33CB-4996-AA8A-081A4B48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71FDA-2575-4886-A641-10F72EF6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9F4AD-9D86-4E58-8174-86340662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1CF3-A6EB-4ACC-8481-46FF6EE6E540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E81AE-6043-4081-8191-C9C0B9B3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959BA-917E-4459-8D97-E071D03D2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1FDB2-F0CC-484D-B9C1-D0F6795CCDD8}"/>
              </a:ext>
            </a:extLst>
          </p:cNvPr>
          <p:cNvSpPr txBox="1"/>
          <p:nvPr/>
        </p:nvSpPr>
        <p:spPr>
          <a:xfrm>
            <a:off x="3225916" y="1609946"/>
            <a:ext cx="5740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</a:t>
            </a:r>
            <a:r>
              <a:rPr lang="ko-KR" alt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날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뭐입지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  <a:r>
              <a:rPr lang="en-US" altLang="ko-K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KB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</a:t>
            </a: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찬욱 주선 가나</a:t>
            </a:r>
          </a:p>
        </p:txBody>
      </p:sp>
      <p:pic>
        <p:nvPicPr>
          <p:cNvPr id="13" name="그래픽 12" descr="옷걸이 윤곽선">
            <a:extLst>
              <a:ext uri="{FF2B5EF4-FFF2-40B4-BE49-F238E27FC236}">
                <a16:creationId xmlns:a16="http://schemas.microsoft.com/office/drawing/2014/main" id="{55412626-0FA5-40A6-A732-BA5279BE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06879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0DFA9F-A18A-4B2A-AD9C-65F40CFB2027}"/>
              </a:ext>
            </a:extLst>
          </p:cNvPr>
          <p:cNvCxnSpPr>
            <a:cxnSpLocks/>
          </p:cNvCxnSpPr>
          <p:nvPr/>
        </p:nvCxnSpPr>
        <p:spPr>
          <a:xfrm>
            <a:off x="-92279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6938E6-104F-48E0-A9CC-C19D0B3AFAB2}"/>
              </a:ext>
            </a:extLst>
          </p:cNvPr>
          <p:cNvCxnSpPr>
            <a:cxnSpLocks/>
          </p:cNvCxnSpPr>
          <p:nvPr/>
        </p:nvCxnSpPr>
        <p:spPr>
          <a:xfrm>
            <a:off x="6976745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A748700-143E-441C-A13B-5A178FB31F7A}"/>
              </a:ext>
            </a:extLst>
          </p:cNvPr>
          <p:cNvSpPr/>
          <p:nvPr/>
        </p:nvSpPr>
        <p:spPr>
          <a:xfrm>
            <a:off x="2013359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F5B3EF4-35B8-4217-A9A4-2A03E71FB152}"/>
              </a:ext>
            </a:extLst>
          </p:cNvPr>
          <p:cNvSpPr/>
          <p:nvPr/>
        </p:nvSpPr>
        <p:spPr>
          <a:xfrm>
            <a:off x="9725635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9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30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팀소개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DDE84-C135-44FC-948F-65AE3913B711}"/>
              </a:ext>
            </a:extLst>
          </p:cNvPr>
          <p:cNvSpPr txBox="1"/>
          <p:nvPr/>
        </p:nvSpPr>
        <p:spPr>
          <a:xfrm>
            <a:off x="1440109" y="1770077"/>
            <a:ext cx="895385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J2kb 4</a:t>
            </a:r>
            <a:r>
              <a:rPr lang="ko-KR" altLang="en-US" sz="1600" dirty="0" err="1"/>
              <a:t>기멤버</a:t>
            </a:r>
            <a:r>
              <a:rPr lang="ko-KR" altLang="en-US" sz="1600" dirty="0"/>
              <a:t> 가나</a:t>
            </a:r>
            <a:r>
              <a:rPr lang="en-US" altLang="ko-KR" sz="1600" dirty="0"/>
              <a:t>, </a:t>
            </a:r>
            <a:r>
              <a:rPr lang="ko-KR" altLang="en-US" sz="1600" dirty="0"/>
              <a:t>찬욱</a:t>
            </a:r>
            <a:r>
              <a:rPr lang="en-US" altLang="ko-KR" sz="1600" dirty="0"/>
              <a:t>, </a:t>
            </a:r>
            <a:r>
              <a:rPr lang="ko-KR" altLang="en-US" sz="1600" dirty="0"/>
              <a:t>주선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각자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포니콘에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지원한 이유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~~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싶어서로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끝내주세요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어느날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포니콘</a:t>
            </a:r>
            <a:r>
              <a:rPr lang="ko-KR" altLang="en-US" sz="1600" dirty="0"/>
              <a:t> 팀빌딩에 </a:t>
            </a:r>
            <a:r>
              <a:rPr lang="ko-KR" altLang="en-US" sz="1600" dirty="0" err="1"/>
              <a:t>지원한는데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그리하여 만들어진 팀 </a:t>
            </a:r>
            <a:r>
              <a:rPr lang="ko-KR" altLang="en-US" sz="1600" b="1" dirty="0"/>
              <a:t>이날 </a:t>
            </a:r>
            <a:r>
              <a:rPr lang="ko-KR" altLang="en-US" sz="1600" b="1" dirty="0" err="1"/>
              <a:t>뭐입지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과연 </a:t>
            </a:r>
            <a:r>
              <a:rPr lang="ko-KR" altLang="en-US" sz="1600" dirty="0" err="1"/>
              <a:t>포니콘을</a:t>
            </a:r>
            <a:r>
              <a:rPr lang="ko-KR" altLang="en-US" sz="1600" dirty="0"/>
              <a:t> 무사히 마칠 수 있을 것인지</a:t>
            </a:r>
            <a:r>
              <a:rPr lang="en-US" altLang="ko-KR" sz="1600" dirty="0"/>
              <a:t>..!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주제 </a:t>
            </a:r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F21D3-B848-421D-8999-8C8BA33AB0C7}"/>
              </a:ext>
            </a:extLst>
          </p:cNvPr>
          <p:cNvSpPr txBox="1"/>
          <p:nvPr/>
        </p:nvSpPr>
        <p:spPr>
          <a:xfrm>
            <a:off x="1440109" y="1770077"/>
            <a:ext cx="8953851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프로젝트 주제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 주제는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우리팀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팀장 찬욱님이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적어주시면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감사할 것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같습니당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개발 목표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목표는 변함없이 실행만 되라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인가요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개인적인 개발 목표도 함께 적어줘도 괜찮을 것 같아요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Management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EF6C7-B8D8-4243-AF21-07B8982BA877}"/>
              </a:ext>
            </a:extLst>
          </p:cNvPr>
          <p:cNvSpPr txBox="1"/>
          <p:nvPr/>
        </p:nvSpPr>
        <p:spPr>
          <a:xfrm>
            <a:off x="1440109" y="1770077"/>
            <a:ext cx="8953851" cy="350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프론트엔드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html /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/ </a:t>
            </a:r>
            <a:r>
              <a:rPr lang="ko-KR" altLang="en-US" sz="1600" dirty="0"/>
              <a:t>가능하다면 </a:t>
            </a:r>
            <a:r>
              <a:rPr lang="en-US" altLang="ko-KR" sz="1600" dirty="0"/>
              <a:t>react</a:t>
            </a:r>
            <a:r>
              <a:rPr lang="ko-KR" altLang="en-US" sz="1600" dirty="0"/>
              <a:t>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백엔드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찬욱님 적어주세요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버전 관리 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깃허브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050" dirty="0"/>
              <a:t>(</a:t>
            </a:r>
            <a:r>
              <a:rPr lang="ko-KR" altLang="en-US" sz="1050" dirty="0"/>
              <a:t>중간에 한번 삐끗해서 갈아엎고 </a:t>
            </a:r>
            <a:r>
              <a:rPr lang="ko-KR" altLang="en-US" sz="1050" dirty="0" err="1"/>
              <a:t>레파지토리</a:t>
            </a:r>
            <a:r>
              <a:rPr lang="ko-KR" altLang="en-US" sz="1050" dirty="0"/>
              <a:t> 다시 만들어 진행중</a:t>
            </a:r>
            <a:r>
              <a:rPr lang="en-US" altLang="ko-KR" sz="1050" dirty="0"/>
              <a:t>)</a:t>
            </a: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421014-1A7E-4CFB-BB73-A7D42873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06" y="3296873"/>
            <a:ext cx="3491365" cy="3099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E2AED-E5DB-43E9-9E47-17A1CE809D71}"/>
              </a:ext>
            </a:extLst>
          </p:cNvPr>
          <p:cNvSpPr txBox="1"/>
          <p:nvPr/>
        </p:nvSpPr>
        <p:spPr>
          <a:xfrm>
            <a:off x="8494588" y="3429000"/>
            <a:ext cx="161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이미지는 옆이 심심해서 </a:t>
            </a:r>
            <a:r>
              <a:rPr lang="ko-KR" altLang="en-US" i="1" dirty="0" err="1"/>
              <a:t>넣어본거라</a:t>
            </a:r>
            <a:r>
              <a:rPr lang="ko-KR" altLang="en-US" i="1" dirty="0"/>
              <a:t> 빼도 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BA858-5489-477E-884F-CBB33E0C2FFC}"/>
              </a:ext>
            </a:extLst>
          </p:cNvPr>
          <p:cNvSpPr txBox="1"/>
          <p:nvPr/>
        </p:nvSpPr>
        <p:spPr>
          <a:xfrm>
            <a:off x="1798040" y="5409383"/>
            <a:ext cx="153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err="1"/>
              <a:t>버전관리툴이</a:t>
            </a:r>
            <a:r>
              <a:rPr lang="ko-KR" altLang="en-US" i="1" dirty="0"/>
              <a:t> </a:t>
            </a:r>
            <a:r>
              <a:rPr lang="ko-KR" altLang="en-US" i="1" dirty="0" err="1"/>
              <a:t>깃허브</a:t>
            </a:r>
            <a:r>
              <a:rPr lang="ko-KR" altLang="en-US" i="1" dirty="0"/>
              <a:t> 맞을까요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568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담당 업무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3A5FC-7555-4C7F-83E9-2F3CCCC9018F}"/>
              </a:ext>
            </a:extLst>
          </p:cNvPr>
          <p:cNvSpPr txBox="1"/>
          <p:nvPr/>
        </p:nvSpPr>
        <p:spPr>
          <a:xfrm>
            <a:off x="1367405" y="1794061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주선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4613-F593-4D68-ACA7-792A10F5D1CE}"/>
              </a:ext>
            </a:extLst>
          </p:cNvPr>
          <p:cNvSpPr txBox="1"/>
          <p:nvPr/>
        </p:nvSpPr>
        <p:spPr>
          <a:xfrm>
            <a:off x="4592972" y="1794061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0E341-AF5F-43E1-8CB5-C9B4E95E17AE}"/>
              </a:ext>
            </a:extLst>
          </p:cNvPr>
          <p:cNvSpPr txBox="1"/>
          <p:nvPr/>
        </p:nvSpPr>
        <p:spPr>
          <a:xfrm>
            <a:off x="7818539" y="1761688"/>
            <a:ext cx="265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찬욱</a:t>
            </a:r>
          </a:p>
        </p:txBody>
      </p:sp>
    </p:spTree>
    <p:extLst>
      <p:ext uri="{BB962C8B-B14F-4D97-AF65-F5344CB8AC3E}">
        <p14:creationId xmlns:p14="http://schemas.microsoft.com/office/powerpoint/2010/main" val="25055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발표까지 구현할 내용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0E46-BB43-4D1F-BBDC-8FB836CAF09D}"/>
              </a:ext>
            </a:extLst>
          </p:cNvPr>
          <p:cNvSpPr txBox="1"/>
          <p:nvPr/>
        </p:nvSpPr>
        <p:spPr>
          <a:xfrm>
            <a:off x="1440109" y="1770077"/>
            <a:ext cx="895385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로그인</a:t>
            </a:r>
            <a:r>
              <a:rPr lang="en-US" altLang="ko-KR" sz="1600" dirty="0"/>
              <a:t> / </a:t>
            </a:r>
            <a:r>
              <a:rPr lang="ko-KR" altLang="en-US" sz="1600" dirty="0"/>
              <a:t>로그아웃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리뷰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코디된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옷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-&gt;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부가 설명 적어야 </a:t>
            </a:r>
            <a:r>
              <a:rPr lang="ko-KR" alt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될듯해요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3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197</Words>
  <Application>Microsoft Office PowerPoint</Application>
  <PresentationFormat>와이드스크린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가나</dc:creator>
  <cp:lastModifiedBy>가나</cp:lastModifiedBy>
  <cp:revision>7</cp:revision>
  <dcterms:created xsi:type="dcterms:W3CDTF">2021-08-10T13:52:18Z</dcterms:created>
  <dcterms:modified xsi:type="dcterms:W3CDTF">2021-08-10T14:57:28Z</dcterms:modified>
</cp:coreProperties>
</file>