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7"/>
    <a:srgbClr val="FF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FCEF4-2362-477B-A359-5AB05AC25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FA426-30A5-4480-9653-5F21D1C4E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1047-B466-4133-B555-CB93601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ADD90-27DF-4FEB-BED2-0B25B08B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BDC16-64E5-4006-B1DC-3B91345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075F-E826-46D8-B1E0-DB809A4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F1A2F-CD57-4656-A7E4-EBBEE876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57BCC-27E3-4C4D-99B1-F286B7E1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B58B9-88C5-4673-B4EF-D7B58A6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2938-52B5-4324-AE9D-0646C5A0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76924D-7E44-4EA6-8620-CBEE222B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B0592-CBD4-438A-972A-090A3CE1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A7475-3A37-41A5-96B4-A743936F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B7A8-8912-4667-B462-D79EE6ED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29DF0-2DA7-45BA-86A0-CEBF798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00099-0517-4A7E-B368-E45D6CAE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417C-E207-4881-A7EB-56AC0BC5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8C91-CB8C-4BBC-AEAB-97FE576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AA70A-899C-4ED8-B715-EC7ABC22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B92AF-524A-424C-B922-1471A95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9037-6394-4667-A893-77A7B95A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7F28E-1945-47ED-AA5A-AE5E25AE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FE34E-D0F9-45FE-8092-504A9B4F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E7665-E422-4FAB-BA02-BE58BA3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AE782-9271-41C4-AC7E-B64931B4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1CE5B-4724-4FA1-91BE-DFB92508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F9F23-E9FC-4ED6-B1F8-50025598B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98E0A-C653-436F-A658-2593F393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CB331-832D-41A6-99A0-DD74B1BE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61E3-C331-4ED4-B59E-EE28736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BBF17-2CEB-4EA5-B5A0-5BF1ECE3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9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8530-C62F-46BA-80A8-2AAADD6D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7071A-900F-40E0-90AF-1DC04F0E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EC5D8-D62A-4D17-8779-90F8E0A4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E8B7A-0026-47EC-8E3F-2E65EC2B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B733C-B8DD-4356-8329-D7CC7579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1A465-E09F-4BCF-BF32-2146F771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DD016-F47D-40BE-97B7-C56A7819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9D825-ED4F-431D-A8F0-BE71C09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E9BD-79C7-483A-BC75-A157FA98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305B8A-E750-4FF7-BFBE-030F87B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ECBBA-C1F4-4622-BBD3-B4A3A0A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65137-1EBE-4963-BFCB-E789121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864A09-3E6A-488D-A7FE-8FF8BAE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3CA58-3824-491B-B0C3-2D0AE9C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64A1C-51BB-40A1-976C-01CA1FC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AF26-3514-4ACD-8830-B21E5D82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88BEC-3928-423C-AB03-57DFE075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49D7B-239F-49EB-A261-D0EA97F9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4A893-3531-44D2-8A5F-6FB53870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48C59-BCA5-4E93-AF56-B748CA2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11597-0DEA-48FD-A4DB-F0624AC1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AD65-214C-4849-A980-8216A2C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90706-5F75-4BCE-8731-0D216BE6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1AC23-91D2-4C90-9044-0686CF41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34321-E544-4AA1-BEE7-0A1D84EA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27176-7D11-4EC5-A3F4-67E0B9E1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B9F91-3BAC-46CD-B110-130E910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3128A-33CB-4996-AA8A-081A4B48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71FDA-2575-4886-A641-10F72EF6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9F4AD-9D86-4E58-8174-86340662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E81AE-6043-4081-8191-C9C0B9B3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959BA-917E-4459-8D97-E071D03D2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1FDB2-F0CC-484D-B9C1-D0F6795CCDD8}"/>
              </a:ext>
            </a:extLst>
          </p:cNvPr>
          <p:cNvSpPr txBox="1"/>
          <p:nvPr/>
        </p:nvSpPr>
        <p:spPr>
          <a:xfrm>
            <a:off x="3225916" y="1609946"/>
            <a:ext cx="5740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</a:t>
            </a:r>
            <a:r>
              <a:rPr lang="ko-KR" alt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날</a:t>
            </a:r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뭐입지</a:t>
            </a:r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  <a:r>
              <a:rPr lang="en-US" altLang="ko-K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KB</a:t>
            </a:r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-----------------------------</a:t>
            </a:r>
          </a:p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찬욱 주선 가나</a:t>
            </a:r>
          </a:p>
        </p:txBody>
      </p:sp>
      <p:pic>
        <p:nvPicPr>
          <p:cNvPr id="13" name="그래픽 12" descr="옷걸이 윤곽선">
            <a:extLst>
              <a:ext uri="{FF2B5EF4-FFF2-40B4-BE49-F238E27FC236}">
                <a16:creationId xmlns:a16="http://schemas.microsoft.com/office/drawing/2014/main" id="{55412626-0FA5-40A6-A732-BA5279BE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06879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0DFA9F-A18A-4B2A-AD9C-65F40CFB2027}"/>
              </a:ext>
            </a:extLst>
          </p:cNvPr>
          <p:cNvCxnSpPr>
            <a:cxnSpLocks/>
          </p:cNvCxnSpPr>
          <p:nvPr/>
        </p:nvCxnSpPr>
        <p:spPr>
          <a:xfrm>
            <a:off x="-92279" y="3137905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6938E6-104F-48E0-A9CC-C19D0B3AFAB2}"/>
              </a:ext>
            </a:extLst>
          </p:cNvPr>
          <p:cNvCxnSpPr>
            <a:cxnSpLocks/>
          </p:cNvCxnSpPr>
          <p:nvPr/>
        </p:nvCxnSpPr>
        <p:spPr>
          <a:xfrm>
            <a:off x="6976745" y="3137905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A748700-143E-441C-A13B-5A178FB31F7A}"/>
              </a:ext>
            </a:extLst>
          </p:cNvPr>
          <p:cNvSpPr/>
          <p:nvPr/>
        </p:nvSpPr>
        <p:spPr>
          <a:xfrm>
            <a:off x="2013359" y="2984599"/>
            <a:ext cx="302004" cy="306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F5B3EF4-35B8-4217-A9A4-2A03E71FB152}"/>
              </a:ext>
            </a:extLst>
          </p:cNvPr>
          <p:cNvSpPr/>
          <p:nvPr/>
        </p:nvSpPr>
        <p:spPr>
          <a:xfrm>
            <a:off x="9725635" y="2984599"/>
            <a:ext cx="302004" cy="306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9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30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팀소개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DDE84-C135-44FC-948F-65AE3913B711}"/>
              </a:ext>
            </a:extLst>
          </p:cNvPr>
          <p:cNvSpPr txBox="1"/>
          <p:nvPr/>
        </p:nvSpPr>
        <p:spPr>
          <a:xfrm>
            <a:off x="1440109" y="1770077"/>
            <a:ext cx="895385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J2KB 4</a:t>
            </a:r>
            <a:r>
              <a:rPr lang="ko-KR" altLang="en-US" sz="1600" dirty="0" err="1"/>
              <a:t>기멤버</a:t>
            </a:r>
            <a:r>
              <a:rPr lang="ko-KR" altLang="en-US" sz="1600" dirty="0"/>
              <a:t> 가나</a:t>
            </a:r>
            <a:r>
              <a:rPr lang="en-US" altLang="ko-KR" sz="1600" dirty="0"/>
              <a:t>, </a:t>
            </a:r>
            <a:r>
              <a:rPr lang="ko-KR" altLang="en-US" sz="1600" dirty="0"/>
              <a:t>찬욱</a:t>
            </a:r>
            <a:r>
              <a:rPr lang="en-US" altLang="ko-KR" sz="1600" dirty="0"/>
              <a:t>, </a:t>
            </a:r>
            <a:r>
              <a:rPr lang="ko-KR" altLang="en-US" sz="1600" dirty="0"/>
              <a:t>주선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가나</a:t>
            </a:r>
            <a:r>
              <a:rPr lang="en-US" altLang="ko-KR" sz="1600" dirty="0"/>
              <a:t>: 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</a:t>
            </a:r>
            <a:r>
              <a:rPr lang="en-US" altLang="ko-K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협업을 해보고 싶어서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찬욱</a:t>
            </a:r>
            <a:r>
              <a:rPr lang="en-US" altLang="ko-KR" sz="1600" dirty="0"/>
              <a:t>: 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포트폴리오를 잘 만들어 보고 싶어서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주선</a:t>
            </a:r>
            <a:r>
              <a:rPr lang="en-US" altLang="ko-KR" sz="16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어느날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포니콘</a:t>
            </a:r>
            <a:r>
              <a:rPr lang="ko-KR" altLang="en-US" sz="1600" dirty="0"/>
              <a:t> 팀빌딩에 </a:t>
            </a:r>
            <a:r>
              <a:rPr lang="ko-KR" altLang="en-US" sz="1600" dirty="0" err="1"/>
              <a:t>지원한는데</a:t>
            </a:r>
            <a:r>
              <a:rPr lang="en-US" altLang="ko-KR" sz="1600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그리하여 만들어진 팀 </a:t>
            </a:r>
            <a:r>
              <a:rPr lang="ko-KR" altLang="en-US" sz="1600" b="1" dirty="0"/>
              <a:t>이날 </a:t>
            </a:r>
            <a:r>
              <a:rPr lang="ko-KR" altLang="en-US" sz="1600" b="1" dirty="0" err="1"/>
              <a:t>뭐입지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과연 </a:t>
            </a:r>
            <a:r>
              <a:rPr lang="ko-KR" altLang="en-US" sz="1600" dirty="0" err="1"/>
              <a:t>포니콘을</a:t>
            </a:r>
            <a:r>
              <a:rPr lang="ko-KR" altLang="en-US" sz="1600" dirty="0"/>
              <a:t> 무사히 마칠 수 있을 것인지</a:t>
            </a:r>
            <a:r>
              <a:rPr lang="en-US" altLang="ko-KR" sz="1600" dirty="0"/>
              <a:t>..!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0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주제 </a:t>
            </a:r>
            <a:r>
              <a:rPr lang="en-US" altLang="ko-KR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F21D3-B848-421D-8999-8C8BA33AB0C7}"/>
              </a:ext>
            </a:extLst>
          </p:cNvPr>
          <p:cNvSpPr txBox="1"/>
          <p:nvPr/>
        </p:nvSpPr>
        <p:spPr>
          <a:xfrm>
            <a:off x="1440109" y="1770077"/>
            <a:ext cx="8953851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프로젝트 주제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패션이 멀게만 느껴지는 분들에게</a:t>
            </a:r>
            <a:r>
              <a:rPr lang="en-US" altLang="ko-KR" sz="1600" dirty="0"/>
              <a:t>.</a:t>
            </a:r>
            <a:r>
              <a:rPr lang="ko-KR" altLang="en-US" sz="1600" dirty="0"/>
              <a:t> 사진에서 바로 원하는 제품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해당 상세페이</a:t>
            </a:r>
            <a:r>
              <a:rPr lang="en-US" altLang="ko-KR" sz="1600" dirty="0"/>
              <a:t>	</a:t>
            </a:r>
            <a:r>
              <a:rPr lang="ko-KR" altLang="en-US" sz="1600" dirty="0"/>
              <a:t>지로 넘어갈 수 있는 쇼핑몰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개발 목표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목표는 변함없이 실행만 되라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인가요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개인적인 개발 목표도 함께 적어줘도 괜찮을 것 같아요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8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Management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EF6C7-B8D8-4243-AF21-07B8982BA877}"/>
              </a:ext>
            </a:extLst>
          </p:cNvPr>
          <p:cNvSpPr txBox="1"/>
          <p:nvPr/>
        </p:nvSpPr>
        <p:spPr>
          <a:xfrm>
            <a:off x="1440109" y="1770077"/>
            <a:ext cx="8953851" cy="350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프론트엔드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html /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/ </a:t>
            </a:r>
            <a:r>
              <a:rPr lang="ko-KR" altLang="en-US" sz="1600" dirty="0"/>
              <a:t>가능하다면 </a:t>
            </a:r>
            <a:r>
              <a:rPr lang="en-US" altLang="ko-KR" sz="1600" dirty="0"/>
              <a:t>react</a:t>
            </a:r>
            <a:r>
              <a:rPr lang="ko-KR" altLang="en-US" sz="1600" dirty="0"/>
              <a:t>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백엔드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 Python Django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버전 관리 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깃허브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050" dirty="0"/>
              <a:t>(</a:t>
            </a:r>
            <a:r>
              <a:rPr lang="ko-KR" altLang="en-US" sz="1050" dirty="0"/>
              <a:t>중간에 한번 삐끗해서 갈아엎고 </a:t>
            </a:r>
            <a:r>
              <a:rPr lang="ko-KR" altLang="en-US" sz="1050" dirty="0" err="1"/>
              <a:t>레파지토리</a:t>
            </a:r>
            <a:r>
              <a:rPr lang="ko-KR" altLang="en-US" sz="1050" dirty="0"/>
              <a:t> 다시 만들어 진행중</a:t>
            </a:r>
            <a:r>
              <a:rPr lang="en-US" altLang="ko-KR" sz="1050" dirty="0"/>
              <a:t>)</a:t>
            </a:r>
            <a:endParaRPr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421014-1A7E-4CFB-BB73-A7D42873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906" y="3296873"/>
            <a:ext cx="3491365" cy="3099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DE2AED-E5DB-43E9-9E47-17A1CE809D71}"/>
              </a:ext>
            </a:extLst>
          </p:cNvPr>
          <p:cNvSpPr txBox="1"/>
          <p:nvPr/>
        </p:nvSpPr>
        <p:spPr>
          <a:xfrm>
            <a:off x="8494588" y="3429000"/>
            <a:ext cx="161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이미지는 옆이 심심해서 </a:t>
            </a:r>
            <a:r>
              <a:rPr lang="ko-KR" altLang="en-US" i="1" dirty="0" err="1"/>
              <a:t>넣어본거라</a:t>
            </a:r>
            <a:r>
              <a:rPr lang="ko-KR" altLang="en-US" i="1" dirty="0"/>
              <a:t> 빼도 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BA858-5489-477E-884F-CBB33E0C2FFC}"/>
              </a:ext>
            </a:extLst>
          </p:cNvPr>
          <p:cNvSpPr txBox="1"/>
          <p:nvPr/>
        </p:nvSpPr>
        <p:spPr>
          <a:xfrm>
            <a:off x="1798040" y="5409383"/>
            <a:ext cx="1532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err="1"/>
              <a:t>버전관리툴이</a:t>
            </a:r>
            <a:r>
              <a:rPr lang="ko-KR" altLang="en-US" i="1" dirty="0"/>
              <a:t> </a:t>
            </a:r>
            <a:r>
              <a:rPr lang="ko-KR" altLang="en-US" i="1" dirty="0" err="1"/>
              <a:t>깃허브</a:t>
            </a:r>
            <a:r>
              <a:rPr lang="ko-KR" altLang="en-US" i="1" dirty="0"/>
              <a:t> 맞을까요</a:t>
            </a:r>
            <a:r>
              <a:rPr lang="en-US" altLang="ko-KR" i="1" dirty="0"/>
              <a:t>?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568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현재까지 구현된 사항</a:t>
            </a:r>
          </a:p>
        </p:txBody>
      </p:sp>
      <p:pic>
        <p:nvPicPr>
          <p:cNvPr id="10" name="그림 9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626876C8-16C9-4AFA-A4B1-6DCE35B8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67" y="1828937"/>
            <a:ext cx="4681881" cy="2312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F0AA7F-F0C6-4AC3-ADBC-9D6970CB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43" y="1058202"/>
            <a:ext cx="3112268" cy="3085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7A76F-92F3-42C9-AC0C-8D34414E4D45}"/>
              </a:ext>
            </a:extLst>
          </p:cNvPr>
          <p:cNvSpPr txBox="1"/>
          <p:nvPr/>
        </p:nvSpPr>
        <p:spPr>
          <a:xfrm>
            <a:off x="1476462" y="4991450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</a:t>
            </a:r>
            <a:r>
              <a:rPr lang="ko-KR" alt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FE9DF-9011-4A4F-9BD3-CB4F2A3038F3}"/>
              </a:ext>
            </a:extLst>
          </p:cNvPr>
          <p:cNvSpPr txBox="1"/>
          <p:nvPr/>
        </p:nvSpPr>
        <p:spPr>
          <a:xfrm>
            <a:off x="6096000" y="4991450"/>
            <a:ext cx="188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상품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26661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현재까지 구현된 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FD0B3-7260-4700-A48C-77FF5EC6AE4D}"/>
              </a:ext>
            </a:extLst>
          </p:cNvPr>
          <p:cNvSpPr txBox="1"/>
          <p:nvPr/>
        </p:nvSpPr>
        <p:spPr>
          <a:xfrm>
            <a:off x="2639735" y="5420794"/>
            <a:ext cx="220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상세페이지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48E20CC-EB62-4557-B08B-0D77BC4F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1" y="2227523"/>
            <a:ext cx="5581240" cy="2942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62ED4-4A5D-4B16-810B-AFC4B3C3CB1B}"/>
              </a:ext>
            </a:extLst>
          </p:cNvPr>
          <p:cNvSpPr txBox="1"/>
          <p:nvPr/>
        </p:nvSpPr>
        <p:spPr>
          <a:xfrm>
            <a:off x="6947583" y="5420794"/>
            <a:ext cx="2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회원가입 구현중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45BDB06-44C2-4337-8B24-205B738A0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6" r="10707"/>
          <a:stretch/>
        </p:blipFill>
        <p:spPr>
          <a:xfrm>
            <a:off x="1417739" y="2227523"/>
            <a:ext cx="4395832" cy="27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8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팀원별</a:t>
            </a:r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담당 업무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3312C-0633-4D1D-AD3A-7B7007DD5E06}"/>
              </a:ext>
            </a:extLst>
          </p:cNvPr>
          <p:cNvSpPr txBox="1"/>
          <p:nvPr/>
        </p:nvSpPr>
        <p:spPr>
          <a:xfrm>
            <a:off x="1440109" y="1770077"/>
            <a:ext cx="8953851" cy="239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주선</a:t>
            </a: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/ </a:t>
            </a:r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가능하다면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도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가나</a:t>
            </a:r>
            <a:r>
              <a:rPr lang="en-US" altLang="ko-KR" sz="1600" b="1" dirty="0"/>
              <a:t>	</a:t>
            </a:r>
            <a:r>
              <a:rPr lang="ko-KR" altLang="en-US" sz="1600" dirty="0" err="1"/>
              <a:t>메인페이지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상품상세페이지 하단 구현 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찬욱</a:t>
            </a:r>
            <a:r>
              <a:rPr lang="en-US" altLang="ko-KR" b="1" dirty="0"/>
              <a:t>	</a:t>
            </a:r>
            <a:r>
              <a:rPr lang="en-US" altLang="ko-KR" sz="1600" dirty="0"/>
              <a:t>Django</a:t>
            </a:r>
            <a:r>
              <a:rPr lang="ko-KR" altLang="en-US" sz="1600" dirty="0"/>
              <a:t>를 이용하여 웹의 전체적인 틀을 구성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Django</a:t>
            </a:r>
            <a:r>
              <a:rPr lang="ko-KR" altLang="en-US" sz="1600" dirty="0"/>
              <a:t>의 편리한 기능인 모델과 뷰를 이용하여 </a:t>
            </a:r>
            <a:r>
              <a:rPr lang="en-US" altLang="ko-KR" sz="1600" dirty="0"/>
              <a:t>DB</a:t>
            </a:r>
            <a:r>
              <a:rPr lang="ko-KR" altLang="en-US" sz="1600" dirty="0"/>
              <a:t>관리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10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발표까지 구현할 내용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30E46-BB43-4D1F-BBDC-8FB836CAF09D}"/>
              </a:ext>
            </a:extLst>
          </p:cNvPr>
          <p:cNvSpPr txBox="1"/>
          <p:nvPr/>
        </p:nvSpPr>
        <p:spPr>
          <a:xfrm>
            <a:off x="1440109" y="1770077"/>
            <a:ext cx="895385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 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회원가입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리뷰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 err="1"/>
              <a:t>코디된</a:t>
            </a:r>
            <a:r>
              <a:rPr lang="ko-KR" altLang="en-US" sz="1600" dirty="0"/>
              <a:t> 옷 위에 반응성 버튼을 만들어 해당 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바로 제품 상세페이지로 넘어갈 수 있게 만들기</a:t>
            </a:r>
          </a:p>
        </p:txBody>
      </p:sp>
    </p:spTree>
    <p:extLst>
      <p:ext uri="{BB962C8B-B14F-4D97-AF65-F5344CB8AC3E}">
        <p14:creationId xmlns:p14="http://schemas.microsoft.com/office/powerpoint/2010/main" val="138553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299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가나</dc:creator>
  <cp:lastModifiedBy>가나</cp:lastModifiedBy>
  <cp:revision>13</cp:revision>
  <dcterms:created xsi:type="dcterms:W3CDTF">2021-08-10T13:52:18Z</dcterms:created>
  <dcterms:modified xsi:type="dcterms:W3CDTF">2021-08-12T06:34:21Z</dcterms:modified>
</cp:coreProperties>
</file>